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2"/>
  </p:notesMasterIdLst>
  <p:sldIdLst>
    <p:sldId id="257" r:id="rId2"/>
    <p:sldId id="281" r:id="rId3"/>
    <p:sldId id="293" r:id="rId4"/>
    <p:sldId id="294" r:id="rId5"/>
    <p:sldId id="265" r:id="rId6"/>
    <p:sldId id="269" r:id="rId7"/>
    <p:sldId id="272" r:id="rId8"/>
    <p:sldId id="266" r:id="rId9"/>
    <p:sldId id="267" r:id="rId10"/>
    <p:sldId id="268" r:id="rId11"/>
    <p:sldId id="295" r:id="rId12"/>
    <p:sldId id="284" r:id="rId13"/>
    <p:sldId id="260" r:id="rId14"/>
    <p:sldId id="262" r:id="rId15"/>
    <p:sldId id="286" r:id="rId16"/>
    <p:sldId id="287" r:id="rId17"/>
    <p:sldId id="263" r:id="rId18"/>
    <p:sldId id="296" r:id="rId19"/>
    <p:sldId id="258" r:id="rId20"/>
    <p:sldId id="282" r:id="rId21"/>
    <p:sldId id="283" r:id="rId22"/>
    <p:sldId id="291" r:id="rId23"/>
    <p:sldId id="290" r:id="rId24"/>
    <p:sldId id="280" r:id="rId25"/>
    <p:sldId id="278" r:id="rId26"/>
    <p:sldId id="277" r:id="rId27"/>
    <p:sldId id="279" r:id="rId28"/>
    <p:sldId id="297" r:id="rId29"/>
    <p:sldId id="298" r:id="rId30"/>
    <p:sldId id="27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9"/>
    <p:restoredTop sz="96208"/>
  </p:normalViewPr>
  <p:slideViewPr>
    <p:cSldViewPr snapToGrid="0" snapToObjects="1">
      <p:cViewPr varScale="1">
        <p:scale>
          <a:sx n="118" d="100"/>
          <a:sy n="118" d="100"/>
        </p:scale>
        <p:origin x="240"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2EC5F-C9DB-4431-B21E-DC857F089373}" type="doc">
      <dgm:prSet loTypeId="urn:microsoft.com/office/officeart/2016/7/layout/ChevronBlockProcess" loCatId="process" qsTypeId="urn:microsoft.com/office/officeart/2005/8/quickstyle/simple5" qsCatId="simple" csTypeId="urn:microsoft.com/office/officeart/2005/8/colors/colorful1" csCatId="colorful" phldr="1"/>
      <dgm:spPr/>
      <dgm:t>
        <a:bodyPr/>
        <a:lstStyle/>
        <a:p>
          <a:endParaRPr lang="en-US"/>
        </a:p>
      </dgm:t>
    </dgm:pt>
    <dgm:pt modelId="{B39A830F-17DB-4AC6-BDC0-B535A74CDB7C}">
      <dgm:prSet/>
      <dgm:spPr/>
      <dgm:t>
        <a:bodyPr/>
        <a:lstStyle/>
        <a:p>
          <a:r>
            <a:rPr lang="en-US" dirty="0"/>
            <a:t>Start</a:t>
          </a:r>
        </a:p>
      </dgm:t>
    </dgm:pt>
    <dgm:pt modelId="{9D1E26BF-A2E5-47F1-9602-3AAB3E011841}" type="parTrans" cxnId="{A1677467-AE20-462F-B547-BFCAFB33DA4A}">
      <dgm:prSet/>
      <dgm:spPr/>
      <dgm:t>
        <a:bodyPr/>
        <a:lstStyle/>
        <a:p>
          <a:endParaRPr lang="en-US"/>
        </a:p>
      </dgm:t>
    </dgm:pt>
    <dgm:pt modelId="{5922F6CA-3BC4-4EA9-B4FD-34B136C2F24D}" type="sibTrans" cxnId="{A1677467-AE20-462F-B547-BFCAFB33DA4A}">
      <dgm:prSet/>
      <dgm:spPr/>
      <dgm:t>
        <a:bodyPr/>
        <a:lstStyle/>
        <a:p>
          <a:endParaRPr lang="en-US"/>
        </a:p>
      </dgm:t>
    </dgm:pt>
    <dgm:pt modelId="{B75E1C7B-5861-4768-94E1-DDE0AC61BF1E}">
      <dgm:prSet/>
      <dgm:spPr/>
      <dgm:t>
        <a:bodyPr/>
        <a:lstStyle/>
        <a:p>
          <a:r>
            <a:rPr lang="en-US" dirty="0"/>
            <a:t>Start with a common ground-start from a place of mutual agreement and understanding</a:t>
          </a:r>
        </a:p>
      </dgm:t>
    </dgm:pt>
    <dgm:pt modelId="{FE552654-B4D0-423E-A4F8-8BAE539B11CD}" type="parTrans" cxnId="{59F4BFF1-51C1-40FB-9399-35D58F917454}">
      <dgm:prSet/>
      <dgm:spPr/>
      <dgm:t>
        <a:bodyPr/>
        <a:lstStyle/>
        <a:p>
          <a:endParaRPr lang="en-US"/>
        </a:p>
      </dgm:t>
    </dgm:pt>
    <dgm:pt modelId="{451AB7A0-4607-4021-A6AE-E32035FD35FC}" type="sibTrans" cxnId="{59F4BFF1-51C1-40FB-9399-35D58F917454}">
      <dgm:prSet/>
      <dgm:spPr/>
      <dgm:t>
        <a:bodyPr/>
        <a:lstStyle/>
        <a:p>
          <a:endParaRPr lang="en-US"/>
        </a:p>
      </dgm:t>
    </dgm:pt>
    <dgm:pt modelId="{81BF6117-2359-4CBC-9C6C-703ACA990AF9}">
      <dgm:prSet/>
      <dgm:spPr/>
      <dgm:t>
        <a:bodyPr/>
        <a:lstStyle/>
        <a:p>
          <a:r>
            <a:rPr lang="en-US" dirty="0"/>
            <a:t>Highlight</a:t>
          </a:r>
        </a:p>
      </dgm:t>
    </dgm:pt>
    <dgm:pt modelId="{C3BEC4A8-C530-4AFB-87BD-A0074645F7D3}" type="parTrans" cxnId="{68DE12B9-0764-4B87-A278-9A7D17B0297C}">
      <dgm:prSet/>
      <dgm:spPr/>
      <dgm:t>
        <a:bodyPr/>
        <a:lstStyle/>
        <a:p>
          <a:endParaRPr lang="en-US"/>
        </a:p>
      </dgm:t>
    </dgm:pt>
    <dgm:pt modelId="{5AC36C5F-38ED-4EA6-9AE8-D04FB3B14C27}" type="sibTrans" cxnId="{68DE12B9-0764-4B87-A278-9A7D17B0297C}">
      <dgm:prSet/>
      <dgm:spPr/>
      <dgm:t>
        <a:bodyPr/>
        <a:lstStyle/>
        <a:p>
          <a:endParaRPr lang="en-US"/>
        </a:p>
      </dgm:t>
    </dgm:pt>
    <dgm:pt modelId="{44477C7B-BF8A-45F8-B762-0F0CCD28526F}">
      <dgm:prSet/>
      <dgm:spPr/>
      <dgm:t>
        <a:bodyPr/>
        <a:lstStyle/>
        <a:p>
          <a:r>
            <a:rPr lang="en-US" dirty="0"/>
            <a:t>Highlight opportunities for progress- Positive message work better than negative messages</a:t>
          </a:r>
        </a:p>
      </dgm:t>
    </dgm:pt>
    <dgm:pt modelId="{8909E4DE-E4CB-4501-95E5-CF99EC4F618E}" type="parTrans" cxnId="{FEB4E0D8-90E0-4DDF-BF72-8C5D92455883}">
      <dgm:prSet/>
      <dgm:spPr/>
      <dgm:t>
        <a:bodyPr/>
        <a:lstStyle/>
        <a:p>
          <a:endParaRPr lang="en-US"/>
        </a:p>
      </dgm:t>
    </dgm:pt>
    <dgm:pt modelId="{22D05ACD-1F25-45D8-9C02-B70990EC3C77}" type="sibTrans" cxnId="{FEB4E0D8-90E0-4DDF-BF72-8C5D92455883}">
      <dgm:prSet/>
      <dgm:spPr/>
      <dgm:t>
        <a:bodyPr/>
        <a:lstStyle/>
        <a:p>
          <a:endParaRPr lang="en-US"/>
        </a:p>
      </dgm:t>
    </dgm:pt>
    <dgm:pt modelId="{5D0DE327-D5A4-4BA4-95A3-CF973F358FF4}">
      <dgm:prSet/>
      <dgm:spPr/>
      <dgm:t>
        <a:bodyPr/>
        <a:lstStyle/>
        <a:p>
          <a:r>
            <a:rPr lang="en-US" dirty="0"/>
            <a:t>Offer</a:t>
          </a:r>
        </a:p>
      </dgm:t>
    </dgm:pt>
    <dgm:pt modelId="{C6136109-413D-4BB3-88D9-4F824D95D3E6}" type="parTrans" cxnId="{DAFB63EC-427A-4953-A39B-5CA22C99F6FF}">
      <dgm:prSet/>
      <dgm:spPr/>
      <dgm:t>
        <a:bodyPr/>
        <a:lstStyle/>
        <a:p>
          <a:endParaRPr lang="en-US"/>
        </a:p>
      </dgm:t>
    </dgm:pt>
    <dgm:pt modelId="{95CF8EAF-9169-478F-8613-22033102E7C4}" type="sibTrans" cxnId="{DAFB63EC-427A-4953-A39B-5CA22C99F6FF}">
      <dgm:prSet/>
      <dgm:spPr/>
      <dgm:t>
        <a:bodyPr/>
        <a:lstStyle/>
        <a:p>
          <a:endParaRPr lang="en-US"/>
        </a:p>
      </dgm:t>
    </dgm:pt>
    <dgm:pt modelId="{E55A781A-A4CC-4EC2-A456-B08C58031D11}">
      <dgm:prSet/>
      <dgm:spPr/>
      <dgm:t>
        <a:bodyPr/>
        <a:lstStyle/>
        <a:p>
          <a:r>
            <a:rPr lang="en-US" dirty="0"/>
            <a:t>Offer immediate rewards-Identify immediate positive consequences of a behavior change</a:t>
          </a:r>
        </a:p>
      </dgm:t>
    </dgm:pt>
    <dgm:pt modelId="{9F3FE4D9-FA13-40D2-B678-ED5781A03DE7}" type="parTrans" cxnId="{C89B0ABB-4054-4F06-8662-EFAB521C1ABC}">
      <dgm:prSet/>
      <dgm:spPr/>
      <dgm:t>
        <a:bodyPr/>
        <a:lstStyle/>
        <a:p>
          <a:endParaRPr lang="en-US"/>
        </a:p>
      </dgm:t>
    </dgm:pt>
    <dgm:pt modelId="{0688E916-F719-4D96-88A9-AF03E4B2120B}" type="sibTrans" cxnId="{C89B0ABB-4054-4F06-8662-EFAB521C1ABC}">
      <dgm:prSet/>
      <dgm:spPr/>
      <dgm:t>
        <a:bodyPr/>
        <a:lstStyle/>
        <a:p>
          <a:endParaRPr lang="en-US"/>
        </a:p>
      </dgm:t>
    </dgm:pt>
    <dgm:pt modelId="{2E36F052-A431-48AE-A306-8988D7B4E162}">
      <dgm:prSet/>
      <dgm:spPr/>
      <dgm:t>
        <a:bodyPr/>
        <a:lstStyle/>
        <a:p>
          <a:r>
            <a:rPr lang="en-US" dirty="0"/>
            <a:t>Expand</a:t>
          </a:r>
        </a:p>
      </dgm:t>
    </dgm:pt>
    <dgm:pt modelId="{D394F550-0171-45C6-9E74-66FF40C9BF1E}" type="parTrans" cxnId="{9A02BDC2-618A-4470-906F-880D35AF29EC}">
      <dgm:prSet/>
      <dgm:spPr/>
      <dgm:t>
        <a:bodyPr/>
        <a:lstStyle/>
        <a:p>
          <a:endParaRPr lang="en-US"/>
        </a:p>
      </dgm:t>
    </dgm:pt>
    <dgm:pt modelId="{8E4A5B3A-51B4-4233-A357-3AD207EB5AFA}" type="sibTrans" cxnId="{9A02BDC2-618A-4470-906F-880D35AF29EC}">
      <dgm:prSet/>
      <dgm:spPr/>
      <dgm:t>
        <a:bodyPr/>
        <a:lstStyle/>
        <a:p>
          <a:endParaRPr lang="en-US"/>
        </a:p>
      </dgm:t>
    </dgm:pt>
    <dgm:pt modelId="{6E8F783D-00FD-4D4E-9CE6-9A413AC7512B}">
      <dgm:prSet/>
      <dgm:spPr/>
      <dgm:t>
        <a:bodyPr/>
        <a:lstStyle/>
        <a:p>
          <a:r>
            <a:rPr lang="en-US" dirty="0"/>
            <a:t>Expand agency-We ask people to give up a behavior which the person can interpret as lack of control </a:t>
          </a:r>
        </a:p>
      </dgm:t>
    </dgm:pt>
    <dgm:pt modelId="{588C8A6D-1333-4F0A-9304-2465AAE8D746}" type="parTrans" cxnId="{A1B21DC0-476A-45BC-942E-F0D8C60B775E}">
      <dgm:prSet/>
      <dgm:spPr/>
      <dgm:t>
        <a:bodyPr/>
        <a:lstStyle/>
        <a:p>
          <a:endParaRPr lang="en-US"/>
        </a:p>
      </dgm:t>
    </dgm:pt>
    <dgm:pt modelId="{A15AA36B-948B-4B22-B4CA-D72A0FF26FDB}" type="sibTrans" cxnId="{A1B21DC0-476A-45BC-942E-F0D8C60B775E}">
      <dgm:prSet/>
      <dgm:spPr/>
      <dgm:t>
        <a:bodyPr/>
        <a:lstStyle/>
        <a:p>
          <a:endParaRPr lang="en-US"/>
        </a:p>
      </dgm:t>
    </dgm:pt>
    <dgm:pt modelId="{832A85AC-ECB6-455B-8527-56426BF28828}">
      <dgm:prSet/>
      <dgm:spPr/>
      <dgm:t>
        <a:bodyPr/>
        <a:lstStyle/>
        <a:p>
          <a:r>
            <a:rPr lang="en-US" dirty="0"/>
            <a:t>Consider</a:t>
          </a:r>
        </a:p>
      </dgm:t>
    </dgm:pt>
    <dgm:pt modelId="{028DB118-14FB-4265-B009-C5F49B3462AE}" type="parTrans" cxnId="{E3C49C32-3305-4CD8-946D-DA93B7973C5C}">
      <dgm:prSet/>
      <dgm:spPr/>
      <dgm:t>
        <a:bodyPr/>
        <a:lstStyle/>
        <a:p>
          <a:endParaRPr lang="en-US"/>
        </a:p>
      </dgm:t>
    </dgm:pt>
    <dgm:pt modelId="{975091AE-6EBB-4B0E-82DE-774671B555EC}" type="sibTrans" cxnId="{E3C49C32-3305-4CD8-946D-DA93B7973C5C}">
      <dgm:prSet/>
      <dgm:spPr/>
      <dgm:t>
        <a:bodyPr/>
        <a:lstStyle/>
        <a:p>
          <a:endParaRPr lang="en-US"/>
        </a:p>
      </dgm:t>
    </dgm:pt>
    <dgm:pt modelId="{CDC437F0-C100-4D61-8EE2-9CE99294490B}">
      <dgm:prSet/>
      <dgm:spPr/>
      <dgm:t>
        <a:bodyPr/>
        <a:lstStyle/>
        <a:p>
          <a:r>
            <a:rPr lang="en-US" dirty="0"/>
            <a:t>Consider mental state-Assess stressors and responsibilities and address these</a:t>
          </a:r>
        </a:p>
      </dgm:t>
    </dgm:pt>
    <dgm:pt modelId="{094A5C66-2EE6-47D7-9CAD-AAF1AD13D73F}" type="parTrans" cxnId="{F7A4DC49-4CD2-436B-A27A-2D067CFD2655}">
      <dgm:prSet/>
      <dgm:spPr/>
      <dgm:t>
        <a:bodyPr/>
        <a:lstStyle/>
        <a:p>
          <a:endParaRPr lang="en-US"/>
        </a:p>
      </dgm:t>
    </dgm:pt>
    <dgm:pt modelId="{0B242475-8E36-43A0-9B15-A68B5A72795C}" type="sibTrans" cxnId="{F7A4DC49-4CD2-436B-A27A-2D067CFD2655}">
      <dgm:prSet/>
      <dgm:spPr/>
      <dgm:t>
        <a:bodyPr/>
        <a:lstStyle/>
        <a:p>
          <a:endParaRPr lang="en-US"/>
        </a:p>
      </dgm:t>
    </dgm:pt>
    <dgm:pt modelId="{2B54B148-0530-1C49-A2F4-37A774066737}" type="pres">
      <dgm:prSet presAssocID="{E672EC5F-C9DB-4431-B21E-DC857F089373}" presName="Name0" presStyleCnt="0">
        <dgm:presLayoutVars>
          <dgm:dir/>
          <dgm:animLvl val="lvl"/>
          <dgm:resizeHandles val="exact"/>
        </dgm:presLayoutVars>
      </dgm:prSet>
      <dgm:spPr/>
    </dgm:pt>
    <dgm:pt modelId="{A3466329-3902-DB48-B0F2-0A21322E51BB}" type="pres">
      <dgm:prSet presAssocID="{B39A830F-17DB-4AC6-BDC0-B535A74CDB7C}" presName="composite" presStyleCnt="0"/>
      <dgm:spPr/>
    </dgm:pt>
    <dgm:pt modelId="{21E4E1CC-6C7A-6944-AF29-52CD19C5E8B1}" type="pres">
      <dgm:prSet presAssocID="{B39A830F-17DB-4AC6-BDC0-B535A74CDB7C}" presName="parTx" presStyleLbl="alignNode1" presStyleIdx="0" presStyleCnt="5">
        <dgm:presLayoutVars>
          <dgm:chMax val="0"/>
          <dgm:chPref val="0"/>
        </dgm:presLayoutVars>
      </dgm:prSet>
      <dgm:spPr/>
    </dgm:pt>
    <dgm:pt modelId="{8B863098-0753-1747-8A25-8CD39BD43938}" type="pres">
      <dgm:prSet presAssocID="{B39A830F-17DB-4AC6-BDC0-B535A74CDB7C}" presName="desTx" presStyleLbl="alignAccFollowNode1" presStyleIdx="0" presStyleCnt="5">
        <dgm:presLayoutVars/>
      </dgm:prSet>
      <dgm:spPr/>
    </dgm:pt>
    <dgm:pt modelId="{B257D36B-A923-A548-9AC7-DC5A2629B5DF}" type="pres">
      <dgm:prSet presAssocID="{5922F6CA-3BC4-4EA9-B4FD-34B136C2F24D}" presName="space" presStyleCnt="0"/>
      <dgm:spPr/>
    </dgm:pt>
    <dgm:pt modelId="{DC1A81F9-2B84-E442-B95D-F43504985C4A}" type="pres">
      <dgm:prSet presAssocID="{81BF6117-2359-4CBC-9C6C-703ACA990AF9}" presName="composite" presStyleCnt="0"/>
      <dgm:spPr/>
    </dgm:pt>
    <dgm:pt modelId="{E19CA6C7-F953-F243-A1AC-52E40FE77F9A}" type="pres">
      <dgm:prSet presAssocID="{81BF6117-2359-4CBC-9C6C-703ACA990AF9}" presName="parTx" presStyleLbl="alignNode1" presStyleIdx="1" presStyleCnt="5">
        <dgm:presLayoutVars>
          <dgm:chMax val="0"/>
          <dgm:chPref val="0"/>
        </dgm:presLayoutVars>
      </dgm:prSet>
      <dgm:spPr/>
    </dgm:pt>
    <dgm:pt modelId="{23C2AA18-B1EA-0548-A721-A07BDD61A209}" type="pres">
      <dgm:prSet presAssocID="{81BF6117-2359-4CBC-9C6C-703ACA990AF9}" presName="desTx" presStyleLbl="alignAccFollowNode1" presStyleIdx="1" presStyleCnt="5">
        <dgm:presLayoutVars/>
      </dgm:prSet>
      <dgm:spPr/>
    </dgm:pt>
    <dgm:pt modelId="{D2A1E718-9B29-3D41-8DB5-F93A26DEBBD0}" type="pres">
      <dgm:prSet presAssocID="{5AC36C5F-38ED-4EA6-9AE8-D04FB3B14C27}" presName="space" presStyleCnt="0"/>
      <dgm:spPr/>
    </dgm:pt>
    <dgm:pt modelId="{9F735FD3-DAA8-BC4A-B9C9-9BB706F4C224}" type="pres">
      <dgm:prSet presAssocID="{5D0DE327-D5A4-4BA4-95A3-CF973F358FF4}" presName="composite" presStyleCnt="0"/>
      <dgm:spPr/>
    </dgm:pt>
    <dgm:pt modelId="{BA13D7BE-1132-6341-A4D2-B9C54E5C3163}" type="pres">
      <dgm:prSet presAssocID="{5D0DE327-D5A4-4BA4-95A3-CF973F358FF4}" presName="parTx" presStyleLbl="alignNode1" presStyleIdx="2" presStyleCnt="5">
        <dgm:presLayoutVars>
          <dgm:chMax val="0"/>
          <dgm:chPref val="0"/>
        </dgm:presLayoutVars>
      </dgm:prSet>
      <dgm:spPr/>
    </dgm:pt>
    <dgm:pt modelId="{A6902F85-8AD5-7245-9021-5F21D8DA67FE}" type="pres">
      <dgm:prSet presAssocID="{5D0DE327-D5A4-4BA4-95A3-CF973F358FF4}" presName="desTx" presStyleLbl="alignAccFollowNode1" presStyleIdx="2" presStyleCnt="5">
        <dgm:presLayoutVars/>
      </dgm:prSet>
      <dgm:spPr/>
    </dgm:pt>
    <dgm:pt modelId="{832586AB-5E36-9A44-A4FE-B59E3C000A90}" type="pres">
      <dgm:prSet presAssocID="{95CF8EAF-9169-478F-8613-22033102E7C4}" presName="space" presStyleCnt="0"/>
      <dgm:spPr/>
    </dgm:pt>
    <dgm:pt modelId="{33201117-2479-9548-9A72-A27DA413487C}" type="pres">
      <dgm:prSet presAssocID="{2E36F052-A431-48AE-A306-8988D7B4E162}" presName="composite" presStyleCnt="0"/>
      <dgm:spPr/>
    </dgm:pt>
    <dgm:pt modelId="{3859DDB8-79EE-3D40-B612-B9DA4F1A4D44}" type="pres">
      <dgm:prSet presAssocID="{2E36F052-A431-48AE-A306-8988D7B4E162}" presName="parTx" presStyleLbl="alignNode1" presStyleIdx="3" presStyleCnt="5">
        <dgm:presLayoutVars>
          <dgm:chMax val="0"/>
          <dgm:chPref val="0"/>
        </dgm:presLayoutVars>
      </dgm:prSet>
      <dgm:spPr/>
    </dgm:pt>
    <dgm:pt modelId="{4CBABAF0-C8E9-CC40-8F3B-7B990119BDBC}" type="pres">
      <dgm:prSet presAssocID="{2E36F052-A431-48AE-A306-8988D7B4E162}" presName="desTx" presStyleLbl="alignAccFollowNode1" presStyleIdx="3" presStyleCnt="5">
        <dgm:presLayoutVars/>
      </dgm:prSet>
      <dgm:spPr/>
    </dgm:pt>
    <dgm:pt modelId="{F0A6B2E6-4284-8C4A-BA3D-C360D8F2BD07}" type="pres">
      <dgm:prSet presAssocID="{8E4A5B3A-51B4-4233-A357-3AD207EB5AFA}" presName="space" presStyleCnt="0"/>
      <dgm:spPr/>
    </dgm:pt>
    <dgm:pt modelId="{E940CD74-48D6-8041-8AF3-DDF89EDA56A6}" type="pres">
      <dgm:prSet presAssocID="{832A85AC-ECB6-455B-8527-56426BF28828}" presName="composite" presStyleCnt="0"/>
      <dgm:spPr/>
    </dgm:pt>
    <dgm:pt modelId="{4F8E6028-69DF-2040-8DA6-D96891A757CF}" type="pres">
      <dgm:prSet presAssocID="{832A85AC-ECB6-455B-8527-56426BF28828}" presName="parTx" presStyleLbl="alignNode1" presStyleIdx="4" presStyleCnt="5">
        <dgm:presLayoutVars>
          <dgm:chMax val="0"/>
          <dgm:chPref val="0"/>
        </dgm:presLayoutVars>
      </dgm:prSet>
      <dgm:spPr/>
    </dgm:pt>
    <dgm:pt modelId="{DF45A1C9-C008-C54B-941D-7D647765B154}" type="pres">
      <dgm:prSet presAssocID="{832A85AC-ECB6-455B-8527-56426BF28828}" presName="desTx" presStyleLbl="alignAccFollowNode1" presStyleIdx="4" presStyleCnt="5">
        <dgm:presLayoutVars/>
      </dgm:prSet>
      <dgm:spPr/>
    </dgm:pt>
  </dgm:ptLst>
  <dgm:cxnLst>
    <dgm:cxn modelId="{E3C49C32-3305-4CD8-946D-DA93B7973C5C}" srcId="{E672EC5F-C9DB-4431-B21E-DC857F089373}" destId="{832A85AC-ECB6-455B-8527-56426BF28828}" srcOrd="4" destOrd="0" parTransId="{028DB118-14FB-4265-B009-C5F49B3462AE}" sibTransId="{975091AE-6EBB-4B0E-82DE-774671B555EC}"/>
    <dgm:cxn modelId="{7E956D34-2824-6B4D-8DB4-F1ADCED60903}" type="presOf" srcId="{E672EC5F-C9DB-4431-B21E-DC857F089373}" destId="{2B54B148-0530-1C49-A2F4-37A774066737}" srcOrd="0" destOrd="0" presId="urn:microsoft.com/office/officeart/2016/7/layout/ChevronBlockProcess"/>
    <dgm:cxn modelId="{42306F40-141B-274E-BD9E-DD287B71F348}" type="presOf" srcId="{B75E1C7B-5861-4768-94E1-DDE0AC61BF1E}" destId="{8B863098-0753-1747-8A25-8CD39BD43938}" srcOrd="0" destOrd="0" presId="urn:microsoft.com/office/officeart/2016/7/layout/ChevronBlockProcess"/>
    <dgm:cxn modelId="{F7A4DC49-4CD2-436B-A27A-2D067CFD2655}" srcId="{832A85AC-ECB6-455B-8527-56426BF28828}" destId="{CDC437F0-C100-4D61-8EE2-9CE99294490B}" srcOrd="0" destOrd="0" parTransId="{094A5C66-2EE6-47D7-9CAD-AAF1AD13D73F}" sibTransId="{0B242475-8E36-43A0-9B15-A68B5A72795C}"/>
    <dgm:cxn modelId="{A1677467-AE20-462F-B547-BFCAFB33DA4A}" srcId="{E672EC5F-C9DB-4431-B21E-DC857F089373}" destId="{B39A830F-17DB-4AC6-BDC0-B535A74CDB7C}" srcOrd="0" destOrd="0" parTransId="{9D1E26BF-A2E5-47F1-9602-3AAB3E011841}" sibTransId="{5922F6CA-3BC4-4EA9-B4FD-34B136C2F24D}"/>
    <dgm:cxn modelId="{B1FDBC78-7BC1-804B-9802-4C57A0D617A2}" type="presOf" srcId="{832A85AC-ECB6-455B-8527-56426BF28828}" destId="{4F8E6028-69DF-2040-8DA6-D96891A757CF}" srcOrd="0" destOrd="0" presId="urn:microsoft.com/office/officeart/2016/7/layout/ChevronBlockProcess"/>
    <dgm:cxn modelId="{31B9A979-F41D-A946-910D-1A74C2699BD9}" type="presOf" srcId="{B39A830F-17DB-4AC6-BDC0-B535A74CDB7C}" destId="{21E4E1CC-6C7A-6944-AF29-52CD19C5E8B1}" srcOrd="0" destOrd="0" presId="urn:microsoft.com/office/officeart/2016/7/layout/ChevronBlockProcess"/>
    <dgm:cxn modelId="{7A741D81-8AC4-2D44-9BFD-96E2F40A9581}" type="presOf" srcId="{44477C7B-BF8A-45F8-B762-0F0CCD28526F}" destId="{23C2AA18-B1EA-0548-A721-A07BDD61A209}" srcOrd="0" destOrd="0" presId="urn:microsoft.com/office/officeart/2016/7/layout/ChevronBlockProcess"/>
    <dgm:cxn modelId="{81C85F81-3A41-EF45-AA08-17E50B087591}" type="presOf" srcId="{6E8F783D-00FD-4D4E-9CE6-9A413AC7512B}" destId="{4CBABAF0-C8E9-CC40-8F3B-7B990119BDBC}" srcOrd="0" destOrd="0" presId="urn:microsoft.com/office/officeart/2016/7/layout/ChevronBlockProcess"/>
    <dgm:cxn modelId="{18F1DE8B-A288-6549-AA1C-0E8DF93DEDED}" type="presOf" srcId="{CDC437F0-C100-4D61-8EE2-9CE99294490B}" destId="{DF45A1C9-C008-C54B-941D-7D647765B154}" srcOrd="0" destOrd="0" presId="urn:microsoft.com/office/officeart/2016/7/layout/ChevronBlockProcess"/>
    <dgm:cxn modelId="{124241A5-BFAF-F54E-8BD9-E935AB0078C8}" type="presOf" srcId="{2E36F052-A431-48AE-A306-8988D7B4E162}" destId="{3859DDB8-79EE-3D40-B612-B9DA4F1A4D44}" srcOrd="0" destOrd="0" presId="urn:microsoft.com/office/officeart/2016/7/layout/ChevronBlockProcess"/>
    <dgm:cxn modelId="{DE52A8A5-5B15-DC41-8B53-7D1AE1A292E4}" type="presOf" srcId="{E55A781A-A4CC-4EC2-A456-B08C58031D11}" destId="{A6902F85-8AD5-7245-9021-5F21D8DA67FE}" srcOrd="0" destOrd="0" presId="urn:microsoft.com/office/officeart/2016/7/layout/ChevronBlockProcess"/>
    <dgm:cxn modelId="{7E1D8BAE-E064-7948-BD7A-CE1CAAD7320E}" type="presOf" srcId="{81BF6117-2359-4CBC-9C6C-703ACA990AF9}" destId="{E19CA6C7-F953-F243-A1AC-52E40FE77F9A}" srcOrd="0" destOrd="0" presId="urn:microsoft.com/office/officeart/2016/7/layout/ChevronBlockProcess"/>
    <dgm:cxn modelId="{68DE12B9-0764-4B87-A278-9A7D17B0297C}" srcId="{E672EC5F-C9DB-4431-B21E-DC857F089373}" destId="{81BF6117-2359-4CBC-9C6C-703ACA990AF9}" srcOrd="1" destOrd="0" parTransId="{C3BEC4A8-C530-4AFB-87BD-A0074645F7D3}" sibTransId="{5AC36C5F-38ED-4EA6-9AE8-D04FB3B14C27}"/>
    <dgm:cxn modelId="{C89B0ABB-4054-4F06-8662-EFAB521C1ABC}" srcId="{5D0DE327-D5A4-4BA4-95A3-CF973F358FF4}" destId="{E55A781A-A4CC-4EC2-A456-B08C58031D11}" srcOrd="0" destOrd="0" parTransId="{9F3FE4D9-FA13-40D2-B678-ED5781A03DE7}" sibTransId="{0688E916-F719-4D96-88A9-AF03E4B2120B}"/>
    <dgm:cxn modelId="{A1B21DC0-476A-45BC-942E-F0D8C60B775E}" srcId="{2E36F052-A431-48AE-A306-8988D7B4E162}" destId="{6E8F783D-00FD-4D4E-9CE6-9A413AC7512B}" srcOrd="0" destOrd="0" parTransId="{588C8A6D-1333-4F0A-9304-2465AAE8D746}" sibTransId="{A15AA36B-948B-4B22-B4CA-D72A0FF26FDB}"/>
    <dgm:cxn modelId="{9A02BDC2-618A-4470-906F-880D35AF29EC}" srcId="{E672EC5F-C9DB-4431-B21E-DC857F089373}" destId="{2E36F052-A431-48AE-A306-8988D7B4E162}" srcOrd="3" destOrd="0" parTransId="{D394F550-0171-45C6-9E74-66FF40C9BF1E}" sibTransId="{8E4A5B3A-51B4-4233-A357-3AD207EB5AFA}"/>
    <dgm:cxn modelId="{92BA37C8-8082-6245-A949-E3CEE7C05BF3}" type="presOf" srcId="{5D0DE327-D5A4-4BA4-95A3-CF973F358FF4}" destId="{BA13D7BE-1132-6341-A4D2-B9C54E5C3163}" srcOrd="0" destOrd="0" presId="urn:microsoft.com/office/officeart/2016/7/layout/ChevronBlockProcess"/>
    <dgm:cxn modelId="{FEB4E0D8-90E0-4DDF-BF72-8C5D92455883}" srcId="{81BF6117-2359-4CBC-9C6C-703ACA990AF9}" destId="{44477C7B-BF8A-45F8-B762-0F0CCD28526F}" srcOrd="0" destOrd="0" parTransId="{8909E4DE-E4CB-4501-95E5-CF99EC4F618E}" sibTransId="{22D05ACD-1F25-45D8-9C02-B70990EC3C77}"/>
    <dgm:cxn modelId="{DAFB63EC-427A-4953-A39B-5CA22C99F6FF}" srcId="{E672EC5F-C9DB-4431-B21E-DC857F089373}" destId="{5D0DE327-D5A4-4BA4-95A3-CF973F358FF4}" srcOrd="2" destOrd="0" parTransId="{C6136109-413D-4BB3-88D9-4F824D95D3E6}" sibTransId="{95CF8EAF-9169-478F-8613-22033102E7C4}"/>
    <dgm:cxn modelId="{59F4BFF1-51C1-40FB-9399-35D58F917454}" srcId="{B39A830F-17DB-4AC6-BDC0-B535A74CDB7C}" destId="{B75E1C7B-5861-4768-94E1-DDE0AC61BF1E}" srcOrd="0" destOrd="0" parTransId="{FE552654-B4D0-423E-A4F8-8BAE539B11CD}" sibTransId="{451AB7A0-4607-4021-A6AE-E32035FD35FC}"/>
    <dgm:cxn modelId="{3BCD9ED0-0E10-C748-BBF3-A0767D56A449}" type="presParOf" srcId="{2B54B148-0530-1C49-A2F4-37A774066737}" destId="{A3466329-3902-DB48-B0F2-0A21322E51BB}" srcOrd="0" destOrd="0" presId="urn:microsoft.com/office/officeart/2016/7/layout/ChevronBlockProcess"/>
    <dgm:cxn modelId="{D011AEEC-6947-D749-9314-170C85A0ED7D}" type="presParOf" srcId="{A3466329-3902-DB48-B0F2-0A21322E51BB}" destId="{21E4E1CC-6C7A-6944-AF29-52CD19C5E8B1}" srcOrd="0" destOrd="0" presId="urn:microsoft.com/office/officeart/2016/7/layout/ChevronBlockProcess"/>
    <dgm:cxn modelId="{67B368D1-8BF0-2A43-A4B0-913C74787BEE}" type="presParOf" srcId="{A3466329-3902-DB48-B0F2-0A21322E51BB}" destId="{8B863098-0753-1747-8A25-8CD39BD43938}" srcOrd="1" destOrd="0" presId="urn:microsoft.com/office/officeart/2016/7/layout/ChevronBlockProcess"/>
    <dgm:cxn modelId="{E0B308B6-7834-1646-A3F5-F777A43941D7}" type="presParOf" srcId="{2B54B148-0530-1C49-A2F4-37A774066737}" destId="{B257D36B-A923-A548-9AC7-DC5A2629B5DF}" srcOrd="1" destOrd="0" presId="urn:microsoft.com/office/officeart/2016/7/layout/ChevronBlockProcess"/>
    <dgm:cxn modelId="{38AC1A3E-267E-8C46-BBCD-68613C412E9C}" type="presParOf" srcId="{2B54B148-0530-1C49-A2F4-37A774066737}" destId="{DC1A81F9-2B84-E442-B95D-F43504985C4A}" srcOrd="2" destOrd="0" presId="urn:microsoft.com/office/officeart/2016/7/layout/ChevronBlockProcess"/>
    <dgm:cxn modelId="{BF664151-C589-164B-BFFC-D7F023EA541A}" type="presParOf" srcId="{DC1A81F9-2B84-E442-B95D-F43504985C4A}" destId="{E19CA6C7-F953-F243-A1AC-52E40FE77F9A}" srcOrd="0" destOrd="0" presId="urn:microsoft.com/office/officeart/2016/7/layout/ChevronBlockProcess"/>
    <dgm:cxn modelId="{147E009F-A92E-6B4A-BB54-C23A7C0B2A63}" type="presParOf" srcId="{DC1A81F9-2B84-E442-B95D-F43504985C4A}" destId="{23C2AA18-B1EA-0548-A721-A07BDD61A209}" srcOrd="1" destOrd="0" presId="urn:microsoft.com/office/officeart/2016/7/layout/ChevronBlockProcess"/>
    <dgm:cxn modelId="{2E814F92-B83A-534F-A314-F12BFEB73167}" type="presParOf" srcId="{2B54B148-0530-1C49-A2F4-37A774066737}" destId="{D2A1E718-9B29-3D41-8DB5-F93A26DEBBD0}" srcOrd="3" destOrd="0" presId="urn:microsoft.com/office/officeart/2016/7/layout/ChevronBlockProcess"/>
    <dgm:cxn modelId="{1D71E066-EE97-4845-94A8-28B880293E8A}" type="presParOf" srcId="{2B54B148-0530-1C49-A2F4-37A774066737}" destId="{9F735FD3-DAA8-BC4A-B9C9-9BB706F4C224}" srcOrd="4" destOrd="0" presId="urn:microsoft.com/office/officeart/2016/7/layout/ChevronBlockProcess"/>
    <dgm:cxn modelId="{61852D84-5E2D-9046-9B8D-C9C0E1EA09A7}" type="presParOf" srcId="{9F735FD3-DAA8-BC4A-B9C9-9BB706F4C224}" destId="{BA13D7BE-1132-6341-A4D2-B9C54E5C3163}" srcOrd="0" destOrd="0" presId="urn:microsoft.com/office/officeart/2016/7/layout/ChevronBlockProcess"/>
    <dgm:cxn modelId="{0B06A5F5-DEB0-304F-A694-D2A1A373EA0F}" type="presParOf" srcId="{9F735FD3-DAA8-BC4A-B9C9-9BB706F4C224}" destId="{A6902F85-8AD5-7245-9021-5F21D8DA67FE}" srcOrd="1" destOrd="0" presId="urn:microsoft.com/office/officeart/2016/7/layout/ChevronBlockProcess"/>
    <dgm:cxn modelId="{75C63F59-417A-E840-9DDD-F88F8D35B8D8}" type="presParOf" srcId="{2B54B148-0530-1C49-A2F4-37A774066737}" destId="{832586AB-5E36-9A44-A4FE-B59E3C000A90}" srcOrd="5" destOrd="0" presId="urn:microsoft.com/office/officeart/2016/7/layout/ChevronBlockProcess"/>
    <dgm:cxn modelId="{57C91E67-13EB-3141-B164-625CE420A10E}" type="presParOf" srcId="{2B54B148-0530-1C49-A2F4-37A774066737}" destId="{33201117-2479-9548-9A72-A27DA413487C}" srcOrd="6" destOrd="0" presId="urn:microsoft.com/office/officeart/2016/7/layout/ChevronBlockProcess"/>
    <dgm:cxn modelId="{2E01EF1E-0D94-6C43-A48A-100F19EDC7B2}" type="presParOf" srcId="{33201117-2479-9548-9A72-A27DA413487C}" destId="{3859DDB8-79EE-3D40-B612-B9DA4F1A4D44}" srcOrd="0" destOrd="0" presId="urn:microsoft.com/office/officeart/2016/7/layout/ChevronBlockProcess"/>
    <dgm:cxn modelId="{AFAFB005-F9E2-3947-8C6E-B5B346C88F25}" type="presParOf" srcId="{33201117-2479-9548-9A72-A27DA413487C}" destId="{4CBABAF0-C8E9-CC40-8F3B-7B990119BDBC}" srcOrd="1" destOrd="0" presId="urn:microsoft.com/office/officeart/2016/7/layout/ChevronBlockProcess"/>
    <dgm:cxn modelId="{D858142A-5FB4-4D48-8DE8-12B0FF2D5CBD}" type="presParOf" srcId="{2B54B148-0530-1C49-A2F4-37A774066737}" destId="{F0A6B2E6-4284-8C4A-BA3D-C360D8F2BD07}" srcOrd="7" destOrd="0" presId="urn:microsoft.com/office/officeart/2016/7/layout/ChevronBlockProcess"/>
    <dgm:cxn modelId="{8A7162DA-BC78-6743-BD8B-326F60B8179F}" type="presParOf" srcId="{2B54B148-0530-1C49-A2F4-37A774066737}" destId="{E940CD74-48D6-8041-8AF3-DDF89EDA56A6}" srcOrd="8" destOrd="0" presId="urn:microsoft.com/office/officeart/2016/7/layout/ChevronBlockProcess"/>
    <dgm:cxn modelId="{0D5AE34F-A622-1841-B43A-5B5E93005581}" type="presParOf" srcId="{E940CD74-48D6-8041-8AF3-DDF89EDA56A6}" destId="{4F8E6028-69DF-2040-8DA6-D96891A757CF}" srcOrd="0" destOrd="0" presId="urn:microsoft.com/office/officeart/2016/7/layout/ChevronBlockProcess"/>
    <dgm:cxn modelId="{C66FD6CA-25E9-034F-AD1F-667BF3089978}" type="presParOf" srcId="{E940CD74-48D6-8041-8AF3-DDF89EDA56A6}" destId="{DF45A1C9-C008-C54B-941D-7D647765B154}"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874474-A658-4AA3-BC6D-DD51C5D0ABDF}"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7F882023-E4D6-405B-A07A-944763CAC185}">
      <dgm:prSet/>
      <dgm:spPr/>
      <dgm:t>
        <a:bodyPr/>
        <a:lstStyle/>
        <a:p>
          <a:r>
            <a:rPr lang="en-US" dirty="0"/>
            <a:t>Informing</a:t>
          </a:r>
        </a:p>
      </dgm:t>
    </dgm:pt>
    <dgm:pt modelId="{B1895A5B-BF30-4055-9F11-4666D4870CEE}" type="parTrans" cxnId="{90557D99-4AA2-4FC7-B5CC-062CCBD8E2D2}">
      <dgm:prSet/>
      <dgm:spPr/>
      <dgm:t>
        <a:bodyPr/>
        <a:lstStyle/>
        <a:p>
          <a:endParaRPr lang="en-US"/>
        </a:p>
      </dgm:t>
    </dgm:pt>
    <dgm:pt modelId="{61119EB3-A8E8-40D4-A950-D8550297C336}" type="sibTrans" cxnId="{90557D99-4AA2-4FC7-B5CC-062CCBD8E2D2}">
      <dgm:prSet/>
      <dgm:spPr/>
      <dgm:t>
        <a:bodyPr/>
        <a:lstStyle/>
        <a:p>
          <a:endParaRPr lang="en-US"/>
        </a:p>
      </dgm:t>
    </dgm:pt>
    <dgm:pt modelId="{7D2D7712-16D7-4FEB-B54E-56304D64EE1D}">
      <dgm:prSet custT="1"/>
      <dgm:spPr/>
      <dgm:t>
        <a:bodyPr/>
        <a:lstStyle/>
        <a:p>
          <a:r>
            <a:rPr lang="en-US" sz="1800" dirty="0"/>
            <a:t>Informing-provide balanced and objective information to assist in understanding</a:t>
          </a:r>
        </a:p>
      </dgm:t>
    </dgm:pt>
    <dgm:pt modelId="{8363EAA0-59C6-4F20-BEC0-18A972A532B9}" type="parTrans" cxnId="{FDDAE993-1DBB-4F12-A6F7-A6109940C2D7}">
      <dgm:prSet/>
      <dgm:spPr/>
      <dgm:t>
        <a:bodyPr/>
        <a:lstStyle/>
        <a:p>
          <a:endParaRPr lang="en-US"/>
        </a:p>
      </dgm:t>
    </dgm:pt>
    <dgm:pt modelId="{CA86685E-4E4C-4A6E-A7C9-10C3F1541D32}" type="sibTrans" cxnId="{FDDAE993-1DBB-4F12-A6F7-A6109940C2D7}">
      <dgm:prSet/>
      <dgm:spPr/>
      <dgm:t>
        <a:bodyPr/>
        <a:lstStyle/>
        <a:p>
          <a:endParaRPr lang="en-US"/>
        </a:p>
      </dgm:t>
    </dgm:pt>
    <dgm:pt modelId="{A2FD0481-1AC3-401E-A0B9-5681C43DCD52}">
      <dgm:prSet/>
      <dgm:spPr/>
      <dgm:t>
        <a:bodyPr/>
        <a:lstStyle/>
        <a:p>
          <a:r>
            <a:rPr lang="en-US" dirty="0"/>
            <a:t>Consulting</a:t>
          </a:r>
        </a:p>
      </dgm:t>
    </dgm:pt>
    <dgm:pt modelId="{690621A5-7DA7-4CD6-AFEB-FE2A95D34C2C}" type="parTrans" cxnId="{0A81DB89-FFB5-4B66-9523-F523835F3267}">
      <dgm:prSet/>
      <dgm:spPr/>
      <dgm:t>
        <a:bodyPr/>
        <a:lstStyle/>
        <a:p>
          <a:endParaRPr lang="en-US"/>
        </a:p>
      </dgm:t>
    </dgm:pt>
    <dgm:pt modelId="{4DEB8696-71E5-4647-8B39-653615CEF18A}" type="sibTrans" cxnId="{0A81DB89-FFB5-4B66-9523-F523835F3267}">
      <dgm:prSet/>
      <dgm:spPr/>
      <dgm:t>
        <a:bodyPr/>
        <a:lstStyle/>
        <a:p>
          <a:endParaRPr lang="en-US"/>
        </a:p>
      </dgm:t>
    </dgm:pt>
    <dgm:pt modelId="{B9869F2A-CA36-4566-9E51-005E9EF1FA57}">
      <dgm:prSet custT="1"/>
      <dgm:spPr/>
      <dgm:t>
        <a:bodyPr/>
        <a:lstStyle/>
        <a:p>
          <a:r>
            <a:rPr lang="en-US" sz="1800" dirty="0"/>
            <a:t>Consulting-obtain feedback from the person concerning decisions</a:t>
          </a:r>
        </a:p>
      </dgm:t>
    </dgm:pt>
    <dgm:pt modelId="{5C942ED8-7CB7-4239-9061-69861500BB7B}" type="parTrans" cxnId="{0FF3AD5C-529D-4D90-8552-11EC1F4F4A15}">
      <dgm:prSet/>
      <dgm:spPr/>
      <dgm:t>
        <a:bodyPr/>
        <a:lstStyle/>
        <a:p>
          <a:endParaRPr lang="en-US"/>
        </a:p>
      </dgm:t>
    </dgm:pt>
    <dgm:pt modelId="{F451C2C5-CE66-4F26-BFD0-6F07A8729DFA}" type="sibTrans" cxnId="{0FF3AD5C-529D-4D90-8552-11EC1F4F4A15}">
      <dgm:prSet/>
      <dgm:spPr/>
      <dgm:t>
        <a:bodyPr/>
        <a:lstStyle/>
        <a:p>
          <a:endParaRPr lang="en-US"/>
        </a:p>
      </dgm:t>
    </dgm:pt>
    <dgm:pt modelId="{A3F8D044-0BA1-4D30-AAF4-E7FAC127072A}">
      <dgm:prSet/>
      <dgm:spPr/>
      <dgm:t>
        <a:bodyPr/>
        <a:lstStyle/>
        <a:p>
          <a:r>
            <a:rPr lang="en-US" dirty="0"/>
            <a:t>Involving</a:t>
          </a:r>
        </a:p>
      </dgm:t>
    </dgm:pt>
    <dgm:pt modelId="{5E5D6F64-DF04-4866-B912-52268799826B}" type="parTrans" cxnId="{E265823B-777F-4E39-B964-E61BDA68CB0E}">
      <dgm:prSet/>
      <dgm:spPr/>
      <dgm:t>
        <a:bodyPr/>
        <a:lstStyle/>
        <a:p>
          <a:endParaRPr lang="en-US"/>
        </a:p>
      </dgm:t>
    </dgm:pt>
    <dgm:pt modelId="{995489D6-51EE-4B4E-80C6-4BF087CDE720}" type="sibTrans" cxnId="{E265823B-777F-4E39-B964-E61BDA68CB0E}">
      <dgm:prSet/>
      <dgm:spPr/>
      <dgm:t>
        <a:bodyPr/>
        <a:lstStyle/>
        <a:p>
          <a:endParaRPr lang="en-US"/>
        </a:p>
      </dgm:t>
    </dgm:pt>
    <dgm:pt modelId="{DF4B8354-5A31-4FFF-A41C-DF373E2EA37B}">
      <dgm:prSet custT="1"/>
      <dgm:spPr/>
      <dgm:t>
        <a:bodyPr/>
        <a:lstStyle/>
        <a:p>
          <a:r>
            <a:rPr lang="en-US" sz="1800" dirty="0"/>
            <a:t>Involving-working directly with the person throughout the process to ensure all concerns and goals are understood and addressed</a:t>
          </a:r>
        </a:p>
      </dgm:t>
    </dgm:pt>
    <dgm:pt modelId="{0D723716-A81B-4748-B3FB-FD17838B0EB8}" type="parTrans" cxnId="{81A33BB1-803A-430E-9A50-19512CFEF4EA}">
      <dgm:prSet/>
      <dgm:spPr/>
      <dgm:t>
        <a:bodyPr/>
        <a:lstStyle/>
        <a:p>
          <a:endParaRPr lang="en-US"/>
        </a:p>
      </dgm:t>
    </dgm:pt>
    <dgm:pt modelId="{C68BDF8B-9223-4B92-8506-6A884239E634}" type="sibTrans" cxnId="{81A33BB1-803A-430E-9A50-19512CFEF4EA}">
      <dgm:prSet/>
      <dgm:spPr/>
      <dgm:t>
        <a:bodyPr/>
        <a:lstStyle/>
        <a:p>
          <a:endParaRPr lang="en-US"/>
        </a:p>
      </dgm:t>
    </dgm:pt>
    <dgm:pt modelId="{C3978088-0868-48C0-A9B2-3A0814582721}">
      <dgm:prSet/>
      <dgm:spPr/>
      <dgm:t>
        <a:bodyPr/>
        <a:lstStyle/>
        <a:p>
          <a:r>
            <a:rPr lang="en-US" dirty="0"/>
            <a:t>Collaborating</a:t>
          </a:r>
        </a:p>
      </dgm:t>
    </dgm:pt>
    <dgm:pt modelId="{09CB3056-5099-4C3D-BD8D-C9BDAF314CC0}" type="parTrans" cxnId="{A90A1B28-7E66-462B-B2F7-E6F77788F744}">
      <dgm:prSet/>
      <dgm:spPr/>
      <dgm:t>
        <a:bodyPr/>
        <a:lstStyle/>
        <a:p>
          <a:endParaRPr lang="en-US"/>
        </a:p>
      </dgm:t>
    </dgm:pt>
    <dgm:pt modelId="{5BF34879-45FF-4AFF-9097-016785A867E5}" type="sibTrans" cxnId="{A90A1B28-7E66-462B-B2F7-E6F77788F744}">
      <dgm:prSet/>
      <dgm:spPr/>
      <dgm:t>
        <a:bodyPr/>
        <a:lstStyle/>
        <a:p>
          <a:endParaRPr lang="en-US"/>
        </a:p>
      </dgm:t>
    </dgm:pt>
    <dgm:pt modelId="{1F0D7A37-D11F-4DBA-972F-BDD546F1611D}">
      <dgm:prSet custT="1"/>
      <dgm:spPr/>
      <dgm:t>
        <a:bodyPr/>
        <a:lstStyle/>
        <a:p>
          <a:r>
            <a:rPr lang="en-US" sz="1800" dirty="0"/>
            <a:t>Collaborating-Partner with the person in each aspect of decision- making including development of alternatives and solution</a:t>
          </a:r>
        </a:p>
      </dgm:t>
    </dgm:pt>
    <dgm:pt modelId="{69B53917-4EC3-47CC-A3D1-430B01A29B38}" type="parTrans" cxnId="{29599E15-8448-43CE-982F-1A2659709B38}">
      <dgm:prSet/>
      <dgm:spPr/>
      <dgm:t>
        <a:bodyPr/>
        <a:lstStyle/>
        <a:p>
          <a:endParaRPr lang="en-US"/>
        </a:p>
      </dgm:t>
    </dgm:pt>
    <dgm:pt modelId="{F5070AC3-1DB9-4D81-8AE5-0516A1333614}" type="sibTrans" cxnId="{29599E15-8448-43CE-982F-1A2659709B38}">
      <dgm:prSet/>
      <dgm:spPr/>
      <dgm:t>
        <a:bodyPr/>
        <a:lstStyle/>
        <a:p>
          <a:endParaRPr lang="en-US"/>
        </a:p>
      </dgm:t>
    </dgm:pt>
    <dgm:pt modelId="{AF91F137-8EF5-4536-92B4-E5CC43CF1CAC}">
      <dgm:prSet/>
      <dgm:spPr/>
      <dgm:t>
        <a:bodyPr/>
        <a:lstStyle/>
        <a:p>
          <a:r>
            <a:rPr lang="en-US" dirty="0"/>
            <a:t>Empowering</a:t>
          </a:r>
        </a:p>
      </dgm:t>
    </dgm:pt>
    <dgm:pt modelId="{48C98BF6-0A36-4427-A916-7C480328CA53}" type="parTrans" cxnId="{6C8FBA98-5A56-4A01-980F-76C95F00831B}">
      <dgm:prSet/>
      <dgm:spPr/>
      <dgm:t>
        <a:bodyPr/>
        <a:lstStyle/>
        <a:p>
          <a:endParaRPr lang="en-US"/>
        </a:p>
      </dgm:t>
    </dgm:pt>
    <dgm:pt modelId="{2CE8468F-4CA7-4DDC-9329-32887C2B1F09}" type="sibTrans" cxnId="{6C8FBA98-5A56-4A01-980F-76C95F00831B}">
      <dgm:prSet/>
      <dgm:spPr/>
      <dgm:t>
        <a:bodyPr/>
        <a:lstStyle/>
        <a:p>
          <a:endParaRPr lang="en-US"/>
        </a:p>
      </dgm:t>
    </dgm:pt>
    <dgm:pt modelId="{B2718858-782E-4BFF-91C0-223C2BE1A299}">
      <dgm:prSet custT="1"/>
      <dgm:spPr/>
      <dgm:t>
        <a:bodyPr/>
        <a:lstStyle/>
        <a:p>
          <a:r>
            <a:rPr lang="en-US" sz="1800" dirty="0"/>
            <a:t>Empowering-Ensure the person has the ultimate control over the decisions that affect their well being and life</a:t>
          </a:r>
        </a:p>
      </dgm:t>
    </dgm:pt>
    <dgm:pt modelId="{9EAC5936-906F-46F2-A78E-687D13DAB7DA}" type="parTrans" cxnId="{81639144-C79A-4ADA-A41B-D13F0BDA7C80}">
      <dgm:prSet/>
      <dgm:spPr/>
      <dgm:t>
        <a:bodyPr/>
        <a:lstStyle/>
        <a:p>
          <a:endParaRPr lang="en-US"/>
        </a:p>
      </dgm:t>
    </dgm:pt>
    <dgm:pt modelId="{CAB82105-E6DE-4282-9F8D-E267CEA57F4F}" type="sibTrans" cxnId="{81639144-C79A-4ADA-A41B-D13F0BDA7C80}">
      <dgm:prSet/>
      <dgm:spPr/>
      <dgm:t>
        <a:bodyPr/>
        <a:lstStyle/>
        <a:p>
          <a:endParaRPr lang="en-US"/>
        </a:p>
      </dgm:t>
    </dgm:pt>
    <dgm:pt modelId="{9F20894C-A428-9B42-AAC5-F6B8FC946CEE}" type="pres">
      <dgm:prSet presAssocID="{25874474-A658-4AA3-BC6D-DD51C5D0ABDF}" presName="Name0" presStyleCnt="0">
        <dgm:presLayoutVars>
          <dgm:dir/>
          <dgm:animLvl val="lvl"/>
          <dgm:resizeHandles val="exact"/>
        </dgm:presLayoutVars>
      </dgm:prSet>
      <dgm:spPr/>
    </dgm:pt>
    <dgm:pt modelId="{7F66BCE8-7612-8748-9DDE-391A6797A14F}" type="pres">
      <dgm:prSet presAssocID="{7F882023-E4D6-405B-A07A-944763CAC185}" presName="composite" presStyleCnt="0"/>
      <dgm:spPr/>
    </dgm:pt>
    <dgm:pt modelId="{25E64E01-DAAB-1D4F-8E51-C07C40D7CA5D}" type="pres">
      <dgm:prSet presAssocID="{7F882023-E4D6-405B-A07A-944763CAC185}" presName="parTx" presStyleLbl="alignNode1" presStyleIdx="0" presStyleCnt="5">
        <dgm:presLayoutVars>
          <dgm:chMax val="0"/>
          <dgm:chPref val="0"/>
        </dgm:presLayoutVars>
      </dgm:prSet>
      <dgm:spPr/>
    </dgm:pt>
    <dgm:pt modelId="{2B9005F2-BB71-4145-82BF-43724C5059DA}" type="pres">
      <dgm:prSet presAssocID="{7F882023-E4D6-405B-A07A-944763CAC185}" presName="desTx" presStyleLbl="alignAccFollowNode1" presStyleIdx="0" presStyleCnt="5">
        <dgm:presLayoutVars/>
      </dgm:prSet>
      <dgm:spPr/>
    </dgm:pt>
    <dgm:pt modelId="{7E1377D1-97BF-924E-B3CA-5CA5D2506C4C}" type="pres">
      <dgm:prSet presAssocID="{61119EB3-A8E8-40D4-A950-D8550297C336}" presName="space" presStyleCnt="0"/>
      <dgm:spPr/>
    </dgm:pt>
    <dgm:pt modelId="{E4FE42B4-6C37-D841-8223-7AEDAFBF4970}" type="pres">
      <dgm:prSet presAssocID="{A2FD0481-1AC3-401E-A0B9-5681C43DCD52}" presName="composite" presStyleCnt="0"/>
      <dgm:spPr/>
    </dgm:pt>
    <dgm:pt modelId="{C708A93B-C1B6-B44A-91D9-03A91517C33E}" type="pres">
      <dgm:prSet presAssocID="{A2FD0481-1AC3-401E-A0B9-5681C43DCD52}" presName="parTx" presStyleLbl="alignNode1" presStyleIdx="1" presStyleCnt="5">
        <dgm:presLayoutVars>
          <dgm:chMax val="0"/>
          <dgm:chPref val="0"/>
        </dgm:presLayoutVars>
      </dgm:prSet>
      <dgm:spPr/>
    </dgm:pt>
    <dgm:pt modelId="{44447D19-5231-2E48-AA14-EF8D3BBE4DD3}" type="pres">
      <dgm:prSet presAssocID="{A2FD0481-1AC3-401E-A0B9-5681C43DCD52}" presName="desTx" presStyleLbl="alignAccFollowNode1" presStyleIdx="1" presStyleCnt="5">
        <dgm:presLayoutVars/>
      </dgm:prSet>
      <dgm:spPr/>
    </dgm:pt>
    <dgm:pt modelId="{92ACF484-1EF5-3A42-AA0E-57E54D383EC5}" type="pres">
      <dgm:prSet presAssocID="{4DEB8696-71E5-4647-8B39-653615CEF18A}" presName="space" presStyleCnt="0"/>
      <dgm:spPr/>
    </dgm:pt>
    <dgm:pt modelId="{DAE9BE76-0741-D74B-94E0-BAFA6A81B57E}" type="pres">
      <dgm:prSet presAssocID="{A3F8D044-0BA1-4D30-AAF4-E7FAC127072A}" presName="composite" presStyleCnt="0"/>
      <dgm:spPr/>
    </dgm:pt>
    <dgm:pt modelId="{2C47B30F-F5C3-9941-95ED-E37AB56E2B1F}" type="pres">
      <dgm:prSet presAssocID="{A3F8D044-0BA1-4D30-AAF4-E7FAC127072A}" presName="parTx" presStyleLbl="alignNode1" presStyleIdx="2" presStyleCnt="5">
        <dgm:presLayoutVars>
          <dgm:chMax val="0"/>
          <dgm:chPref val="0"/>
        </dgm:presLayoutVars>
      </dgm:prSet>
      <dgm:spPr/>
    </dgm:pt>
    <dgm:pt modelId="{CF14D88E-FB31-8547-A93E-9EBAA47DF3A6}" type="pres">
      <dgm:prSet presAssocID="{A3F8D044-0BA1-4D30-AAF4-E7FAC127072A}" presName="desTx" presStyleLbl="alignAccFollowNode1" presStyleIdx="2" presStyleCnt="5">
        <dgm:presLayoutVars/>
      </dgm:prSet>
      <dgm:spPr/>
    </dgm:pt>
    <dgm:pt modelId="{727EED78-E00D-DE43-8417-48DF5545BABF}" type="pres">
      <dgm:prSet presAssocID="{995489D6-51EE-4B4E-80C6-4BF087CDE720}" presName="space" presStyleCnt="0"/>
      <dgm:spPr/>
    </dgm:pt>
    <dgm:pt modelId="{8360A0F5-369E-C340-BF15-95638563849D}" type="pres">
      <dgm:prSet presAssocID="{C3978088-0868-48C0-A9B2-3A0814582721}" presName="composite" presStyleCnt="0"/>
      <dgm:spPr/>
    </dgm:pt>
    <dgm:pt modelId="{92FDC742-B839-3F4A-91E8-0B04E45BBB54}" type="pres">
      <dgm:prSet presAssocID="{C3978088-0868-48C0-A9B2-3A0814582721}" presName="parTx" presStyleLbl="alignNode1" presStyleIdx="3" presStyleCnt="5">
        <dgm:presLayoutVars>
          <dgm:chMax val="0"/>
          <dgm:chPref val="0"/>
        </dgm:presLayoutVars>
      </dgm:prSet>
      <dgm:spPr/>
    </dgm:pt>
    <dgm:pt modelId="{2E10CEB5-E84D-D14F-8DDF-3BFB795D6051}" type="pres">
      <dgm:prSet presAssocID="{C3978088-0868-48C0-A9B2-3A0814582721}" presName="desTx" presStyleLbl="alignAccFollowNode1" presStyleIdx="3" presStyleCnt="5">
        <dgm:presLayoutVars/>
      </dgm:prSet>
      <dgm:spPr/>
    </dgm:pt>
    <dgm:pt modelId="{EB024847-53C1-7249-B2C9-CD2EB73DACD5}" type="pres">
      <dgm:prSet presAssocID="{5BF34879-45FF-4AFF-9097-016785A867E5}" presName="space" presStyleCnt="0"/>
      <dgm:spPr/>
    </dgm:pt>
    <dgm:pt modelId="{1467CC01-55D7-7A4C-B6AB-19FC06E92B76}" type="pres">
      <dgm:prSet presAssocID="{AF91F137-8EF5-4536-92B4-E5CC43CF1CAC}" presName="composite" presStyleCnt="0"/>
      <dgm:spPr/>
    </dgm:pt>
    <dgm:pt modelId="{A08734E8-9076-BD4E-9776-4AFDC7F9F952}" type="pres">
      <dgm:prSet presAssocID="{AF91F137-8EF5-4536-92B4-E5CC43CF1CAC}" presName="parTx" presStyleLbl="alignNode1" presStyleIdx="4" presStyleCnt="5">
        <dgm:presLayoutVars>
          <dgm:chMax val="0"/>
          <dgm:chPref val="0"/>
        </dgm:presLayoutVars>
      </dgm:prSet>
      <dgm:spPr/>
    </dgm:pt>
    <dgm:pt modelId="{A27D1B81-FF35-0440-B389-80B38AF03C63}" type="pres">
      <dgm:prSet presAssocID="{AF91F137-8EF5-4536-92B4-E5CC43CF1CAC}" presName="desTx" presStyleLbl="alignAccFollowNode1" presStyleIdx="4" presStyleCnt="5">
        <dgm:presLayoutVars/>
      </dgm:prSet>
      <dgm:spPr/>
    </dgm:pt>
  </dgm:ptLst>
  <dgm:cxnLst>
    <dgm:cxn modelId="{A3077608-8F37-1140-BF18-EA17A4A95C4E}" type="presOf" srcId="{A2FD0481-1AC3-401E-A0B9-5681C43DCD52}" destId="{C708A93B-C1B6-B44A-91D9-03A91517C33E}" srcOrd="0" destOrd="0" presId="urn:microsoft.com/office/officeart/2016/7/layout/HorizontalActionList"/>
    <dgm:cxn modelId="{B742DE0A-01C8-5040-87FA-32413C94F21F}" type="presOf" srcId="{C3978088-0868-48C0-A9B2-3A0814582721}" destId="{92FDC742-B839-3F4A-91E8-0B04E45BBB54}" srcOrd="0" destOrd="0" presId="urn:microsoft.com/office/officeart/2016/7/layout/HorizontalActionList"/>
    <dgm:cxn modelId="{29599E15-8448-43CE-982F-1A2659709B38}" srcId="{C3978088-0868-48C0-A9B2-3A0814582721}" destId="{1F0D7A37-D11F-4DBA-972F-BDD546F1611D}" srcOrd="0" destOrd="0" parTransId="{69B53917-4EC3-47CC-A3D1-430B01A29B38}" sibTransId="{F5070AC3-1DB9-4D81-8AE5-0516A1333614}"/>
    <dgm:cxn modelId="{B644A21A-604B-694C-86AA-5C234E9AC08F}" type="presOf" srcId="{1F0D7A37-D11F-4DBA-972F-BDD546F1611D}" destId="{2E10CEB5-E84D-D14F-8DDF-3BFB795D6051}" srcOrd="0" destOrd="0" presId="urn:microsoft.com/office/officeart/2016/7/layout/HorizontalActionList"/>
    <dgm:cxn modelId="{A90A1B28-7E66-462B-B2F7-E6F77788F744}" srcId="{25874474-A658-4AA3-BC6D-DD51C5D0ABDF}" destId="{C3978088-0868-48C0-A9B2-3A0814582721}" srcOrd="3" destOrd="0" parTransId="{09CB3056-5099-4C3D-BD8D-C9BDAF314CC0}" sibTransId="{5BF34879-45FF-4AFF-9097-016785A867E5}"/>
    <dgm:cxn modelId="{E265823B-777F-4E39-B964-E61BDA68CB0E}" srcId="{25874474-A658-4AA3-BC6D-DD51C5D0ABDF}" destId="{A3F8D044-0BA1-4D30-AAF4-E7FAC127072A}" srcOrd="2" destOrd="0" parTransId="{5E5D6F64-DF04-4866-B912-52268799826B}" sibTransId="{995489D6-51EE-4B4E-80C6-4BF087CDE720}"/>
    <dgm:cxn modelId="{C709453C-3581-5D4F-82A7-02DD843794DE}" type="presOf" srcId="{AF91F137-8EF5-4536-92B4-E5CC43CF1CAC}" destId="{A08734E8-9076-BD4E-9776-4AFDC7F9F952}" srcOrd="0" destOrd="0" presId="urn:microsoft.com/office/officeart/2016/7/layout/HorizontalActionList"/>
    <dgm:cxn modelId="{81639144-C79A-4ADA-A41B-D13F0BDA7C80}" srcId="{AF91F137-8EF5-4536-92B4-E5CC43CF1CAC}" destId="{B2718858-782E-4BFF-91C0-223C2BE1A299}" srcOrd="0" destOrd="0" parTransId="{9EAC5936-906F-46F2-A78E-687D13DAB7DA}" sibTransId="{CAB82105-E6DE-4282-9F8D-E267CEA57F4F}"/>
    <dgm:cxn modelId="{0FF3AD5C-529D-4D90-8552-11EC1F4F4A15}" srcId="{A2FD0481-1AC3-401E-A0B9-5681C43DCD52}" destId="{B9869F2A-CA36-4566-9E51-005E9EF1FA57}" srcOrd="0" destOrd="0" parTransId="{5C942ED8-7CB7-4239-9061-69861500BB7B}" sibTransId="{F451C2C5-CE66-4F26-BFD0-6F07A8729DFA}"/>
    <dgm:cxn modelId="{EB93D289-EAE6-BE4F-BC8B-AE23F85AAB47}" type="presOf" srcId="{7D2D7712-16D7-4FEB-B54E-56304D64EE1D}" destId="{2B9005F2-BB71-4145-82BF-43724C5059DA}" srcOrd="0" destOrd="0" presId="urn:microsoft.com/office/officeart/2016/7/layout/HorizontalActionList"/>
    <dgm:cxn modelId="{0A81DB89-FFB5-4B66-9523-F523835F3267}" srcId="{25874474-A658-4AA3-BC6D-DD51C5D0ABDF}" destId="{A2FD0481-1AC3-401E-A0B9-5681C43DCD52}" srcOrd="1" destOrd="0" parTransId="{690621A5-7DA7-4CD6-AFEB-FE2A95D34C2C}" sibTransId="{4DEB8696-71E5-4647-8B39-653615CEF18A}"/>
    <dgm:cxn modelId="{FDDAE993-1DBB-4F12-A6F7-A6109940C2D7}" srcId="{7F882023-E4D6-405B-A07A-944763CAC185}" destId="{7D2D7712-16D7-4FEB-B54E-56304D64EE1D}" srcOrd="0" destOrd="0" parTransId="{8363EAA0-59C6-4F20-BEC0-18A972A532B9}" sibTransId="{CA86685E-4E4C-4A6E-A7C9-10C3F1541D32}"/>
    <dgm:cxn modelId="{FDFE3B94-7D9D-4548-BDD3-20373BBBCD0D}" type="presOf" srcId="{B9869F2A-CA36-4566-9E51-005E9EF1FA57}" destId="{44447D19-5231-2E48-AA14-EF8D3BBE4DD3}" srcOrd="0" destOrd="0" presId="urn:microsoft.com/office/officeart/2016/7/layout/HorizontalActionList"/>
    <dgm:cxn modelId="{6C8FBA98-5A56-4A01-980F-76C95F00831B}" srcId="{25874474-A658-4AA3-BC6D-DD51C5D0ABDF}" destId="{AF91F137-8EF5-4536-92B4-E5CC43CF1CAC}" srcOrd="4" destOrd="0" parTransId="{48C98BF6-0A36-4427-A916-7C480328CA53}" sibTransId="{2CE8468F-4CA7-4DDC-9329-32887C2B1F09}"/>
    <dgm:cxn modelId="{90557D99-4AA2-4FC7-B5CC-062CCBD8E2D2}" srcId="{25874474-A658-4AA3-BC6D-DD51C5D0ABDF}" destId="{7F882023-E4D6-405B-A07A-944763CAC185}" srcOrd="0" destOrd="0" parTransId="{B1895A5B-BF30-4055-9F11-4666D4870CEE}" sibTransId="{61119EB3-A8E8-40D4-A950-D8550297C336}"/>
    <dgm:cxn modelId="{FF7D53AE-35B5-524A-8184-0579CA54D5A0}" type="presOf" srcId="{25874474-A658-4AA3-BC6D-DD51C5D0ABDF}" destId="{9F20894C-A428-9B42-AAC5-F6B8FC946CEE}" srcOrd="0" destOrd="0" presId="urn:microsoft.com/office/officeart/2016/7/layout/HorizontalActionList"/>
    <dgm:cxn modelId="{81A33BB1-803A-430E-9A50-19512CFEF4EA}" srcId="{A3F8D044-0BA1-4D30-AAF4-E7FAC127072A}" destId="{DF4B8354-5A31-4FFF-A41C-DF373E2EA37B}" srcOrd="0" destOrd="0" parTransId="{0D723716-A81B-4748-B3FB-FD17838B0EB8}" sibTransId="{C68BDF8B-9223-4B92-8506-6A884239E634}"/>
    <dgm:cxn modelId="{BC33C8B2-A0E4-BC45-919D-BC2020B09597}" type="presOf" srcId="{DF4B8354-5A31-4FFF-A41C-DF373E2EA37B}" destId="{CF14D88E-FB31-8547-A93E-9EBAA47DF3A6}" srcOrd="0" destOrd="0" presId="urn:microsoft.com/office/officeart/2016/7/layout/HorizontalActionList"/>
    <dgm:cxn modelId="{FBDE20D4-1C1A-4B49-912D-D500B5B919B7}" type="presOf" srcId="{B2718858-782E-4BFF-91C0-223C2BE1A299}" destId="{A27D1B81-FF35-0440-B389-80B38AF03C63}" srcOrd="0" destOrd="0" presId="urn:microsoft.com/office/officeart/2016/7/layout/HorizontalActionList"/>
    <dgm:cxn modelId="{899AFAD5-A9DB-0641-A8DD-B7465035B995}" type="presOf" srcId="{A3F8D044-0BA1-4D30-AAF4-E7FAC127072A}" destId="{2C47B30F-F5C3-9941-95ED-E37AB56E2B1F}" srcOrd="0" destOrd="0" presId="urn:microsoft.com/office/officeart/2016/7/layout/HorizontalActionList"/>
    <dgm:cxn modelId="{75F76FE0-629A-3D4F-905C-C0C30F7894CC}" type="presOf" srcId="{7F882023-E4D6-405B-A07A-944763CAC185}" destId="{25E64E01-DAAB-1D4F-8E51-C07C40D7CA5D}" srcOrd="0" destOrd="0" presId="urn:microsoft.com/office/officeart/2016/7/layout/HorizontalActionList"/>
    <dgm:cxn modelId="{618A5748-DDD5-DF40-AC24-AEAEE9888BF4}" type="presParOf" srcId="{9F20894C-A428-9B42-AAC5-F6B8FC946CEE}" destId="{7F66BCE8-7612-8748-9DDE-391A6797A14F}" srcOrd="0" destOrd="0" presId="urn:microsoft.com/office/officeart/2016/7/layout/HorizontalActionList"/>
    <dgm:cxn modelId="{3765BD68-C413-BA44-9FFB-4A4221EEBCC5}" type="presParOf" srcId="{7F66BCE8-7612-8748-9DDE-391A6797A14F}" destId="{25E64E01-DAAB-1D4F-8E51-C07C40D7CA5D}" srcOrd="0" destOrd="0" presId="urn:microsoft.com/office/officeart/2016/7/layout/HorizontalActionList"/>
    <dgm:cxn modelId="{BB59DA1B-5132-1C4C-A427-AAE165AA55A3}" type="presParOf" srcId="{7F66BCE8-7612-8748-9DDE-391A6797A14F}" destId="{2B9005F2-BB71-4145-82BF-43724C5059DA}" srcOrd="1" destOrd="0" presId="urn:microsoft.com/office/officeart/2016/7/layout/HorizontalActionList"/>
    <dgm:cxn modelId="{A29C6FFA-2417-E147-B183-A2388F2E3774}" type="presParOf" srcId="{9F20894C-A428-9B42-AAC5-F6B8FC946CEE}" destId="{7E1377D1-97BF-924E-B3CA-5CA5D2506C4C}" srcOrd="1" destOrd="0" presId="urn:microsoft.com/office/officeart/2016/7/layout/HorizontalActionList"/>
    <dgm:cxn modelId="{33AEA7E6-4F8C-E646-A1CB-436DD0CB263F}" type="presParOf" srcId="{9F20894C-A428-9B42-AAC5-F6B8FC946CEE}" destId="{E4FE42B4-6C37-D841-8223-7AEDAFBF4970}" srcOrd="2" destOrd="0" presId="urn:microsoft.com/office/officeart/2016/7/layout/HorizontalActionList"/>
    <dgm:cxn modelId="{1DD9FC33-E2BD-8940-A3D1-D8BE802E0692}" type="presParOf" srcId="{E4FE42B4-6C37-D841-8223-7AEDAFBF4970}" destId="{C708A93B-C1B6-B44A-91D9-03A91517C33E}" srcOrd="0" destOrd="0" presId="urn:microsoft.com/office/officeart/2016/7/layout/HorizontalActionList"/>
    <dgm:cxn modelId="{4A3EFB23-3E31-894E-8002-63170C9D8549}" type="presParOf" srcId="{E4FE42B4-6C37-D841-8223-7AEDAFBF4970}" destId="{44447D19-5231-2E48-AA14-EF8D3BBE4DD3}" srcOrd="1" destOrd="0" presId="urn:microsoft.com/office/officeart/2016/7/layout/HorizontalActionList"/>
    <dgm:cxn modelId="{60FCF60C-3D30-0847-9DD9-88EFCC9BE31B}" type="presParOf" srcId="{9F20894C-A428-9B42-AAC5-F6B8FC946CEE}" destId="{92ACF484-1EF5-3A42-AA0E-57E54D383EC5}" srcOrd="3" destOrd="0" presId="urn:microsoft.com/office/officeart/2016/7/layout/HorizontalActionList"/>
    <dgm:cxn modelId="{A70B60EB-4FA8-9C47-9D11-F90DFC2A9C35}" type="presParOf" srcId="{9F20894C-A428-9B42-AAC5-F6B8FC946CEE}" destId="{DAE9BE76-0741-D74B-94E0-BAFA6A81B57E}" srcOrd="4" destOrd="0" presId="urn:microsoft.com/office/officeart/2016/7/layout/HorizontalActionList"/>
    <dgm:cxn modelId="{41434E74-2393-5446-A7BF-F0CB9517B86E}" type="presParOf" srcId="{DAE9BE76-0741-D74B-94E0-BAFA6A81B57E}" destId="{2C47B30F-F5C3-9941-95ED-E37AB56E2B1F}" srcOrd="0" destOrd="0" presId="urn:microsoft.com/office/officeart/2016/7/layout/HorizontalActionList"/>
    <dgm:cxn modelId="{4F2FEE9C-066C-0048-8933-71370D3510F7}" type="presParOf" srcId="{DAE9BE76-0741-D74B-94E0-BAFA6A81B57E}" destId="{CF14D88E-FB31-8547-A93E-9EBAA47DF3A6}" srcOrd="1" destOrd="0" presId="urn:microsoft.com/office/officeart/2016/7/layout/HorizontalActionList"/>
    <dgm:cxn modelId="{6F3C7CF3-D889-E148-BA70-85B72E3F2A3E}" type="presParOf" srcId="{9F20894C-A428-9B42-AAC5-F6B8FC946CEE}" destId="{727EED78-E00D-DE43-8417-48DF5545BABF}" srcOrd="5" destOrd="0" presId="urn:microsoft.com/office/officeart/2016/7/layout/HorizontalActionList"/>
    <dgm:cxn modelId="{82E331EE-D9C8-274E-9138-31C00D7A4501}" type="presParOf" srcId="{9F20894C-A428-9B42-AAC5-F6B8FC946CEE}" destId="{8360A0F5-369E-C340-BF15-95638563849D}" srcOrd="6" destOrd="0" presId="urn:microsoft.com/office/officeart/2016/7/layout/HorizontalActionList"/>
    <dgm:cxn modelId="{A1DC0E4A-22BA-7E44-B4D7-449E0C600FAF}" type="presParOf" srcId="{8360A0F5-369E-C340-BF15-95638563849D}" destId="{92FDC742-B839-3F4A-91E8-0B04E45BBB54}" srcOrd="0" destOrd="0" presId="urn:microsoft.com/office/officeart/2016/7/layout/HorizontalActionList"/>
    <dgm:cxn modelId="{07008ABD-D10C-A748-BA45-DF489F064477}" type="presParOf" srcId="{8360A0F5-369E-C340-BF15-95638563849D}" destId="{2E10CEB5-E84D-D14F-8DDF-3BFB795D6051}" srcOrd="1" destOrd="0" presId="urn:microsoft.com/office/officeart/2016/7/layout/HorizontalActionList"/>
    <dgm:cxn modelId="{72E9F521-0AD6-A445-947D-8C62BA16508F}" type="presParOf" srcId="{9F20894C-A428-9B42-AAC5-F6B8FC946CEE}" destId="{EB024847-53C1-7249-B2C9-CD2EB73DACD5}" srcOrd="7" destOrd="0" presId="urn:microsoft.com/office/officeart/2016/7/layout/HorizontalActionList"/>
    <dgm:cxn modelId="{08A3F9BE-E441-904A-A193-78A914B50ECC}" type="presParOf" srcId="{9F20894C-A428-9B42-AAC5-F6B8FC946CEE}" destId="{1467CC01-55D7-7A4C-B6AB-19FC06E92B76}" srcOrd="8" destOrd="0" presId="urn:microsoft.com/office/officeart/2016/7/layout/HorizontalActionList"/>
    <dgm:cxn modelId="{6A5325C5-3D64-C84C-977E-E135D487FD3E}" type="presParOf" srcId="{1467CC01-55D7-7A4C-B6AB-19FC06E92B76}" destId="{A08734E8-9076-BD4E-9776-4AFDC7F9F952}" srcOrd="0" destOrd="0" presId="urn:microsoft.com/office/officeart/2016/7/layout/HorizontalActionList"/>
    <dgm:cxn modelId="{BB375CB1-6539-F74C-A815-A12AFD50BFB5}" type="presParOf" srcId="{1467CC01-55D7-7A4C-B6AB-19FC06E92B76}" destId="{A27D1B81-FF35-0440-B389-80B38AF03C63}"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4E1CC-6C7A-6944-AF29-52CD19C5E8B1}">
      <dsp:nvSpPr>
        <dsp:cNvPr id="0" name=""/>
        <dsp:cNvSpPr/>
      </dsp:nvSpPr>
      <dsp:spPr>
        <a:xfrm>
          <a:off x="8695" y="158394"/>
          <a:ext cx="2097279" cy="629183"/>
        </a:xfrm>
        <a:prstGeom prst="chevron">
          <a:avLst>
            <a:gd name="adj" fmla="val 3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77687" tIns="77687" rIns="77687" bIns="77687" numCol="1" spcCol="1270" anchor="ctr" anchorCtr="0">
          <a:noAutofit/>
        </a:bodyPr>
        <a:lstStyle/>
        <a:p>
          <a:pPr marL="0" lvl="0" indent="0" algn="ctr" defTabSz="1244600">
            <a:lnSpc>
              <a:spcPct val="90000"/>
            </a:lnSpc>
            <a:spcBef>
              <a:spcPct val="0"/>
            </a:spcBef>
            <a:spcAft>
              <a:spcPct val="35000"/>
            </a:spcAft>
            <a:buNone/>
          </a:pPr>
          <a:r>
            <a:rPr lang="en-US" sz="2800" kern="1200" dirty="0"/>
            <a:t>Start</a:t>
          </a:r>
        </a:p>
      </dsp:txBody>
      <dsp:txXfrm>
        <a:off x="197450" y="158394"/>
        <a:ext cx="1719769" cy="629183"/>
      </dsp:txXfrm>
    </dsp:sp>
    <dsp:sp modelId="{8B863098-0753-1747-8A25-8CD39BD43938}">
      <dsp:nvSpPr>
        <dsp:cNvPr id="0" name=""/>
        <dsp:cNvSpPr/>
      </dsp:nvSpPr>
      <dsp:spPr>
        <a:xfrm>
          <a:off x="8695" y="787578"/>
          <a:ext cx="1908524" cy="2156001"/>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50816" tIns="150816" rIns="150816" bIns="301632" numCol="1" spcCol="1270" anchor="t" anchorCtr="0">
          <a:noAutofit/>
        </a:bodyPr>
        <a:lstStyle/>
        <a:p>
          <a:pPr marL="0" lvl="0" indent="0" algn="l" defTabSz="800100">
            <a:lnSpc>
              <a:spcPct val="90000"/>
            </a:lnSpc>
            <a:spcBef>
              <a:spcPct val="0"/>
            </a:spcBef>
            <a:spcAft>
              <a:spcPct val="35000"/>
            </a:spcAft>
            <a:buNone/>
          </a:pPr>
          <a:r>
            <a:rPr lang="en-US" sz="1800" kern="1200" dirty="0"/>
            <a:t>Start with a common ground-start from a place of mutual agreement and understanding</a:t>
          </a:r>
        </a:p>
      </dsp:txBody>
      <dsp:txXfrm>
        <a:off x="8695" y="787578"/>
        <a:ext cx="1908524" cy="2156001"/>
      </dsp:txXfrm>
    </dsp:sp>
    <dsp:sp modelId="{E19CA6C7-F953-F243-A1AC-52E40FE77F9A}">
      <dsp:nvSpPr>
        <dsp:cNvPr id="0" name=""/>
        <dsp:cNvSpPr/>
      </dsp:nvSpPr>
      <dsp:spPr>
        <a:xfrm>
          <a:off x="2054535" y="158394"/>
          <a:ext cx="2097279" cy="629183"/>
        </a:xfrm>
        <a:prstGeom prst="chevron">
          <a:avLst>
            <a:gd name="adj" fmla="val 3000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77687" tIns="77687" rIns="77687" bIns="77687" numCol="1" spcCol="1270" anchor="ctr" anchorCtr="0">
          <a:noAutofit/>
        </a:bodyPr>
        <a:lstStyle/>
        <a:p>
          <a:pPr marL="0" lvl="0" indent="0" algn="ctr" defTabSz="1244600">
            <a:lnSpc>
              <a:spcPct val="90000"/>
            </a:lnSpc>
            <a:spcBef>
              <a:spcPct val="0"/>
            </a:spcBef>
            <a:spcAft>
              <a:spcPct val="35000"/>
            </a:spcAft>
            <a:buNone/>
          </a:pPr>
          <a:r>
            <a:rPr lang="en-US" sz="2800" kern="1200" dirty="0"/>
            <a:t>Highlight</a:t>
          </a:r>
        </a:p>
      </dsp:txBody>
      <dsp:txXfrm>
        <a:off x="2243290" y="158394"/>
        <a:ext cx="1719769" cy="629183"/>
      </dsp:txXfrm>
    </dsp:sp>
    <dsp:sp modelId="{23C2AA18-B1EA-0548-A721-A07BDD61A209}">
      <dsp:nvSpPr>
        <dsp:cNvPr id="0" name=""/>
        <dsp:cNvSpPr/>
      </dsp:nvSpPr>
      <dsp:spPr>
        <a:xfrm>
          <a:off x="2054535" y="787578"/>
          <a:ext cx="1908524" cy="2156001"/>
        </a:xfrm>
        <a:prstGeom prst="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50816" tIns="150816" rIns="150816" bIns="301632" numCol="1" spcCol="1270" anchor="t" anchorCtr="0">
          <a:noAutofit/>
        </a:bodyPr>
        <a:lstStyle/>
        <a:p>
          <a:pPr marL="0" lvl="0" indent="0" algn="l" defTabSz="800100">
            <a:lnSpc>
              <a:spcPct val="90000"/>
            </a:lnSpc>
            <a:spcBef>
              <a:spcPct val="0"/>
            </a:spcBef>
            <a:spcAft>
              <a:spcPct val="35000"/>
            </a:spcAft>
            <a:buNone/>
          </a:pPr>
          <a:r>
            <a:rPr lang="en-US" sz="1800" kern="1200" dirty="0"/>
            <a:t>Highlight opportunities for progress- Positive message work better than negative messages</a:t>
          </a:r>
        </a:p>
      </dsp:txBody>
      <dsp:txXfrm>
        <a:off x="2054535" y="787578"/>
        <a:ext cx="1908524" cy="2156001"/>
      </dsp:txXfrm>
    </dsp:sp>
    <dsp:sp modelId="{BA13D7BE-1132-6341-A4D2-B9C54E5C3163}">
      <dsp:nvSpPr>
        <dsp:cNvPr id="0" name=""/>
        <dsp:cNvSpPr/>
      </dsp:nvSpPr>
      <dsp:spPr>
        <a:xfrm>
          <a:off x="4100375" y="158394"/>
          <a:ext cx="2097279" cy="629183"/>
        </a:xfrm>
        <a:prstGeom prst="chevron">
          <a:avLst>
            <a:gd name="adj" fmla="val 3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77687" tIns="77687" rIns="77687" bIns="77687" numCol="1" spcCol="1270" anchor="ctr" anchorCtr="0">
          <a:noAutofit/>
        </a:bodyPr>
        <a:lstStyle/>
        <a:p>
          <a:pPr marL="0" lvl="0" indent="0" algn="ctr" defTabSz="1244600">
            <a:lnSpc>
              <a:spcPct val="90000"/>
            </a:lnSpc>
            <a:spcBef>
              <a:spcPct val="0"/>
            </a:spcBef>
            <a:spcAft>
              <a:spcPct val="35000"/>
            </a:spcAft>
            <a:buNone/>
          </a:pPr>
          <a:r>
            <a:rPr lang="en-US" sz="2800" kern="1200" dirty="0"/>
            <a:t>Offer</a:t>
          </a:r>
        </a:p>
      </dsp:txBody>
      <dsp:txXfrm>
        <a:off x="4289130" y="158394"/>
        <a:ext cx="1719769" cy="629183"/>
      </dsp:txXfrm>
    </dsp:sp>
    <dsp:sp modelId="{A6902F85-8AD5-7245-9021-5F21D8DA67FE}">
      <dsp:nvSpPr>
        <dsp:cNvPr id="0" name=""/>
        <dsp:cNvSpPr/>
      </dsp:nvSpPr>
      <dsp:spPr>
        <a:xfrm>
          <a:off x="4100375" y="787578"/>
          <a:ext cx="1908524" cy="2156001"/>
        </a:xfrm>
        <a:prstGeom prst="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50816" tIns="150816" rIns="150816" bIns="301632" numCol="1" spcCol="1270" anchor="t" anchorCtr="0">
          <a:noAutofit/>
        </a:bodyPr>
        <a:lstStyle/>
        <a:p>
          <a:pPr marL="0" lvl="0" indent="0" algn="l" defTabSz="800100">
            <a:lnSpc>
              <a:spcPct val="90000"/>
            </a:lnSpc>
            <a:spcBef>
              <a:spcPct val="0"/>
            </a:spcBef>
            <a:spcAft>
              <a:spcPct val="35000"/>
            </a:spcAft>
            <a:buNone/>
          </a:pPr>
          <a:r>
            <a:rPr lang="en-US" sz="1800" kern="1200" dirty="0"/>
            <a:t>Offer immediate rewards-Identify immediate positive consequences of a behavior change</a:t>
          </a:r>
        </a:p>
      </dsp:txBody>
      <dsp:txXfrm>
        <a:off x="4100375" y="787578"/>
        <a:ext cx="1908524" cy="2156001"/>
      </dsp:txXfrm>
    </dsp:sp>
    <dsp:sp modelId="{3859DDB8-79EE-3D40-B612-B9DA4F1A4D44}">
      <dsp:nvSpPr>
        <dsp:cNvPr id="0" name=""/>
        <dsp:cNvSpPr/>
      </dsp:nvSpPr>
      <dsp:spPr>
        <a:xfrm>
          <a:off x="6146214" y="158394"/>
          <a:ext cx="2097279" cy="629183"/>
        </a:xfrm>
        <a:prstGeom prst="chevron">
          <a:avLst>
            <a:gd name="adj" fmla="val 30000"/>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w="12700" cap="rnd" cmpd="sng" algn="ctr">
          <a:solidFill>
            <a:schemeClr val="accent5">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77687" tIns="77687" rIns="77687" bIns="77687" numCol="1" spcCol="1270" anchor="ctr" anchorCtr="0">
          <a:noAutofit/>
        </a:bodyPr>
        <a:lstStyle/>
        <a:p>
          <a:pPr marL="0" lvl="0" indent="0" algn="ctr" defTabSz="1244600">
            <a:lnSpc>
              <a:spcPct val="90000"/>
            </a:lnSpc>
            <a:spcBef>
              <a:spcPct val="0"/>
            </a:spcBef>
            <a:spcAft>
              <a:spcPct val="35000"/>
            </a:spcAft>
            <a:buNone/>
          </a:pPr>
          <a:r>
            <a:rPr lang="en-US" sz="2800" kern="1200" dirty="0"/>
            <a:t>Expand</a:t>
          </a:r>
        </a:p>
      </dsp:txBody>
      <dsp:txXfrm>
        <a:off x="6334969" y="158394"/>
        <a:ext cx="1719769" cy="629183"/>
      </dsp:txXfrm>
    </dsp:sp>
    <dsp:sp modelId="{4CBABAF0-C8E9-CC40-8F3B-7B990119BDBC}">
      <dsp:nvSpPr>
        <dsp:cNvPr id="0" name=""/>
        <dsp:cNvSpPr/>
      </dsp:nvSpPr>
      <dsp:spPr>
        <a:xfrm>
          <a:off x="6146214" y="787578"/>
          <a:ext cx="1908524" cy="2156001"/>
        </a:xfrm>
        <a:prstGeom prst="rect">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50816" tIns="150816" rIns="150816" bIns="301632" numCol="1" spcCol="1270" anchor="t" anchorCtr="0">
          <a:noAutofit/>
        </a:bodyPr>
        <a:lstStyle/>
        <a:p>
          <a:pPr marL="0" lvl="0" indent="0" algn="l" defTabSz="800100">
            <a:lnSpc>
              <a:spcPct val="90000"/>
            </a:lnSpc>
            <a:spcBef>
              <a:spcPct val="0"/>
            </a:spcBef>
            <a:spcAft>
              <a:spcPct val="35000"/>
            </a:spcAft>
            <a:buNone/>
          </a:pPr>
          <a:r>
            <a:rPr lang="en-US" sz="1800" kern="1200" dirty="0"/>
            <a:t>Expand agency-We ask people to give up a behavior which the person can interpret as lack of control </a:t>
          </a:r>
        </a:p>
      </dsp:txBody>
      <dsp:txXfrm>
        <a:off x="6146214" y="787578"/>
        <a:ext cx="1908524" cy="2156001"/>
      </dsp:txXfrm>
    </dsp:sp>
    <dsp:sp modelId="{4F8E6028-69DF-2040-8DA6-D96891A757CF}">
      <dsp:nvSpPr>
        <dsp:cNvPr id="0" name=""/>
        <dsp:cNvSpPr/>
      </dsp:nvSpPr>
      <dsp:spPr>
        <a:xfrm>
          <a:off x="8192054" y="158394"/>
          <a:ext cx="2097279" cy="629183"/>
        </a:xfrm>
        <a:prstGeom prst="chevron">
          <a:avLst>
            <a:gd name="adj" fmla="val 30000"/>
          </a:avLst>
        </a:prstGeom>
        <a:gradFill rotWithShape="0">
          <a:gsLst>
            <a:gs pos="0">
              <a:schemeClr val="accent6">
                <a:hueOff val="0"/>
                <a:satOff val="0"/>
                <a:lumOff val="0"/>
                <a:alphaOff val="0"/>
                <a:tint val="98000"/>
                <a:lumMod val="110000"/>
              </a:schemeClr>
            </a:gs>
            <a:gs pos="84000">
              <a:schemeClr val="accent6">
                <a:hueOff val="0"/>
                <a:satOff val="0"/>
                <a:lumOff val="0"/>
                <a:alphaOff val="0"/>
                <a:shade val="90000"/>
                <a:lumMod val="88000"/>
              </a:schemeClr>
            </a:gs>
          </a:gsLst>
          <a:lin ang="5400000" scaled="0"/>
        </a:gradFill>
        <a:ln w="12700" cap="rnd" cmpd="sng" algn="ctr">
          <a:solidFill>
            <a:schemeClr val="accent6">
              <a:hueOff val="0"/>
              <a:satOff val="0"/>
              <a:lumOff val="0"/>
              <a:alphaOff val="0"/>
            </a:schemeClr>
          </a:solidFill>
          <a:prstDash val="solid"/>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1">
          <a:scrgbClr r="0" g="0" b="0"/>
        </a:lnRef>
        <a:fillRef idx="3">
          <a:scrgbClr r="0" g="0" b="0"/>
        </a:fillRef>
        <a:effectRef idx="3">
          <a:scrgbClr r="0" g="0" b="0"/>
        </a:effectRef>
        <a:fontRef idx="minor">
          <a:schemeClr val="lt1"/>
        </a:fontRef>
      </dsp:style>
      <dsp:txBody>
        <a:bodyPr spcFirstLastPara="0" vert="horz" wrap="square" lIns="77687" tIns="77687" rIns="77687" bIns="77687" numCol="1" spcCol="1270" anchor="ctr" anchorCtr="0">
          <a:noAutofit/>
        </a:bodyPr>
        <a:lstStyle/>
        <a:p>
          <a:pPr marL="0" lvl="0" indent="0" algn="ctr" defTabSz="1244600">
            <a:lnSpc>
              <a:spcPct val="90000"/>
            </a:lnSpc>
            <a:spcBef>
              <a:spcPct val="0"/>
            </a:spcBef>
            <a:spcAft>
              <a:spcPct val="35000"/>
            </a:spcAft>
            <a:buNone/>
          </a:pPr>
          <a:r>
            <a:rPr lang="en-US" sz="2800" kern="1200" dirty="0"/>
            <a:t>Consider</a:t>
          </a:r>
        </a:p>
      </dsp:txBody>
      <dsp:txXfrm>
        <a:off x="8380809" y="158394"/>
        <a:ext cx="1719769" cy="629183"/>
      </dsp:txXfrm>
    </dsp:sp>
    <dsp:sp modelId="{DF45A1C9-C008-C54B-941D-7D647765B154}">
      <dsp:nvSpPr>
        <dsp:cNvPr id="0" name=""/>
        <dsp:cNvSpPr/>
      </dsp:nvSpPr>
      <dsp:spPr>
        <a:xfrm>
          <a:off x="8192054" y="787578"/>
          <a:ext cx="1908524" cy="2156001"/>
        </a:xfrm>
        <a:prstGeom prst="rect">
          <a:avLst/>
        </a:prstGeom>
        <a:solidFill>
          <a:schemeClr val="accent6">
            <a:tint val="40000"/>
            <a:alpha val="90000"/>
            <a:hueOff val="0"/>
            <a:satOff val="0"/>
            <a:lumOff val="0"/>
            <a:alphaOff val="0"/>
          </a:schemeClr>
        </a:solidFill>
        <a:ln w="12700" cap="rnd" cmpd="sng" algn="ctr">
          <a:solidFill>
            <a:schemeClr val="accent6">
              <a:tint val="40000"/>
              <a:alpha val="90000"/>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50816" tIns="150816" rIns="150816" bIns="301632" numCol="1" spcCol="1270" anchor="t" anchorCtr="0">
          <a:noAutofit/>
        </a:bodyPr>
        <a:lstStyle/>
        <a:p>
          <a:pPr marL="0" lvl="0" indent="0" algn="l" defTabSz="800100">
            <a:lnSpc>
              <a:spcPct val="90000"/>
            </a:lnSpc>
            <a:spcBef>
              <a:spcPct val="0"/>
            </a:spcBef>
            <a:spcAft>
              <a:spcPct val="35000"/>
            </a:spcAft>
            <a:buNone/>
          </a:pPr>
          <a:r>
            <a:rPr lang="en-US" sz="1800" kern="1200" dirty="0"/>
            <a:t>Consider mental state-Assess stressors and responsibilities and address these</a:t>
          </a:r>
        </a:p>
      </dsp:txBody>
      <dsp:txXfrm>
        <a:off x="8192054" y="787578"/>
        <a:ext cx="1908524" cy="21560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64E01-DAAB-1D4F-8E51-C07C40D7CA5D}">
      <dsp:nvSpPr>
        <dsp:cNvPr id="0" name=""/>
        <dsp:cNvSpPr/>
      </dsp:nvSpPr>
      <dsp:spPr>
        <a:xfrm>
          <a:off x="5009" y="133468"/>
          <a:ext cx="1923360" cy="577008"/>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1988" tIns="151988" rIns="151988" bIns="151988" numCol="1" spcCol="1270" anchor="ctr" anchorCtr="0">
          <a:noAutofit/>
        </a:bodyPr>
        <a:lstStyle/>
        <a:p>
          <a:pPr marL="0" lvl="0" indent="0" algn="ctr" defTabSz="889000">
            <a:lnSpc>
              <a:spcPct val="90000"/>
            </a:lnSpc>
            <a:spcBef>
              <a:spcPct val="0"/>
            </a:spcBef>
            <a:spcAft>
              <a:spcPct val="35000"/>
            </a:spcAft>
            <a:buNone/>
          </a:pPr>
          <a:r>
            <a:rPr lang="en-US" sz="2000" kern="1200" dirty="0"/>
            <a:t>Informing</a:t>
          </a:r>
        </a:p>
      </dsp:txBody>
      <dsp:txXfrm>
        <a:off x="5009" y="133468"/>
        <a:ext cx="1923360" cy="577008"/>
      </dsp:txXfrm>
    </dsp:sp>
    <dsp:sp modelId="{2B9005F2-BB71-4145-82BF-43724C5059DA}">
      <dsp:nvSpPr>
        <dsp:cNvPr id="0" name=""/>
        <dsp:cNvSpPr/>
      </dsp:nvSpPr>
      <dsp:spPr>
        <a:xfrm>
          <a:off x="5009" y="710476"/>
          <a:ext cx="1923360" cy="2773900"/>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985" tIns="189985" rIns="189985" bIns="189985" numCol="1" spcCol="1270" anchor="t" anchorCtr="0">
          <a:noAutofit/>
        </a:bodyPr>
        <a:lstStyle/>
        <a:p>
          <a:pPr marL="0" lvl="0" indent="0" algn="l" defTabSz="800100">
            <a:lnSpc>
              <a:spcPct val="90000"/>
            </a:lnSpc>
            <a:spcBef>
              <a:spcPct val="0"/>
            </a:spcBef>
            <a:spcAft>
              <a:spcPct val="35000"/>
            </a:spcAft>
            <a:buNone/>
          </a:pPr>
          <a:r>
            <a:rPr lang="en-US" sz="1800" kern="1200" dirty="0"/>
            <a:t>Informing-provide balanced and objective information to assist in understanding</a:t>
          </a:r>
        </a:p>
      </dsp:txBody>
      <dsp:txXfrm>
        <a:off x="5009" y="710476"/>
        <a:ext cx="1923360" cy="2773900"/>
      </dsp:txXfrm>
    </dsp:sp>
    <dsp:sp modelId="{C708A93B-C1B6-B44A-91D9-03A91517C33E}">
      <dsp:nvSpPr>
        <dsp:cNvPr id="0" name=""/>
        <dsp:cNvSpPr/>
      </dsp:nvSpPr>
      <dsp:spPr>
        <a:xfrm>
          <a:off x="2036264" y="133468"/>
          <a:ext cx="1923360" cy="577008"/>
        </a:xfrm>
        <a:prstGeom prst="rect">
          <a:avLst/>
        </a:prstGeom>
        <a:solidFill>
          <a:schemeClr val="accent2">
            <a:hueOff val="297934"/>
            <a:satOff val="1728"/>
            <a:lumOff val="1716"/>
            <a:alphaOff val="0"/>
          </a:schemeClr>
        </a:solidFill>
        <a:ln w="22225" cap="rnd" cmpd="sng" algn="ctr">
          <a:solidFill>
            <a:schemeClr val="accent2">
              <a:hueOff val="297934"/>
              <a:satOff val="1728"/>
              <a:lumOff val="1716"/>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1988" tIns="151988" rIns="151988" bIns="151988" numCol="1" spcCol="1270" anchor="ctr" anchorCtr="0">
          <a:noAutofit/>
        </a:bodyPr>
        <a:lstStyle/>
        <a:p>
          <a:pPr marL="0" lvl="0" indent="0" algn="ctr" defTabSz="889000">
            <a:lnSpc>
              <a:spcPct val="90000"/>
            </a:lnSpc>
            <a:spcBef>
              <a:spcPct val="0"/>
            </a:spcBef>
            <a:spcAft>
              <a:spcPct val="35000"/>
            </a:spcAft>
            <a:buNone/>
          </a:pPr>
          <a:r>
            <a:rPr lang="en-US" sz="2000" kern="1200" dirty="0"/>
            <a:t>Consulting</a:t>
          </a:r>
        </a:p>
      </dsp:txBody>
      <dsp:txXfrm>
        <a:off x="2036264" y="133468"/>
        <a:ext cx="1923360" cy="577008"/>
      </dsp:txXfrm>
    </dsp:sp>
    <dsp:sp modelId="{44447D19-5231-2E48-AA14-EF8D3BBE4DD3}">
      <dsp:nvSpPr>
        <dsp:cNvPr id="0" name=""/>
        <dsp:cNvSpPr/>
      </dsp:nvSpPr>
      <dsp:spPr>
        <a:xfrm>
          <a:off x="2036264" y="710476"/>
          <a:ext cx="1923360" cy="2773900"/>
        </a:xfrm>
        <a:prstGeom prst="rect">
          <a:avLst/>
        </a:prstGeom>
        <a:solidFill>
          <a:schemeClr val="accent2">
            <a:tint val="40000"/>
            <a:alpha val="90000"/>
            <a:hueOff val="261197"/>
            <a:satOff val="3362"/>
            <a:lumOff val="438"/>
            <a:alphaOff val="0"/>
          </a:schemeClr>
        </a:solidFill>
        <a:ln w="22225" cap="rnd" cmpd="sng" algn="ctr">
          <a:solidFill>
            <a:schemeClr val="accent2">
              <a:tint val="40000"/>
              <a:alpha val="90000"/>
              <a:hueOff val="261197"/>
              <a:satOff val="3362"/>
              <a:lumOff val="4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985" tIns="189985" rIns="189985" bIns="189985" numCol="1" spcCol="1270" anchor="t" anchorCtr="0">
          <a:noAutofit/>
        </a:bodyPr>
        <a:lstStyle/>
        <a:p>
          <a:pPr marL="0" lvl="0" indent="0" algn="l" defTabSz="800100">
            <a:lnSpc>
              <a:spcPct val="90000"/>
            </a:lnSpc>
            <a:spcBef>
              <a:spcPct val="0"/>
            </a:spcBef>
            <a:spcAft>
              <a:spcPct val="35000"/>
            </a:spcAft>
            <a:buNone/>
          </a:pPr>
          <a:r>
            <a:rPr lang="en-US" sz="1800" kern="1200" dirty="0"/>
            <a:t>Consulting-obtain feedback from the person concerning decisions</a:t>
          </a:r>
        </a:p>
      </dsp:txBody>
      <dsp:txXfrm>
        <a:off x="2036264" y="710476"/>
        <a:ext cx="1923360" cy="2773900"/>
      </dsp:txXfrm>
    </dsp:sp>
    <dsp:sp modelId="{2C47B30F-F5C3-9941-95ED-E37AB56E2B1F}">
      <dsp:nvSpPr>
        <dsp:cNvPr id="0" name=""/>
        <dsp:cNvSpPr/>
      </dsp:nvSpPr>
      <dsp:spPr>
        <a:xfrm>
          <a:off x="4067519" y="133468"/>
          <a:ext cx="1923360" cy="577008"/>
        </a:xfrm>
        <a:prstGeom prst="rect">
          <a:avLst/>
        </a:prstGeom>
        <a:solidFill>
          <a:schemeClr val="accent2">
            <a:hueOff val="595867"/>
            <a:satOff val="3457"/>
            <a:lumOff val="3432"/>
            <a:alphaOff val="0"/>
          </a:schemeClr>
        </a:solidFill>
        <a:ln w="22225" cap="rnd" cmpd="sng" algn="ctr">
          <a:solidFill>
            <a:schemeClr val="accent2">
              <a:hueOff val="595867"/>
              <a:satOff val="3457"/>
              <a:lumOff val="3432"/>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1988" tIns="151988" rIns="151988" bIns="151988" numCol="1" spcCol="1270" anchor="ctr" anchorCtr="0">
          <a:noAutofit/>
        </a:bodyPr>
        <a:lstStyle/>
        <a:p>
          <a:pPr marL="0" lvl="0" indent="0" algn="ctr" defTabSz="889000">
            <a:lnSpc>
              <a:spcPct val="90000"/>
            </a:lnSpc>
            <a:spcBef>
              <a:spcPct val="0"/>
            </a:spcBef>
            <a:spcAft>
              <a:spcPct val="35000"/>
            </a:spcAft>
            <a:buNone/>
          </a:pPr>
          <a:r>
            <a:rPr lang="en-US" sz="2000" kern="1200" dirty="0"/>
            <a:t>Involving</a:t>
          </a:r>
        </a:p>
      </dsp:txBody>
      <dsp:txXfrm>
        <a:off x="4067519" y="133468"/>
        <a:ext cx="1923360" cy="577008"/>
      </dsp:txXfrm>
    </dsp:sp>
    <dsp:sp modelId="{CF14D88E-FB31-8547-A93E-9EBAA47DF3A6}">
      <dsp:nvSpPr>
        <dsp:cNvPr id="0" name=""/>
        <dsp:cNvSpPr/>
      </dsp:nvSpPr>
      <dsp:spPr>
        <a:xfrm>
          <a:off x="4067519" y="710476"/>
          <a:ext cx="1923360" cy="2773900"/>
        </a:xfrm>
        <a:prstGeom prst="rect">
          <a:avLst/>
        </a:prstGeom>
        <a:solidFill>
          <a:schemeClr val="accent2">
            <a:tint val="40000"/>
            <a:alpha val="90000"/>
            <a:hueOff val="522394"/>
            <a:satOff val="6723"/>
            <a:lumOff val="875"/>
            <a:alphaOff val="0"/>
          </a:schemeClr>
        </a:solidFill>
        <a:ln w="22225" cap="rnd" cmpd="sng" algn="ctr">
          <a:solidFill>
            <a:schemeClr val="accent2">
              <a:tint val="40000"/>
              <a:alpha val="90000"/>
              <a:hueOff val="522394"/>
              <a:satOff val="6723"/>
              <a:lumOff val="8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985" tIns="189985" rIns="189985" bIns="189985" numCol="1" spcCol="1270" anchor="t" anchorCtr="0">
          <a:noAutofit/>
        </a:bodyPr>
        <a:lstStyle/>
        <a:p>
          <a:pPr marL="0" lvl="0" indent="0" algn="l" defTabSz="800100">
            <a:lnSpc>
              <a:spcPct val="90000"/>
            </a:lnSpc>
            <a:spcBef>
              <a:spcPct val="0"/>
            </a:spcBef>
            <a:spcAft>
              <a:spcPct val="35000"/>
            </a:spcAft>
            <a:buNone/>
          </a:pPr>
          <a:r>
            <a:rPr lang="en-US" sz="1800" kern="1200" dirty="0"/>
            <a:t>Involving-working directly with the person throughout the process to ensure all concerns and goals are understood and addressed</a:t>
          </a:r>
        </a:p>
      </dsp:txBody>
      <dsp:txXfrm>
        <a:off x="4067519" y="710476"/>
        <a:ext cx="1923360" cy="2773900"/>
      </dsp:txXfrm>
    </dsp:sp>
    <dsp:sp modelId="{92FDC742-B839-3F4A-91E8-0B04E45BBB54}">
      <dsp:nvSpPr>
        <dsp:cNvPr id="0" name=""/>
        <dsp:cNvSpPr/>
      </dsp:nvSpPr>
      <dsp:spPr>
        <a:xfrm>
          <a:off x="6098774" y="133468"/>
          <a:ext cx="1923360" cy="577008"/>
        </a:xfrm>
        <a:prstGeom prst="rect">
          <a:avLst/>
        </a:prstGeom>
        <a:solidFill>
          <a:schemeClr val="accent2">
            <a:hueOff val="893801"/>
            <a:satOff val="5185"/>
            <a:lumOff val="5148"/>
            <a:alphaOff val="0"/>
          </a:schemeClr>
        </a:solidFill>
        <a:ln w="22225" cap="rnd" cmpd="sng" algn="ctr">
          <a:solidFill>
            <a:schemeClr val="accent2">
              <a:hueOff val="893801"/>
              <a:satOff val="5185"/>
              <a:lumOff val="514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1988" tIns="151988" rIns="151988" bIns="151988" numCol="1" spcCol="1270" anchor="ctr" anchorCtr="0">
          <a:noAutofit/>
        </a:bodyPr>
        <a:lstStyle/>
        <a:p>
          <a:pPr marL="0" lvl="0" indent="0" algn="ctr" defTabSz="889000">
            <a:lnSpc>
              <a:spcPct val="90000"/>
            </a:lnSpc>
            <a:spcBef>
              <a:spcPct val="0"/>
            </a:spcBef>
            <a:spcAft>
              <a:spcPct val="35000"/>
            </a:spcAft>
            <a:buNone/>
          </a:pPr>
          <a:r>
            <a:rPr lang="en-US" sz="2000" kern="1200" dirty="0"/>
            <a:t>Collaborating</a:t>
          </a:r>
        </a:p>
      </dsp:txBody>
      <dsp:txXfrm>
        <a:off x="6098774" y="133468"/>
        <a:ext cx="1923360" cy="577008"/>
      </dsp:txXfrm>
    </dsp:sp>
    <dsp:sp modelId="{2E10CEB5-E84D-D14F-8DDF-3BFB795D6051}">
      <dsp:nvSpPr>
        <dsp:cNvPr id="0" name=""/>
        <dsp:cNvSpPr/>
      </dsp:nvSpPr>
      <dsp:spPr>
        <a:xfrm>
          <a:off x="6098774" y="710476"/>
          <a:ext cx="1923360" cy="2773900"/>
        </a:xfrm>
        <a:prstGeom prst="rect">
          <a:avLst/>
        </a:prstGeom>
        <a:solidFill>
          <a:schemeClr val="accent2">
            <a:tint val="40000"/>
            <a:alpha val="90000"/>
            <a:hueOff val="783592"/>
            <a:satOff val="10085"/>
            <a:lumOff val="1313"/>
            <a:alphaOff val="0"/>
          </a:schemeClr>
        </a:solidFill>
        <a:ln w="22225" cap="rnd" cmpd="sng" algn="ctr">
          <a:solidFill>
            <a:schemeClr val="accent2">
              <a:tint val="40000"/>
              <a:alpha val="90000"/>
              <a:hueOff val="783592"/>
              <a:satOff val="10085"/>
              <a:lumOff val="13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985" tIns="189985" rIns="189985" bIns="189985" numCol="1" spcCol="1270" anchor="t" anchorCtr="0">
          <a:noAutofit/>
        </a:bodyPr>
        <a:lstStyle/>
        <a:p>
          <a:pPr marL="0" lvl="0" indent="0" algn="l" defTabSz="800100">
            <a:lnSpc>
              <a:spcPct val="90000"/>
            </a:lnSpc>
            <a:spcBef>
              <a:spcPct val="0"/>
            </a:spcBef>
            <a:spcAft>
              <a:spcPct val="35000"/>
            </a:spcAft>
            <a:buNone/>
          </a:pPr>
          <a:r>
            <a:rPr lang="en-US" sz="1800" kern="1200" dirty="0"/>
            <a:t>Collaborating-Partner with the person in each aspect of decision- making including development of alternatives and solution</a:t>
          </a:r>
        </a:p>
      </dsp:txBody>
      <dsp:txXfrm>
        <a:off x="6098774" y="710476"/>
        <a:ext cx="1923360" cy="2773900"/>
      </dsp:txXfrm>
    </dsp:sp>
    <dsp:sp modelId="{A08734E8-9076-BD4E-9776-4AFDC7F9F952}">
      <dsp:nvSpPr>
        <dsp:cNvPr id="0" name=""/>
        <dsp:cNvSpPr/>
      </dsp:nvSpPr>
      <dsp:spPr>
        <a:xfrm>
          <a:off x="8130029" y="133468"/>
          <a:ext cx="1923360" cy="577008"/>
        </a:xfrm>
        <a:prstGeom prst="rect">
          <a:avLst/>
        </a:prstGeom>
        <a:solidFill>
          <a:schemeClr val="accent2">
            <a:hueOff val="1191735"/>
            <a:satOff val="6913"/>
            <a:lumOff val="6864"/>
            <a:alphaOff val="0"/>
          </a:schemeClr>
        </a:solidFill>
        <a:ln w="22225" cap="rnd" cmpd="sng" algn="ctr">
          <a:solidFill>
            <a:schemeClr val="accent2">
              <a:hueOff val="1191735"/>
              <a:satOff val="6913"/>
              <a:lumOff val="686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51988" tIns="151988" rIns="151988" bIns="151988" numCol="1" spcCol="1270" anchor="ctr" anchorCtr="0">
          <a:noAutofit/>
        </a:bodyPr>
        <a:lstStyle/>
        <a:p>
          <a:pPr marL="0" lvl="0" indent="0" algn="ctr" defTabSz="889000">
            <a:lnSpc>
              <a:spcPct val="90000"/>
            </a:lnSpc>
            <a:spcBef>
              <a:spcPct val="0"/>
            </a:spcBef>
            <a:spcAft>
              <a:spcPct val="35000"/>
            </a:spcAft>
            <a:buNone/>
          </a:pPr>
          <a:r>
            <a:rPr lang="en-US" sz="2000" kern="1200" dirty="0"/>
            <a:t>Empowering</a:t>
          </a:r>
        </a:p>
      </dsp:txBody>
      <dsp:txXfrm>
        <a:off x="8130029" y="133468"/>
        <a:ext cx="1923360" cy="577008"/>
      </dsp:txXfrm>
    </dsp:sp>
    <dsp:sp modelId="{A27D1B81-FF35-0440-B389-80B38AF03C63}">
      <dsp:nvSpPr>
        <dsp:cNvPr id="0" name=""/>
        <dsp:cNvSpPr/>
      </dsp:nvSpPr>
      <dsp:spPr>
        <a:xfrm>
          <a:off x="8130029" y="710476"/>
          <a:ext cx="1923360" cy="2773900"/>
        </a:xfrm>
        <a:prstGeom prst="rect">
          <a:avLst/>
        </a:prstGeom>
        <a:solidFill>
          <a:schemeClr val="accent2">
            <a:tint val="40000"/>
            <a:alpha val="90000"/>
            <a:hueOff val="1044789"/>
            <a:satOff val="13446"/>
            <a:lumOff val="1751"/>
            <a:alphaOff val="0"/>
          </a:schemeClr>
        </a:solidFill>
        <a:ln w="22225" cap="rnd" cmpd="sng" algn="ctr">
          <a:solidFill>
            <a:schemeClr val="accent2">
              <a:tint val="40000"/>
              <a:alpha val="90000"/>
              <a:hueOff val="1044789"/>
              <a:satOff val="13446"/>
              <a:lumOff val="17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9985" tIns="189985" rIns="189985" bIns="189985" numCol="1" spcCol="1270" anchor="t" anchorCtr="0">
          <a:noAutofit/>
        </a:bodyPr>
        <a:lstStyle/>
        <a:p>
          <a:pPr marL="0" lvl="0" indent="0" algn="l" defTabSz="800100">
            <a:lnSpc>
              <a:spcPct val="90000"/>
            </a:lnSpc>
            <a:spcBef>
              <a:spcPct val="0"/>
            </a:spcBef>
            <a:spcAft>
              <a:spcPct val="35000"/>
            </a:spcAft>
            <a:buNone/>
          </a:pPr>
          <a:r>
            <a:rPr lang="en-US" sz="1800" kern="1200" dirty="0"/>
            <a:t>Empowering-Ensure the person has the ultimate control over the decisions that affect their well being and life</a:t>
          </a:r>
        </a:p>
      </dsp:txBody>
      <dsp:txXfrm>
        <a:off x="8130029" y="710476"/>
        <a:ext cx="1923360" cy="2773900"/>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8AC39-F3D0-D24F-9F7C-6EF8999CFDAB}" type="datetimeFigureOut">
              <a:rPr lang="en-US" smtClean="0"/>
              <a:t>10/21/20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27667-69A0-654F-9E84-E5217D767F43}" type="slidenum">
              <a:rPr lang="en-US" smtClean="0"/>
              <a:t>‹#›</a:t>
            </a:fld>
            <a:endParaRPr lang="en-US" dirty="0"/>
          </a:p>
        </p:txBody>
      </p:sp>
    </p:spTree>
    <p:extLst>
      <p:ext uri="{BB962C8B-B14F-4D97-AF65-F5344CB8AC3E}">
        <p14:creationId xmlns:p14="http://schemas.microsoft.com/office/powerpoint/2010/main" val="1374579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8C439-C563-874C-91D2-AF520419858E}" type="slidenum">
              <a:rPr lang="en-US" smtClean="0"/>
              <a:t>1</a:t>
            </a:fld>
            <a:endParaRPr lang="en-US" dirty="0"/>
          </a:p>
        </p:txBody>
      </p:sp>
    </p:spTree>
    <p:extLst>
      <p:ext uri="{BB962C8B-B14F-4D97-AF65-F5344CB8AC3E}">
        <p14:creationId xmlns:p14="http://schemas.microsoft.com/office/powerpoint/2010/main" val="1822655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10751-92E5-CD45-B4C6-915BD6BEB99E}" type="slidenum">
              <a:rPr lang="en-US" smtClean="0"/>
              <a:t>24</a:t>
            </a:fld>
            <a:endParaRPr lang="en-US" dirty="0"/>
          </a:p>
        </p:txBody>
      </p:sp>
    </p:spTree>
    <p:extLst>
      <p:ext uri="{BB962C8B-B14F-4D97-AF65-F5344CB8AC3E}">
        <p14:creationId xmlns:p14="http://schemas.microsoft.com/office/powerpoint/2010/main" val="346406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10751-92E5-CD45-B4C6-915BD6BEB99E}" type="slidenum">
              <a:rPr lang="en-US" smtClean="0"/>
              <a:t>8</a:t>
            </a:fld>
            <a:endParaRPr lang="en-US" dirty="0"/>
          </a:p>
        </p:txBody>
      </p:sp>
    </p:spTree>
    <p:extLst>
      <p:ext uri="{BB962C8B-B14F-4D97-AF65-F5344CB8AC3E}">
        <p14:creationId xmlns:p14="http://schemas.microsoft.com/office/powerpoint/2010/main" val="391862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8C439-C563-874C-91D2-AF520419858E}" type="slidenum">
              <a:rPr lang="en-US" smtClean="0"/>
              <a:t>12</a:t>
            </a:fld>
            <a:endParaRPr lang="en-US" dirty="0"/>
          </a:p>
        </p:txBody>
      </p:sp>
    </p:spTree>
    <p:extLst>
      <p:ext uri="{BB962C8B-B14F-4D97-AF65-F5344CB8AC3E}">
        <p14:creationId xmlns:p14="http://schemas.microsoft.com/office/powerpoint/2010/main" val="178992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8C439-C563-874C-91D2-AF520419858E}" type="slidenum">
              <a:rPr lang="en-US" smtClean="0"/>
              <a:t>13</a:t>
            </a:fld>
            <a:endParaRPr lang="en-US" dirty="0"/>
          </a:p>
        </p:txBody>
      </p:sp>
    </p:spTree>
    <p:extLst>
      <p:ext uri="{BB962C8B-B14F-4D97-AF65-F5344CB8AC3E}">
        <p14:creationId xmlns:p14="http://schemas.microsoft.com/office/powerpoint/2010/main" val="2813708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8C439-C563-874C-91D2-AF520419858E}" type="slidenum">
              <a:rPr lang="en-US" smtClean="0"/>
              <a:t>14</a:t>
            </a:fld>
            <a:endParaRPr lang="en-US" dirty="0"/>
          </a:p>
        </p:txBody>
      </p:sp>
    </p:spTree>
    <p:extLst>
      <p:ext uri="{BB962C8B-B14F-4D97-AF65-F5344CB8AC3E}">
        <p14:creationId xmlns:p14="http://schemas.microsoft.com/office/powerpoint/2010/main" val="47696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8C439-C563-874C-91D2-AF520419858E}" type="slidenum">
              <a:rPr lang="en-US" smtClean="0"/>
              <a:t>15</a:t>
            </a:fld>
            <a:endParaRPr lang="en-US" dirty="0"/>
          </a:p>
        </p:txBody>
      </p:sp>
    </p:spTree>
    <p:extLst>
      <p:ext uri="{BB962C8B-B14F-4D97-AF65-F5344CB8AC3E}">
        <p14:creationId xmlns:p14="http://schemas.microsoft.com/office/powerpoint/2010/main" val="71772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8C439-C563-874C-91D2-AF520419858E}" type="slidenum">
              <a:rPr lang="en-US" smtClean="0"/>
              <a:t>16</a:t>
            </a:fld>
            <a:endParaRPr lang="en-US" dirty="0"/>
          </a:p>
        </p:txBody>
      </p:sp>
    </p:spTree>
    <p:extLst>
      <p:ext uri="{BB962C8B-B14F-4D97-AF65-F5344CB8AC3E}">
        <p14:creationId xmlns:p14="http://schemas.microsoft.com/office/powerpoint/2010/main" val="801008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8C439-C563-874C-91D2-AF520419858E}" type="slidenum">
              <a:rPr lang="en-US" smtClean="0"/>
              <a:t>17</a:t>
            </a:fld>
            <a:endParaRPr lang="en-US" dirty="0"/>
          </a:p>
        </p:txBody>
      </p:sp>
    </p:spTree>
    <p:extLst>
      <p:ext uri="{BB962C8B-B14F-4D97-AF65-F5344CB8AC3E}">
        <p14:creationId xmlns:p14="http://schemas.microsoft.com/office/powerpoint/2010/main" val="298462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68C439-C563-874C-91D2-AF520419858E}" type="slidenum">
              <a:rPr lang="en-US" smtClean="0"/>
              <a:t>19</a:t>
            </a:fld>
            <a:endParaRPr lang="en-US" dirty="0"/>
          </a:p>
        </p:txBody>
      </p:sp>
    </p:spTree>
    <p:extLst>
      <p:ext uri="{BB962C8B-B14F-4D97-AF65-F5344CB8AC3E}">
        <p14:creationId xmlns:p14="http://schemas.microsoft.com/office/powerpoint/2010/main" val="296947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52E545F-4766-4B45-86AB-35FE65CD9687}" type="datetimeFigureOut">
              <a:rPr lang="en-US" smtClean="0"/>
              <a:t>10/21/20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687C61A9-92E7-914F-A2D5-98EC013E09BB}" type="slidenum">
              <a:rPr lang="en-US" smtClean="0"/>
              <a:t>‹#›</a:t>
            </a:fld>
            <a:endParaRPr lang="en-US" dirty="0"/>
          </a:p>
        </p:txBody>
      </p:sp>
    </p:spTree>
    <p:extLst>
      <p:ext uri="{BB962C8B-B14F-4D97-AF65-F5344CB8AC3E}">
        <p14:creationId xmlns:p14="http://schemas.microsoft.com/office/powerpoint/2010/main" val="89429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E545F-4766-4B45-86AB-35FE65CD9687}" type="datetimeFigureOut">
              <a:rPr lang="en-US" smtClean="0"/>
              <a:t>10/21/20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C61A9-92E7-914F-A2D5-98EC013E09BB}" type="slidenum">
              <a:rPr lang="en-US" smtClean="0"/>
              <a:t>‹#›</a:t>
            </a:fld>
            <a:endParaRPr lang="en-US" dirty="0"/>
          </a:p>
        </p:txBody>
      </p:sp>
    </p:spTree>
    <p:extLst>
      <p:ext uri="{BB962C8B-B14F-4D97-AF65-F5344CB8AC3E}">
        <p14:creationId xmlns:p14="http://schemas.microsoft.com/office/powerpoint/2010/main" val="240493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52E545F-4766-4B45-86AB-35FE65CD9687}" type="datetimeFigureOut">
              <a:rPr lang="en-US" smtClean="0"/>
              <a:t>10/21/20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687C61A9-92E7-914F-A2D5-98EC013E09BB}" type="slidenum">
              <a:rPr lang="en-US" smtClean="0"/>
              <a:t>‹#›</a:t>
            </a:fld>
            <a:endParaRPr lang="en-US" dirty="0"/>
          </a:p>
        </p:txBody>
      </p:sp>
    </p:spTree>
    <p:extLst>
      <p:ext uri="{BB962C8B-B14F-4D97-AF65-F5344CB8AC3E}">
        <p14:creationId xmlns:p14="http://schemas.microsoft.com/office/powerpoint/2010/main" val="246135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E545F-4766-4B45-86AB-35FE65CD9687}" type="datetimeFigureOut">
              <a:rPr lang="en-US" smtClean="0"/>
              <a:t>10/21/20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687C61A9-92E7-914F-A2D5-98EC013E09BB}" type="slidenum">
              <a:rPr lang="en-US" smtClean="0"/>
              <a:t>‹#›</a:t>
            </a:fld>
            <a:endParaRPr lang="en-US" dirty="0"/>
          </a:p>
        </p:txBody>
      </p:sp>
    </p:spTree>
    <p:extLst>
      <p:ext uri="{BB962C8B-B14F-4D97-AF65-F5344CB8AC3E}">
        <p14:creationId xmlns:p14="http://schemas.microsoft.com/office/powerpoint/2010/main" val="3855310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52E545F-4766-4B45-86AB-35FE65CD9687}" type="datetimeFigureOut">
              <a:rPr lang="en-US" smtClean="0"/>
              <a:t>10/21/20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687C61A9-92E7-914F-A2D5-98EC013E09BB}" type="slidenum">
              <a:rPr lang="en-US" smtClean="0"/>
              <a:t>‹#›</a:t>
            </a:fld>
            <a:endParaRPr lang="en-US" dirty="0"/>
          </a:p>
        </p:txBody>
      </p:sp>
    </p:spTree>
    <p:extLst>
      <p:ext uri="{BB962C8B-B14F-4D97-AF65-F5344CB8AC3E}">
        <p14:creationId xmlns:p14="http://schemas.microsoft.com/office/powerpoint/2010/main" val="39558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2E545F-4766-4B45-86AB-35FE65CD9687}" type="datetimeFigureOut">
              <a:rPr lang="en-US" smtClean="0"/>
              <a:t>10/21/20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C61A9-92E7-914F-A2D5-98EC013E09BB}" type="slidenum">
              <a:rPr lang="en-US" smtClean="0"/>
              <a:t>‹#›</a:t>
            </a:fld>
            <a:endParaRPr lang="en-US" dirty="0"/>
          </a:p>
        </p:txBody>
      </p:sp>
    </p:spTree>
    <p:extLst>
      <p:ext uri="{BB962C8B-B14F-4D97-AF65-F5344CB8AC3E}">
        <p14:creationId xmlns:p14="http://schemas.microsoft.com/office/powerpoint/2010/main" val="370741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2E545F-4766-4B45-86AB-35FE65CD9687}" type="datetimeFigureOut">
              <a:rPr lang="en-US" smtClean="0"/>
              <a:t>10/21/20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7C61A9-92E7-914F-A2D5-98EC013E09BB}" type="slidenum">
              <a:rPr lang="en-US" smtClean="0"/>
              <a:t>‹#›</a:t>
            </a:fld>
            <a:endParaRPr lang="en-US" dirty="0"/>
          </a:p>
        </p:txBody>
      </p:sp>
    </p:spTree>
    <p:extLst>
      <p:ext uri="{BB962C8B-B14F-4D97-AF65-F5344CB8AC3E}">
        <p14:creationId xmlns:p14="http://schemas.microsoft.com/office/powerpoint/2010/main" val="298951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2E545F-4766-4B45-86AB-35FE65CD9687}" type="datetimeFigureOut">
              <a:rPr lang="en-US" smtClean="0"/>
              <a:t>10/21/20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7C61A9-92E7-914F-A2D5-98EC013E09BB}" type="slidenum">
              <a:rPr lang="en-US" smtClean="0"/>
              <a:t>‹#›</a:t>
            </a:fld>
            <a:endParaRPr lang="en-US" dirty="0"/>
          </a:p>
        </p:txBody>
      </p:sp>
    </p:spTree>
    <p:extLst>
      <p:ext uri="{BB962C8B-B14F-4D97-AF65-F5344CB8AC3E}">
        <p14:creationId xmlns:p14="http://schemas.microsoft.com/office/powerpoint/2010/main" val="1007169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E545F-4766-4B45-86AB-35FE65CD9687}" type="datetimeFigureOut">
              <a:rPr lang="en-US" smtClean="0"/>
              <a:t>10/21/20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7C61A9-92E7-914F-A2D5-98EC013E09BB}" type="slidenum">
              <a:rPr lang="en-US" smtClean="0"/>
              <a:t>‹#›</a:t>
            </a:fld>
            <a:endParaRPr lang="en-US" dirty="0"/>
          </a:p>
        </p:txBody>
      </p:sp>
    </p:spTree>
    <p:extLst>
      <p:ext uri="{BB962C8B-B14F-4D97-AF65-F5344CB8AC3E}">
        <p14:creationId xmlns:p14="http://schemas.microsoft.com/office/powerpoint/2010/main" val="265240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52E545F-4766-4B45-86AB-35FE65CD9687}" type="datetimeFigureOut">
              <a:rPr lang="en-US" smtClean="0"/>
              <a:t>10/21/20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687C61A9-92E7-914F-A2D5-98EC013E09BB}" type="slidenum">
              <a:rPr lang="en-US" smtClean="0"/>
              <a:t>‹#›</a:t>
            </a:fld>
            <a:endParaRPr lang="en-US" dirty="0"/>
          </a:p>
        </p:txBody>
      </p:sp>
    </p:spTree>
    <p:extLst>
      <p:ext uri="{BB962C8B-B14F-4D97-AF65-F5344CB8AC3E}">
        <p14:creationId xmlns:p14="http://schemas.microsoft.com/office/powerpoint/2010/main" val="129029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2E545F-4766-4B45-86AB-35FE65CD9687}" type="datetimeFigureOut">
              <a:rPr lang="en-US" smtClean="0"/>
              <a:t>10/21/20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C61A9-92E7-914F-A2D5-98EC013E09BB}" type="slidenum">
              <a:rPr lang="en-US" smtClean="0"/>
              <a:t>‹#›</a:t>
            </a:fld>
            <a:endParaRPr lang="en-US" dirty="0"/>
          </a:p>
        </p:txBody>
      </p:sp>
    </p:spTree>
    <p:extLst>
      <p:ext uri="{BB962C8B-B14F-4D97-AF65-F5344CB8AC3E}">
        <p14:creationId xmlns:p14="http://schemas.microsoft.com/office/powerpoint/2010/main" val="829329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52E545F-4766-4B45-86AB-35FE65CD9687}" type="datetimeFigureOut">
              <a:rPr lang="en-US" smtClean="0"/>
              <a:t>10/21/20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687C61A9-92E7-914F-A2D5-98EC013E09BB}" type="slidenum">
              <a:rPr lang="en-US" smtClean="0"/>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52025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Motivational Interviewing Skills</a:t>
            </a:r>
            <a:br>
              <a:rPr lang="en-US" dirty="0"/>
            </a:br>
            <a:r>
              <a:rPr lang="en-US" dirty="0"/>
              <a:t>Session Two</a:t>
            </a:r>
          </a:p>
        </p:txBody>
      </p:sp>
      <p:sp>
        <p:nvSpPr>
          <p:cNvPr id="3" name="Subtitle 2"/>
          <p:cNvSpPr>
            <a:spLocks noGrp="1"/>
          </p:cNvSpPr>
          <p:nvPr>
            <p:ph type="subTitle" idx="1"/>
          </p:nvPr>
        </p:nvSpPr>
        <p:spPr/>
        <p:txBody>
          <a:bodyPr/>
          <a:lstStyle/>
          <a:p>
            <a:r>
              <a:rPr lang="en-US" dirty="0"/>
              <a:t>Jayne Josephsen, EdD, RN, CHSE, CHPN</a:t>
            </a:r>
          </a:p>
        </p:txBody>
      </p:sp>
      <p:sp>
        <p:nvSpPr>
          <p:cNvPr id="4" name="Slide Number Placeholder 3"/>
          <p:cNvSpPr>
            <a:spLocks noGrp="1"/>
          </p:cNvSpPr>
          <p:nvPr>
            <p:ph type="sldNum" sz="quarter" idx="12"/>
          </p:nvPr>
        </p:nvSpPr>
        <p:spPr/>
        <p:txBody>
          <a:bodyPr/>
          <a:lstStyle/>
          <a:p>
            <a:fld id="{7584A27F-2A0D-804A-8359-ABBFABB2AA8F}" type="slidenum">
              <a:rPr lang="en-US" smtClean="0"/>
              <a:t>1</a:t>
            </a:fld>
            <a:endParaRPr lang="en-US" dirty="0"/>
          </a:p>
        </p:txBody>
      </p:sp>
    </p:spTree>
    <p:extLst>
      <p:ext uri="{BB962C8B-B14F-4D97-AF65-F5344CB8AC3E}">
        <p14:creationId xmlns:p14="http://schemas.microsoft.com/office/powerpoint/2010/main" val="2693333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Confidence Ruler Exercise</a:t>
            </a:r>
          </a:p>
        </p:txBody>
      </p:sp>
      <p:sp>
        <p:nvSpPr>
          <p:cNvPr id="3" name="Content Placeholder 2"/>
          <p:cNvSpPr>
            <a:spLocks noGrp="1"/>
          </p:cNvSpPr>
          <p:nvPr>
            <p:ph idx="1"/>
          </p:nvPr>
        </p:nvSpPr>
        <p:spPr>
          <a:xfrm>
            <a:off x="581192" y="2180496"/>
            <a:ext cx="11029615" cy="4308794"/>
          </a:xfrm>
        </p:spPr>
        <p:txBody>
          <a:bodyPr>
            <a:noAutofit/>
          </a:bodyPr>
          <a:lstStyle/>
          <a:p>
            <a:r>
              <a:rPr lang="en-US" sz="2000" dirty="0"/>
              <a:t>Confidence Ruler</a:t>
            </a:r>
          </a:p>
          <a:p>
            <a:pPr lvl="1"/>
            <a:r>
              <a:rPr lang="en-US" sz="2000" dirty="0"/>
              <a:t>1-10 how confident are you that you can make this change right now?</a:t>
            </a:r>
          </a:p>
          <a:p>
            <a:pPr lvl="1"/>
            <a:r>
              <a:rPr lang="en-US" sz="2000" dirty="0"/>
              <a:t>Follow up questions</a:t>
            </a:r>
          </a:p>
          <a:p>
            <a:pPr lvl="2"/>
            <a:r>
              <a:rPr lang="en-US" sz="2000" dirty="0"/>
              <a:t>What puts you at that number?</a:t>
            </a:r>
          </a:p>
          <a:p>
            <a:pPr lvl="2"/>
            <a:r>
              <a:rPr lang="en-US" sz="2000" dirty="0"/>
              <a:t>What would it take to move up a number?</a:t>
            </a:r>
          </a:p>
          <a:p>
            <a:pPr lvl="2"/>
            <a:r>
              <a:rPr lang="en-US" sz="2000" dirty="0"/>
              <a:t>If confidence is low </a:t>
            </a:r>
          </a:p>
          <a:p>
            <a:pPr lvl="3"/>
            <a:r>
              <a:rPr lang="en-US" sz="2000" dirty="0"/>
              <a:t>Explore ways to build confidence</a:t>
            </a:r>
          </a:p>
          <a:p>
            <a:pPr lvl="3"/>
            <a:r>
              <a:rPr lang="en-US" sz="2000" dirty="0"/>
              <a:t>When you have made a change like this in the past what did you draw on in terms of personal qualities and support? </a:t>
            </a:r>
          </a:p>
        </p:txBody>
      </p:sp>
      <p:sp>
        <p:nvSpPr>
          <p:cNvPr id="4" name="Slide Number Placeholder 3"/>
          <p:cNvSpPr>
            <a:spLocks noGrp="1"/>
          </p:cNvSpPr>
          <p:nvPr>
            <p:ph type="sldNum" sz="quarter" idx="12"/>
          </p:nvPr>
        </p:nvSpPr>
        <p:spPr/>
        <p:txBody>
          <a:bodyPr/>
          <a:lstStyle/>
          <a:p>
            <a:fld id="{7584A27F-2A0D-804A-8359-ABBFABB2AA8F}" type="slidenum">
              <a:rPr lang="en-US" smtClean="0"/>
              <a:t>10</a:t>
            </a:fld>
            <a:endParaRPr lang="en-US" dirty="0"/>
          </a:p>
        </p:txBody>
      </p:sp>
    </p:spTree>
    <p:extLst>
      <p:ext uri="{BB962C8B-B14F-4D97-AF65-F5344CB8AC3E}">
        <p14:creationId xmlns:p14="http://schemas.microsoft.com/office/powerpoint/2010/main" val="2316746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6386C4-2110-E744-A4F0-6CBC35C61C9C}"/>
              </a:ext>
            </a:extLst>
          </p:cNvPr>
          <p:cNvSpPr>
            <a:spLocks noGrp="1"/>
          </p:cNvSpPr>
          <p:nvPr>
            <p:ph type="title"/>
          </p:nvPr>
        </p:nvSpPr>
        <p:spPr/>
        <p:txBody>
          <a:bodyPr/>
          <a:lstStyle/>
          <a:p>
            <a:r>
              <a:rPr lang="en-US" dirty="0"/>
              <a:t>Sustain  vs. Change Talk</a:t>
            </a:r>
          </a:p>
        </p:txBody>
      </p:sp>
      <p:sp>
        <p:nvSpPr>
          <p:cNvPr id="5" name="Text Placeholder 4">
            <a:extLst>
              <a:ext uri="{FF2B5EF4-FFF2-40B4-BE49-F238E27FC236}">
                <a16:creationId xmlns:a16="http://schemas.microsoft.com/office/drawing/2014/main" id="{ED09A7A4-26A0-0C46-9E41-D7ECDD2AB4D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735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Talk- DARN CAT</a:t>
            </a:r>
          </a:p>
        </p:txBody>
      </p:sp>
      <p:sp>
        <p:nvSpPr>
          <p:cNvPr id="3" name="Content Placeholder 2"/>
          <p:cNvSpPr>
            <a:spLocks noGrp="1"/>
          </p:cNvSpPr>
          <p:nvPr>
            <p:ph sz="half" idx="1"/>
          </p:nvPr>
        </p:nvSpPr>
        <p:spPr>
          <a:xfrm>
            <a:off x="581193" y="2228003"/>
            <a:ext cx="5422390" cy="3900339"/>
          </a:xfrm>
        </p:spPr>
        <p:txBody>
          <a:bodyPr>
            <a:normAutofit fontScale="85000" lnSpcReduction="10000"/>
          </a:bodyPr>
          <a:lstStyle/>
          <a:p>
            <a:r>
              <a:rPr lang="en-US" sz="2600" dirty="0"/>
              <a:t>Self-talk that envisions change and expresses an argument for change</a:t>
            </a:r>
          </a:p>
          <a:p>
            <a:r>
              <a:rPr lang="en-US" sz="2600" dirty="0"/>
              <a:t>The client considers the pros and cons of a change</a:t>
            </a:r>
          </a:p>
          <a:p>
            <a:r>
              <a:rPr lang="en-US" sz="2600" dirty="0"/>
              <a:t>Preparatory Change</a:t>
            </a:r>
          </a:p>
          <a:p>
            <a:pPr lvl="1"/>
            <a:r>
              <a:rPr lang="en-US" sz="2600" dirty="0"/>
              <a:t>Desire- “ I want to lose some weight”</a:t>
            </a:r>
          </a:p>
          <a:p>
            <a:pPr lvl="1"/>
            <a:r>
              <a:rPr lang="en-US" sz="2600" dirty="0"/>
              <a:t>Ability- “ I would be able to</a:t>
            </a:r>
            <a:r>
              <a:rPr lang="is-IS" sz="2600" dirty="0"/>
              <a:t>…”</a:t>
            </a:r>
            <a:endParaRPr lang="en-US" sz="2600" dirty="0"/>
          </a:p>
          <a:p>
            <a:pPr lvl="1"/>
            <a:r>
              <a:rPr lang="en-US" sz="2600" dirty="0"/>
              <a:t>Reasons- “I would have more energy”</a:t>
            </a:r>
          </a:p>
          <a:p>
            <a:pPr lvl="1"/>
            <a:r>
              <a:rPr lang="en-US" sz="2600" dirty="0"/>
              <a:t>Need- “I can’t keep going on like this”</a:t>
            </a:r>
          </a:p>
          <a:p>
            <a:endParaRPr lang="en-US" dirty="0"/>
          </a:p>
          <a:p>
            <a:endParaRPr lang="en-US" dirty="0"/>
          </a:p>
        </p:txBody>
      </p:sp>
      <p:sp>
        <p:nvSpPr>
          <p:cNvPr id="4" name="Content Placeholder 3">
            <a:extLst>
              <a:ext uri="{FF2B5EF4-FFF2-40B4-BE49-F238E27FC236}">
                <a16:creationId xmlns:a16="http://schemas.microsoft.com/office/drawing/2014/main" id="{B6F22165-28F9-CF43-AC07-D53BAB167EB6}"/>
              </a:ext>
            </a:extLst>
          </p:cNvPr>
          <p:cNvSpPr>
            <a:spLocks noGrp="1"/>
          </p:cNvSpPr>
          <p:nvPr>
            <p:ph sz="half" idx="2"/>
          </p:nvPr>
        </p:nvSpPr>
        <p:spPr/>
        <p:txBody>
          <a:bodyPr>
            <a:normAutofit fontScale="85000" lnSpcReduction="10000"/>
          </a:bodyPr>
          <a:lstStyle/>
          <a:p>
            <a:r>
              <a:rPr lang="en-US" sz="2600" dirty="0"/>
              <a:t>Mobilizing Change</a:t>
            </a:r>
          </a:p>
          <a:p>
            <a:pPr lvl="1"/>
            <a:r>
              <a:rPr lang="en-US" sz="2600" dirty="0"/>
              <a:t>Commitment- “I have good reasons to</a:t>
            </a:r>
            <a:r>
              <a:rPr lang="is-IS" sz="2600" dirty="0"/>
              <a:t>…”</a:t>
            </a:r>
            <a:endParaRPr lang="en-US" sz="2600" dirty="0"/>
          </a:p>
          <a:p>
            <a:pPr lvl="1"/>
            <a:r>
              <a:rPr lang="en-US" sz="2600" dirty="0"/>
              <a:t>Activation- “I am willing to</a:t>
            </a:r>
            <a:r>
              <a:rPr lang="is-IS" sz="2600" dirty="0"/>
              <a:t>…”</a:t>
            </a:r>
            <a:endParaRPr lang="en-US" sz="2600" dirty="0"/>
          </a:p>
          <a:p>
            <a:pPr lvl="1"/>
            <a:r>
              <a:rPr lang="en-US" sz="2600" dirty="0"/>
              <a:t>Taking Steps- “ This week I skipped dessert”</a:t>
            </a:r>
          </a:p>
          <a:p>
            <a:pPr marL="0" indent="0">
              <a:buNone/>
            </a:pPr>
            <a:endParaRPr lang="en-US" dirty="0"/>
          </a:p>
        </p:txBody>
      </p:sp>
      <p:sp>
        <p:nvSpPr>
          <p:cNvPr id="5" name="Slide Number Placeholder 4"/>
          <p:cNvSpPr>
            <a:spLocks noGrp="1"/>
          </p:cNvSpPr>
          <p:nvPr>
            <p:ph type="sldNum" sz="quarter" idx="12"/>
          </p:nvPr>
        </p:nvSpPr>
        <p:spPr/>
        <p:txBody>
          <a:bodyPr/>
          <a:lstStyle/>
          <a:p>
            <a:fld id="{7584A27F-2A0D-804A-8359-ABBFABB2AA8F}" type="slidenum">
              <a:rPr lang="en-US" smtClean="0"/>
              <a:t>12</a:t>
            </a:fld>
            <a:endParaRPr lang="en-US" dirty="0"/>
          </a:p>
        </p:txBody>
      </p:sp>
    </p:spTree>
    <p:extLst>
      <p:ext uri="{BB962C8B-B14F-4D97-AF65-F5344CB8AC3E}">
        <p14:creationId xmlns:p14="http://schemas.microsoft.com/office/powerpoint/2010/main" val="2167169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Change Talk</a:t>
            </a:r>
          </a:p>
        </p:txBody>
      </p:sp>
      <p:sp>
        <p:nvSpPr>
          <p:cNvPr id="6" name="Text Placeholder 5"/>
          <p:cNvSpPr>
            <a:spLocks noGrp="1"/>
          </p:cNvSpPr>
          <p:nvPr>
            <p:ph type="body" idx="1"/>
          </p:nvPr>
        </p:nvSpPr>
        <p:spPr>
          <a:xfrm>
            <a:off x="887219" y="1917291"/>
            <a:ext cx="5087075" cy="553374"/>
          </a:xfrm>
        </p:spPr>
        <p:txBody>
          <a:bodyPr/>
          <a:lstStyle/>
          <a:p>
            <a:r>
              <a:rPr lang="en-US" dirty="0"/>
              <a:t>DARN</a:t>
            </a:r>
          </a:p>
        </p:txBody>
      </p:sp>
      <p:sp>
        <p:nvSpPr>
          <p:cNvPr id="3" name="Content Placeholder 2"/>
          <p:cNvSpPr>
            <a:spLocks noGrp="1"/>
          </p:cNvSpPr>
          <p:nvPr>
            <p:ph sz="half" idx="2"/>
          </p:nvPr>
        </p:nvSpPr>
        <p:spPr>
          <a:xfrm>
            <a:off x="581194" y="2669966"/>
            <a:ext cx="5393100" cy="3458376"/>
          </a:xfrm>
        </p:spPr>
        <p:txBody>
          <a:bodyPr>
            <a:normAutofit fontScale="40000" lnSpcReduction="20000"/>
          </a:bodyPr>
          <a:lstStyle/>
          <a:p>
            <a:r>
              <a:rPr lang="en-US" sz="3800" dirty="0"/>
              <a:t>Desires: Problem Recognition</a:t>
            </a:r>
          </a:p>
          <a:p>
            <a:pPr lvl="1"/>
            <a:r>
              <a:rPr lang="en-US" sz="3800" dirty="0"/>
              <a:t>What difficulties have you had in relation to your smoking?</a:t>
            </a:r>
          </a:p>
          <a:p>
            <a:r>
              <a:rPr lang="en-US" sz="3800" dirty="0"/>
              <a:t>Ability: Optimism About Change</a:t>
            </a:r>
          </a:p>
          <a:p>
            <a:pPr lvl="1"/>
            <a:r>
              <a:rPr lang="en-US" sz="3800" dirty="0"/>
              <a:t>Can you describe a successful change you have made in the past?</a:t>
            </a:r>
          </a:p>
          <a:p>
            <a:r>
              <a:rPr lang="en-US" sz="3800" dirty="0"/>
              <a:t>Reasons: Concerns About the Behavior</a:t>
            </a:r>
          </a:p>
          <a:p>
            <a:pPr lvl="1"/>
            <a:r>
              <a:rPr lang="en-US" sz="3800" dirty="0"/>
              <a:t>What do you think will happen if you do not lose weight?</a:t>
            </a:r>
          </a:p>
          <a:p>
            <a:r>
              <a:rPr lang="en-US" sz="3800" dirty="0"/>
              <a:t>Needs: Commitment to Change</a:t>
            </a:r>
          </a:p>
          <a:p>
            <a:pPr lvl="1"/>
            <a:r>
              <a:rPr lang="en-US" sz="3800" dirty="0"/>
              <a:t>How might your life be different if you made these changes? </a:t>
            </a:r>
          </a:p>
          <a:p>
            <a:pPr lvl="1"/>
            <a:endParaRPr lang="en-US" dirty="0"/>
          </a:p>
        </p:txBody>
      </p:sp>
      <p:sp>
        <p:nvSpPr>
          <p:cNvPr id="7" name="Text Placeholder 6"/>
          <p:cNvSpPr>
            <a:spLocks noGrp="1"/>
          </p:cNvSpPr>
          <p:nvPr>
            <p:ph type="body" sz="quarter" idx="3"/>
          </p:nvPr>
        </p:nvSpPr>
        <p:spPr/>
        <p:txBody>
          <a:bodyPr/>
          <a:lstStyle/>
          <a:p>
            <a:r>
              <a:rPr lang="en-US" dirty="0"/>
              <a:t>CAT</a:t>
            </a:r>
          </a:p>
        </p:txBody>
      </p:sp>
      <p:sp>
        <p:nvSpPr>
          <p:cNvPr id="4" name="Content Placeholder 3"/>
          <p:cNvSpPr>
            <a:spLocks noGrp="1"/>
          </p:cNvSpPr>
          <p:nvPr>
            <p:ph sz="quarter" idx="4"/>
          </p:nvPr>
        </p:nvSpPr>
        <p:spPr>
          <a:xfrm>
            <a:off x="6523735" y="2926052"/>
            <a:ext cx="5087074" cy="2934999"/>
          </a:xfrm>
        </p:spPr>
        <p:txBody>
          <a:bodyPr>
            <a:normAutofit/>
          </a:bodyPr>
          <a:lstStyle/>
          <a:p>
            <a:r>
              <a:rPr lang="en-US" sz="2000" dirty="0"/>
              <a:t>Commitment: Eliciting Intention</a:t>
            </a:r>
          </a:p>
          <a:p>
            <a:pPr lvl="1"/>
            <a:r>
              <a:rPr lang="en-US" sz="2000" dirty="0"/>
              <a:t>What do you intend to do?</a:t>
            </a:r>
          </a:p>
          <a:p>
            <a:r>
              <a:rPr lang="en-US" sz="2000" dirty="0"/>
              <a:t>Activation: Eliciting Plan</a:t>
            </a:r>
          </a:p>
          <a:p>
            <a:pPr lvl="1"/>
            <a:r>
              <a:rPr lang="en-US" sz="2000" dirty="0"/>
              <a:t>What are you willing to do?</a:t>
            </a:r>
          </a:p>
          <a:p>
            <a:r>
              <a:rPr lang="en-US" sz="2000" dirty="0"/>
              <a:t>Taking Steps: Eliciting Implementation</a:t>
            </a:r>
          </a:p>
          <a:p>
            <a:pPr lvl="1"/>
            <a:r>
              <a:rPr lang="en-US" sz="2000" dirty="0"/>
              <a:t>What have you already done?</a:t>
            </a:r>
          </a:p>
        </p:txBody>
      </p:sp>
      <p:sp>
        <p:nvSpPr>
          <p:cNvPr id="5" name="Slide Number Placeholder 4"/>
          <p:cNvSpPr>
            <a:spLocks noGrp="1"/>
          </p:cNvSpPr>
          <p:nvPr>
            <p:ph type="sldNum" sz="quarter" idx="12"/>
          </p:nvPr>
        </p:nvSpPr>
        <p:spPr/>
        <p:txBody>
          <a:bodyPr/>
          <a:lstStyle/>
          <a:p>
            <a:fld id="{7584A27F-2A0D-804A-8359-ABBFABB2AA8F}" type="slidenum">
              <a:rPr lang="en-US" smtClean="0"/>
              <a:t>13</a:t>
            </a:fld>
            <a:endParaRPr lang="en-US" dirty="0"/>
          </a:p>
        </p:txBody>
      </p:sp>
    </p:spTree>
    <p:extLst>
      <p:ext uri="{BB962C8B-B14F-4D97-AF65-F5344CB8AC3E}">
        <p14:creationId xmlns:p14="http://schemas.microsoft.com/office/powerpoint/2010/main" val="2948000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Change Talk</a:t>
            </a:r>
          </a:p>
        </p:txBody>
      </p:sp>
      <p:sp>
        <p:nvSpPr>
          <p:cNvPr id="3" name="Content Placeholder 2"/>
          <p:cNvSpPr>
            <a:spLocks noGrp="1"/>
          </p:cNvSpPr>
          <p:nvPr>
            <p:ph idx="1"/>
          </p:nvPr>
        </p:nvSpPr>
        <p:spPr/>
        <p:txBody>
          <a:bodyPr>
            <a:normAutofit/>
          </a:bodyPr>
          <a:lstStyle/>
          <a:p>
            <a:r>
              <a:rPr lang="en-US" sz="2000" dirty="0"/>
              <a:t>Pattern of questions and answers between provider and client-use the OARS instead</a:t>
            </a:r>
          </a:p>
          <a:p>
            <a:r>
              <a:rPr lang="en-US" sz="2000" dirty="0"/>
              <a:t>The provider promotes change before the client has resolved ambivalence-can lead to denial and confrontation</a:t>
            </a:r>
          </a:p>
          <a:p>
            <a:r>
              <a:rPr lang="en-US" sz="2000" dirty="0"/>
              <a:t>The provider promotes change without first guiding the client to identify their needs and goals-can lead to a client less committed to change</a:t>
            </a:r>
          </a:p>
          <a:p>
            <a:r>
              <a:rPr lang="en-US" sz="2000" dirty="0"/>
              <a:t>The provider labels the client as “non-compliant” or some other label-can lead to client feeling shamed or judged-not patient-centered</a:t>
            </a:r>
          </a:p>
          <a:p>
            <a:r>
              <a:rPr lang="en-US" sz="2000" dirty="0"/>
              <a:t>The provider focuses on their agenda rather than the client’s agenda-can lead to client disengaging from the process</a:t>
            </a:r>
          </a:p>
          <a:p>
            <a:endParaRPr lang="en-US" dirty="0"/>
          </a:p>
        </p:txBody>
      </p:sp>
      <p:sp>
        <p:nvSpPr>
          <p:cNvPr id="5" name="Slide Number Placeholder 4"/>
          <p:cNvSpPr>
            <a:spLocks noGrp="1"/>
          </p:cNvSpPr>
          <p:nvPr>
            <p:ph type="sldNum" sz="quarter" idx="12"/>
          </p:nvPr>
        </p:nvSpPr>
        <p:spPr/>
        <p:txBody>
          <a:bodyPr/>
          <a:lstStyle/>
          <a:p>
            <a:fld id="{7584A27F-2A0D-804A-8359-ABBFABB2AA8F}" type="slidenum">
              <a:rPr lang="en-US" smtClean="0"/>
              <a:t>14</a:t>
            </a:fld>
            <a:endParaRPr lang="en-US" dirty="0"/>
          </a:p>
        </p:txBody>
      </p:sp>
    </p:spTree>
    <p:extLst>
      <p:ext uri="{BB962C8B-B14F-4D97-AF65-F5344CB8AC3E}">
        <p14:creationId xmlns:p14="http://schemas.microsoft.com/office/powerpoint/2010/main" val="2395428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 Talk</a:t>
            </a:r>
          </a:p>
        </p:txBody>
      </p:sp>
      <p:sp>
        <p:nvSpPr>
          <p:cNvPr id="4" name="Text Placeholder 3"/>
          <p:cNvSpPr>
            <a:spLocks noGrp="1"/>
          </p:cNvSpPr>
          <p:nvPr>
            <p:ph type="body" idx="1"/>
          </p:nvPr>
        </p:nvSpPr>
        <p:spPr/>
        <p:txBody>
          <a:bodyPr/>
          <a:lstStyle/>
          <a:p>
            <a:r>
              <a:rPr lang="en-US" dirty="0"/>
              <a:t>DARN</a:t>
            </a:r>
          </a:p>
        </p:txBody>
      </p:sp>
      <p:sp>
        <p:nvSpPr>
          <p:cNvPr id="3" name="Content Placeholder 2"/>
          <p:cNvSpPr>
            <a:spLocks noGrp="1"/>
          </p:cNvSpPr>
          <p:nvPr>
            <p:ph sz="half" idx="2"/>
          </p:nvPr>
        </p:nvSpPr>
        <p:spPr/>
        <p:txBody>
          <a:bodyPr>
            <a:normAutofit/>
          </a:bodyPr>
          <a:lstStyle/>
          <a:p>
            <a:r>
              <a:rPr lang="en-US" sz="2000" dirty="0"/>
              <a:t>Desires- “ I like to eat what I want”</a:t>
            </a:r>
          </a:p>
          <a:p>
            <a:r>
              <a:rPr lang="en-US" sz="2000" dirty="0"/>
              <a:t>Ability- “I think my health is fine without changing </a:t>
            </a:r>
            <a:r>
              <a:rPr lang="is-IS" sz="2000" dirty="0"/>
              <a:t>…”</a:t>
            </a:r>
          </a:p>
          <a:p>
            <a:r>
              <a:rPr lang="is-IS" sz="2000" dirty="0"/>
              <a:t>Reasons- “I relax when I smoke”</a:t>
            </a:r>
          </a:p>
          <a:p>
            <a:r>
              <a:rPr lang="is-IS" sz="2000" dirty="0"/>
              <a:t>Need- “I just need to accept this is how I am”</a:t>
            </a:r>
          </a:p>
        </p:txBody>
      </p:sp>
      <p:sp>
        <p:nvSpPr>
          <p:cNvPr id="6" name="Text Placeholder 5"/>
          <p:cNvSpPr>
            <a:spLocks noGrp="1"/>
          </p:cNvSpPr>
          <p:nvPr>
            <p:ph type="body" sz="quarter" idx="3"/>
          </p:nvPr>
        </p:nvSpPr>
        <p:spPr/>
        <p:txBody>
          <a:bodyPr/>
          <a:lstStyle/>
          <a:p>
            <a:r>
              <a:rPr lang="en-US" dirty="0"/>
              <a:t>CAT</a:t>
            </a:r>
          </a:p>
        </p:txBody>
      </p:sp>
      <p:sp>
        <p:nvSpPr>
          <p:cNvPr id="7" name="Content Placeholder 6"/>
          <p:cNvSpPr>
            <a:spLocks noGrp="1"/>
          </p:cNvSpPr>
          <p:nvPr>
            <p:ph sz="quarter" idx="4"/>
          </p:nvPr>
        </p:nvSpPr>
        <p:spPr/>
        <p:txBody>
          <a:bodyPr>
            <a:normAutofit/>
          </a:bodyPr>
          <a:lstStyle/>
          <a:p>
            <a:r>
              <a:rPr lang="is-IS" sz="2000" dirty="0"/>
              <a:t>Commitment- “I have had it with trying diets”</a:t>
            </a:r>
          </a:p>
          <a:p>
            <a:r>
              <a:rPr lang="is-IS" sz="2000" dirty="0"/>
              <a:t>Activation- “I am just not ready to change”</a:t>
            </a:r>
          </a:p>
          <a:p>
            <a:r>
              <a:rPr lang="is-IS" sz="2000" dirty="0"/>
              <a:t>Taking Steps- “ I threw away my food journal”</a:t>
            </a:r>
            <a:endParaRPr lang="en-US" sz="2000" dirty="0"/>
          </a:p>
        </p:txBody>
      </p:sp>
      <p:sp>
        <p:nvSpPr>
          <p:cNvPr id="5" name="Slide Number Placeholder 4"/>
          <p:cNvSpPr>
            <a:spLocks noGrp="1"/>
          </p:cNvSpPr>
          <p:nvPr>
            <p:ph type="sldNum" sz="quarter" idx="12"/>
          </p:nvPr>
        </p:nvSpPr>
        <p:spPr/>
        <p:txBody>
          <a:bodyPr/>
          <a:lstStyle/>
          <a:p>
            <a:fld id="{7584A27F-2A0D-804A-8359-ABBFABB2AA8F}" type="slidenum">
              <a:rPr lang="en-US" smtClean="0"/>
              <a:t>15</a:t>
            </a:fld>
            <a:endParaRPr lang="en-US" dirty="0"/>
          </a:p>
        </p:txBody>
      </p:sp>
    </p:spTree>
    <p:extLst>
      <p:ext uri="{BB962C8B-B14F-4D97-AF65-F5344CB8AC3E}">
        <p14:creationId xmlns:p14="http://schemas.microsoft.com/office/powerpoint/2010/main" val="57587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Sustain Talk</a:t>
            </a:r>
          </a:p>
        </p:txBody>
      </p:sp>
      <p:sp>
        <p:nvSpPr>
          <p:cNvPr id="3" name="Content Placeholder 2"/>
          <p:cNvSpPr>
            <a:spLocks noGrp="1"/>
          </p:cNvSpPr>
          <p:nvPr>
            <p:ph idx="1"/>
          </p:nvPr>
        </p:nvSpPr>
        <p:spPr>
          <a:xfrm>
            <a:off x="581192" y="2180496"/>
            <a:ext cx="11029615" cy="4279298"/>
          </a:xfrm>
        </p:spPr>
        <p:txBody>
          <a:bodyPr>
            <a:noAutofit/>
          </a:bodyPr>
          <a:lstStyle/>
          <a:p>
            <a:r>
              <a:rPr lang="en-US" sz="2000" dirty="0"/>
              <a:t>Sustain talk is a sign that the provider’s tactics do not match the clients state of change</a:t>
            </a:r>
          </a:p>
          <a:p>
            <a:r>
              <a:rPr lang="en-US" sz="2000" dirty="0"/>
              <a:t>Use </a:t>
            </a:r>
            <a:r>
              <a:rPr lang="en-US" sz="2000" u="sng" dirty="0"/>
              <a:t>OARS</a:t>
            </a:r>
            <a:r>
              <a:rPr lang="en-US" sz="2000" dirty="0"/>
              <a:t> to help the client clarify their perspective on the behavior and facilitate change</a:t>
            </a:r>
          </a:p>
          <a:p>
            <a:r>
              <a:rPr lang="en-US" sz="2000" dirty="0"/>
              <a:t>Reframing: Take the arguments against change and alter the meaning of the information to promote change</a:t>
            </a:r>
          </a:p>
          <a:p>
            <a:pPr lvl="1"/>
            <a:r>
              <a:rPr lang="en-US" sz="2000" dirty="0"/>
              <a:t>Example: You have already been making an effort to cut back on your smoking, realizing its importance</a:t>
            </a:r>
          </a:p>
          <a:p>
            <a:r>
              <a:rPr lang="en-US" sz="2000" dirty="0"/>
              <a:t>Amplified reflection: acknowledge the clients statement but in an extreme manner (non-sarcastically)</a:t>
            </a:r>
          </a:p>
          <a:p>
            <a:pPr lvl="1"/>
            <a:r>
              <a:rPr lang="en-US" sz="2000" dirty="0"/>
              <a:t>Example: “The way you see it the situation cannot be changed at all”</a:t>
            </a:r>
          </a:p>
          <a:p>
            <a:r>
              <a:rPr lang="en-US" sz="2000" dirty="0"/>
              <a:t>Double sided reflection</a:t>
            </a:r>
          </a:p>
          <a:p>
            <a:pPr lvl="1"/>
            <a:r>
              <a:rPr lang="en-US" sz="2000" dirty="0"/>
              <a:t>Example: “On the one hand you are aware that quitting smoking will mean you will need to keep on top of your diet also and you are wondering if it is now worth the effort”</a:t>
            </a:r>
          </a:p>
        </p:txBody>
      </p:sp>
      <p:sp>
        <p:nvSpPr>
          <p:cNvPr id="5" name="Slide Number Placeholder 4"/>
          <p:cNvSpPr>
            <a:spLocks noGrp="1"/>
          </p:cNvSpPr>
          <p:nvPr>
            <p:ph type="sldNum" sz="quarter" idx="12"/>
          </p:nvPr>
        </p:nvSpPr>
        <p:spPr/>
        <p:txBody>
          <a:bodyPr/>
          <a:lstStyle/>
          <a:p>
            <a:fld id="{7584A27F-2A0D-804A-8359-ABBFABB2AA8F}" type="slidenum">
              <a:rPr lang="en-US" smtClean="0"/>
              <a:t>16</a:t>
            </a:fld>
            <a:endParaRPr lang="en-US" dirty="0"/>
          </a:p>
        </p:txBody>
      </p:sp>
    </p:spTree>
    <p:extLst>
      <p:ext uri="{BB962C8B-B14F-4D97-AF65-F5344CB8AC3E}">
        <p14:creationId xmlns:p14="http://schemas.microsoft.com/office/powerpoint/2010/main" val="3035229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Responding to Client Resistance</a:t>
            </a:r>
          </a:p>
        </p:txBody>
      </p:sp>
      <p:sp>
        <p:nvSpPr>
          <p:cNvPr id="3" name="Content Placeholder 2"/>
          <p:cNvSpPr>
            <a:spLocks noGrp="1"/>
          </p:cNvSpPr>
          <p:nvPr>
            <p:ph sz="half" idx="1"/>
          </p:nvPr>
        </p:nvSpPr>
        <p:spPr/>
        <p:txBody>
          <a:bodyPr>
            <a:noAutofit/>
          </a:bodyPr>
          <a:lstStyle/>
          <a:p>
            <a:r>
              <a:rPr lang="en-US" sz="2000" dirty="0"/>
              <a:t>Resistance can include</a:t>
            </a:r>
          </a:p>
          <a:p>
            <a:pPr lvl="1"/>
            <a:r>
              <a:rPr lang="en-US" sz="2000" dirty="0"/>
              <a:t>Arguing</a:t>
            </a:r>
          </a:p>
          <a:p>
            <a:pPr lvl="1"/>
            <a:r>
              <a:rPr lang="en-US" sz="2000" dirty="0"/>
              <a:t>Denying</a:t>
            </a:r>
          </a:p>
          <a:p>
            <a:pPr lvl="1"/>
            <a:r>
              <a:rPr lang="en-US" sz="2000" dirty="0"/>
              <a:t>Interrupting</a:t>
            </a:r>
          </a:p>
          <a:p>
            <a:pPr lvl="1"/>
            <a:r>
              <a:rPr lang="en-US" sz="2000" dirty="0"/>
              <a:t>Not Responding</a:t>
            </a:r>
          </a:p>
          <a:p>
            <a:pPr lvl="1"/>
            <a:r>
              <a:rPr lang="en-US" sz="2000" dirty="0"/>
              <a:t>Blaming</a:t>
            </a:r>
          </a:p>
        </p:txBody>
      </p:sp>
      <p:sp>
        <p:nvSpPr>
          <p:cNvPr id="4" name="Content Placeholder 3">
            <a:extLst>
              <a:ext uri="{FF2B5EF4-FFF2-40B4-BE49-F238E27FC236}">
                <a16:creationId xmlns:a16="http://schemas.microsoft.com/office/drawing/2014/main" id="{62FBDE31-0318-B640-AA2C-005910C2C7DB}"/>
              </a:ext>
            </a:extLst>
          </p:cNvPr>
          <p:cNvSpPr>
            <a:spLocks noGrp="1"/>
          </p:cNvSpPr>
          <p:nvPr>
            <p:ph sz="half" idx="2"/>
          </p:nvPr>
        </p:nvSpPr>
        <p:spPr/>
        <p:txBody>
          <a:bodyPr/>
          <a:lstStyle/>
          <a:p>
            <a:r>
              <a:rPr lang="en-US" sz="2000" dirty="0"/>
              <a:t>Responses to Resistance</a:t>
            </a:r>
          </a:p>
          <a:p>
            <a:pPr lvl="1"/>
            <a:r>
              <a:rPr lang="en-US" sz="2000" dirty="0"/>
              <a:t>Shift the focus of the conversation</a:t>
            </a:r>
          </a:p>
          <a:p>
            <a:pPr lvl="1"/>
            <a:r>
              <a:rPr lang="en-US" sz="2000" dirty="0"/>
              <a:t>Reframe and offer another perspective</a:t>
            </a:r>
          </a:p>
          <a:p>
            <a:pPr lvl="1"/>
            <a:r>
              <a:rPr lang="en-US" sz="2000" dirty="0"/>
              <a:t>Emphasize the client’s responsibility in their personal choices</a:t>
            </a:r>
          </a:p>
          <a:p>
            <a:pPr lvl="1"/>
            <a:r>
              <a:rPr lang="en-US" sz="2000" dirty="0"/>
              <a:t>Support the client’s ability to change</a:t>
            </a:r>
          </a:p>
          <a:p>
            <a:pPr lvl="1"/>
            <a:r>
              <a:rPr lang="en-US" sz="2000" dirty="0"/>
              <a:t>Use reflective responses to give the client the ability to clarify </a:t>
            </a:r>
          </a:p>
          <a:p>
            <a:pPr marL="0" indent="0">
              <a:buNone/>
            </a:pPr>
            <a:endParaRPr lang="en-US" dirty="0"/>
          </a:p>
        </p:txBody>
      </p:sp>
      <p:sp>
        <p:nvSpPr>
          <p:cNvPr id="5" name="Slide Number Placeholder 4"/>
          <p:cNvSpPr>
            <a:spLocks noGrp="1"/>
          </p:cNvSpPr>
          <p:nvPr>
            <p:ph type="sldNum" sz="quarter" idx="12"/>
          </p:nvPr>
        </p:nvSpPr>
        <p:spPr/>
        <p:txBody>
          <a:bodyPr/>
          <a:lstStyle/>
          <a:p>
            <a:fld id="{7584A27F-2A0D-804A-8359-ABBFABB2AA8F}" type="slidenum">
              <a:rPr lang="en-US" smtClean="0"/>
              <a:t>17</a:t>
            </a:fld>
            <a:endParaRPr lang="en-US" dirty="0"/>
          </a:p>
        </p:txBody>
      </p:sp>
    </p:spTree>
    <p:extLst>
      <p:ext uri="{BB962C8B-B14F-4D97-AF65-F5344CB8AC3E}">
        <p14:creationId xmlns:p14="http://schemas.microsoft.com/office/powerpoint/2010/main" val="580327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36138B-5ADB-E342-86C7-4BA05A418B38}"/>
              </a:ext>
            </a:extLst>
          </p:cNvPr>
          <p:cNvSpPr>
            <a:spLocks noGrp="1"/>
          </p:cNvSpPr>
          <p:nvPr>
            <p:ph type="ctrTitle"/>
          </p:nvPr>
        </p:nvSpPr>
        <p:spPr/>
        <p:txBody>
          <a:bodyPr>
            <a:normAutofit/>
          </a:bodyPr>
          <a:lstStyle/>
          <a:p>
            <a:r>
              <a:rPr lang="en-US" dirty="0"/>
              <a:t>Communication Techniques in Motivational Interviewing</a:t>
            </a:r>
          </a:p>
        </p:txBody>
      </p:sp>
      <p:sp>
        <p:nvSpPr>
          <p:cNvPr id="5" name="Subtitle 4">
            <a:extLst>
              <a:ext uri="{FF2B5EF4-FFF2-40B4-BE49-F238E27FC236}">
                <a16:creationId xmlns:a16="http://schemas.microsoft.com/office/drawing/2014/main" id="{02580624-0368-3E44-87B1-9397F580776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82699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OARS Tool</a:t>
            </a:r>
          </a:p>
        </p:txBody>
      </p:sp>
      <p:sp>
        <p:nvSpPr>
          <p:cNvPr id="3" name="Content Placeholder 2"/>
          <p:cNvSpPr>
            <a:spLocks noGrp="1"/>
          </p:cNvSpPr>
          <p:nvPr>
            <p:ph sz="half" idx="1"/>
          </p:nvPr>
        </p:nvSpPr>
        <p:spPr>
          <a:xfrm>
            <a:off x="581193" y="1961535"/>
            <a:ext cx="5422390" cy="4490229"/>
          </a:xfrm>
        </p:spPr>
        <p:txBody>
          <a:bodyPr>
            <a:normAutofit fontScale="85000" lnSpcReduction="20000"/>
          </a:bodyPr>
          <a:lstStyle/>
          <a:p>
            <a:r>
              <a:rPr lang="en-US" sz="2100" dirty="0"/>
              <a:t>Open ended questions</a:t>
            </a:r>
          </a:p>
          <a:p>
            <a:pPr lvl="1"/>
            <a:r>
              <a:rPr lang="en-US" sz="2100" dirty="0"/>
              <a:t>These elicit the clients perspective. They cannot be answered with a yes or no or with a short response</a:t>
            </a:r>
          </a:p>
          <a:p>
            <a:pPr lvl="1"/>
            <a:r>
              <a:rPr lang="en-US" sz="2100" dirty="0"/>
              <a:t>What are some open ended questions you use with your clients?</a:t>
            </a:r>
          </a:p>
          <a:p>
            <a:r>
              <a:rPr lang="en-US" sz="2100" dirty="0"/>
              <a:t>Affirmation</a:t>
            </a:r>
          </a:p>
          <a:p>
            <a:pPr lvl="1"/>
            <a:r>
              <a:rPr lang="en-US" sz="2100" dirty="0"/>
              <a:t>This communicates that the provider understands the client’s struggles. </a:t>
            </a:r>
          </a:p>
          <a:p>
            <a:pPr lvl="1"/>
            <a:r>
              <a:rPr lang="en-US" sz="2100" dirty="0"/>
              <a:t>Affirmation build on client strengths</a:t>
            </a:r>
          </a:p>
          <a:p>
            <a:pPr lvl="1"/>
            <a:r>
              <a:rPr lang="en-US" sz="2100" dirty="0"/>
              <a:t>Best used when focusing on something the client has done or has said</a:t>
            </a:r>
          </a:p>
          <a:p>
            <a:pPr lvl="1"/>
            <a:r>
              <a:rPr lang="en-US" sz="2100" dirty="0"/>
              <a:t>What are some affirmative statements you use with your clients?</a:t>
            </a:r>
          </a:p>
          <a:p>
            <a:endParaRPr lang="en-US" dirty="0"/>
          </a:p>
        </p:txBody>
      </p:sp>
      <p:sp>
        <p:nvSpPr>
          <p:cNvPr id="5" name="Content Placeholder 4"/>
          <p:cNvSpPr>
            <a:spLocks noGrp="1"/>
          </p:cNvSpPr>
          <p:nvPr>
            <p:ph sz="half" idx="2"/>
          </p:nvPr>
        </p:nvSpPr>
        <p:spPr>
          <a:xfrm>
            <a:off x="6217919" y="1845734"/>
            <a:ext cx="5392887" cy="4805789"/>
          </a:xfrm>
        </p:spPr>
        <p:txBody>
          <a:bodyPr>
            <a:noAutofit/>
          </a:bodyPr>
          <a:lstStyle/>
          <a:p>
            <a:r>
              <a:rPr lang="en-US" dirty="0"/>
              <a:t>Reflective listening</a:t>
            </a:r>
          </a:p>
          <a:p>
            <a:pPr lvl="1"/>
            <a:r>
              <a:rPr lang="en-US" sz="1800" dirty="0"/>
              <a:t>This confirms what the client means</a:t>
            </a:r>
          </a:p>
          <a:p>
            <a:pPr lvl="1"/>
            <a:r>
              <a:rPr lang="en-US" sz="1800" dirty="0"/>
              <a:t>Can also be used to direct change talk by reflecting emotions that can be motivating</a:t>
            </a:r>
          </a:p>
          <a:p>
            <a:pPr lvl="1"/>
            <a:r>
              <a:rPr lang="en-US" sz="1800" dirty="0"/>
              <a:t>Simple reflection repeats the statements or uses similar words</a:t>
            </a:r>
          </a:p>
          <a:p>
            <a:pPr lvl="1"/>
            <a:r>
              <a:rPr lang="en-US" sz="1800" dirty="0"/>
              <a:t>Complex reflection includes paraphrasing, summarizing, affirming, and using metaphors</a:t>
            </a:r>
          </a:p>
          <a:p>
            <a:r>
              <a:rPr lang="en-US" dirty="0"/>
              <a:t>Summary</a:t>
            </a:r>
          </a:p>
          <a:p>
            <a:pPr lvl="1"/>
            <a:r>
              <a:rPr lang="en-US" sz="1800" dirty="0"/>
              <a:t>The provider summarizes the client’s concerns, goals, action plans, and also affirms and encourages positive change</a:t>
            </a:r>
          </a:p>
          <a:p>
            <a:pPr lvl="1"/>
            <a:r>
              <a:rPr lang="en-US" sz="1800" dirty="0"/>
              <a:t>Mini-summaries throughout the meeting with the client can be helpful</a:t>
            </a:r>
          </a:p>
        </p:txBody>
      </p:sp>
      <p:sp>
        <p:nvSpPr>
          <p:cNvPr id="6" name="Slide Number Placeholder 5"/>
          <p:cNvSpPr>
            <a:spLocks noGrp="1"/>
          </p:cNvSpPr>
          <p:nvPr>
            <p:ph type="sldNum" sz="quarter" idx="12"/>
          </p:nvPr>
        </p:nvSpPr>
        <p:spPr/>
        <p:txBody>
          <a:bodyPr/>
          <a:lstStyle/>
          <a:p>
            <a:fld id="{7584A27F-2A0D-804A-8359-ABBFABB2AA8F}" type="slidenum">
              <a:rPr lang="en-US" smtClean="0"/>
              <a:t>19</a:t>
            </a:fld>
            <a:endParaRPr lang="en-US" dirty="0"/>
          </a:p>
        </p:txBody>
      </p:sp>
    </p:spTree>
    <p:extLst>
      <p:ext uri="{BB962C8B-B14F-4D97-AF65-F5344CB8AC3E}">
        <p14:creationId xmlns:p14="http://schemas.microsoft.com/office/powerpoint/2010/main" val="72913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sz="2400" dirty="0"/>
              <a:t>Understand the role of activation and readiness in change</a:t>
            </a:r>
          </a:p>
          <a:p>
            <a:r>
              <a:rPr lang="en-US" sz="2400" dirty="0"/>
              <a:t>Respond to change and sustain talk</a:t>
            </a:r>
          </a:p>
          <a:p>
            <a:r>
              <a:rPr lang="en-US" sz="2400" dirty="0"/>
              <a:t>Explore communication techniques used in MI to help clients explore readiness to change and engage in their health</a:t>
            </a:r>
          </a:p>
          <a:p>
            <a:pPr marL="0" indent="0">
              <a:buNone/>
            </a:pPr>
            <a:endParaRPr lang="en-US" dirty="0"/>
          </a:p>
        </p:txBody>
      </p:sp>
      <p:sp>
        <p:nvSpPr>
          <p:cNvPr id="4" name="Slide Number Placeholder 3"/>
          <p:cNvSpPr>
            <a:spLocks noGrp="1"/>
          </p:cNvSpPr>
          <p:nvPr>
            <p:ph type="sldNum" sz="quarter" idx="12"/>
          </p:nvPr>
        </p:nvSpPr>
        <p:spPr/>
        <p:txBody>
          <a:bodyPr/>
          <a:lstStyle/>
          <a:p>
            <a:fld id="{7584A27F-2A0D-804A-8359-ABBFABB2AA8F}" type="slidenum">
              <a:rPr lang="en-US" smtClean="0"/>
              <a:t>2</a:t>
            </a:fld>
            <a:endParaRPr lang="en-US" dirty="0"/>
          </a:p>
        </p:txBody>
      </p:sp>
    </p:spTree>
    <p:extLst>
      <p:ext uri="{BB962C8B-B14F-4D97-AF65-F5344CB8AC3E}">
        <p14:creationId xmlns:p14="http://schemas.microsoft.com/office/powerpoint/2010/main" val="1818377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Reflective Listening-What is this? </a:t>
            </a:r>
          </a:p>
        </p:txBody>
      </p:sp>
      <p:sp>
        <p:nvSpPr>
          <p:cNvPr id="4" name="Text Placeholder 3"/>
          <p:cNvSpPr>
            <a:spLocks noGrp="1"/>
          </p:cNvSpPr>
          <p:nvPr>
            <p:ph sz="half" idx="1"/>
          </p:nvPr>
        </p:nvSpPr>
        <p:spPr/>
        <p:txBody>
          <a:bodyPr>
            <a:normAutofit fontScale="92500" lnSpcReduction="20000"/>
          </a:bodyPr>
          <a:lstStyle/>
          <a:p>
            <a:r>
              <a:rPr lang="en-US" sz="1900" dirty="0"/>
              <a:t>Making a guess of what the person is meaning</a:t>
            </a:r>
          </a:p>
          <a:p>
            <a:r>
              <a:rPr lang="en-US" sz="1900" dirty="0"/>
              <a:t>Listening involves decoding meaning</a:t>
            </a:r>
          </a:p>
          <a:p>
            <a:r>
              <a:rPr lang="en-US" sz="1900" dirty="0"/>
              <a:t>Reflective listening involves forming a reasonable guess as to what the original meaning is and gives voice to that in the form of a statement or question</a:t>
            </a:r>
          </a:p>
          <a:p>
            <a:r>
              <a:rPr lang="en-US" sz="1900" dirty="0"/>
              <a:t>Reflections can be simple or complex</a:t>
            </a:r>
          </a:p>
          <a:p>
            <a:r>
              <a:rPr lang="en-US" sz="1900" dirty="0"/>
              <a:t>Reflective listening  maintains that clients are experts on themselves and can reach their own conclusions and decisions</a:t>
            </a:r>
          </a:p>
          <a:p>
            <a:r>
              <a:rPr lang="en-US" sz="1900" dirty="0"/>
              <a:t>It closes the circle of communication-but if you keep going around in circles in the conversation you are probably being too simple in your reflections</a:t>
            </a:r>
          </a:p>
          <a:p>
            <a:endParaRPr lang="en-US" dirty="0"/>
          </a:p>
        </p:txBody>
      </p:sp>
      <p:sp>
        <p:nvSpPr>
          <p:cNvPr id="6" name="Content Placeholder 5"/>
          <p:cNvSpPr>
            <a:spLocks noGrp="1"/>
          </p:cNvSpPr>
          <p:nvPr>
            <p:ph sz="half" idx="2"/>
          </p:nvPr>
        </p:nvSpPr>
        <p:spPr/>
        <p:txBody>
          <a:bodyPr>
            <a:normAutofit fontScale="92500" lnSpcReduction="20000"/>
          </a:bodyPr>
          <a:lstStyle/>
          <a:p>
            <a:endParaRPr lang="en-US" dirty="0"/>
          </a:p>
        </p:txBody>
      </p:sp>
      <p:sp>
        <p:nvSpPr>
          <p:cNvPr id="3" name="Slide Number Placeholder 2"/>
          <p:cNvSpPr>
            <a:spLocks noGrp="1"/>
          </p:cNvSpPr>
          <p:nvPr>
            <p:ph type="sldNum" sz="quarter" idx="12"/>
          </p:nvPr>
        </p:nvSpPr>
        <p:spPr/>
        <p:txBody>
          <a:bodyPr/>
          <a:lstStyle/>
          <a:p>
            <a:fld id="{7584A27F-2A0D-804A-8359-ABBFABB2AA8F}" type="slidenum">
              <a:rPr lang="en-US" smtClean="0"/>
              <a:t>20</a:t>
            </a:fld>
            <a:endParaRPr lang="en-US" dirty="0"/>
          </a:p>
        </p:txBody>
      </p:sp>
      <p:pic>
        <p:nvPicPr>
          <p:cNvPr id="5" name="Picture 4"/>
          <p:cNvPicPr>
            <a:picLocks noChangeAspect="1"/>
          </p:cNvPicPr>
          <p:nvPr/>
        </p:nvPicPr>
        <p:blipFill>
          <a:blip r:embed="rId2"/>
          <a:stretch>
            <a:fillRect/>
          </a:stretch>
        </p:blipFill>
        <p:spPr>
          <a:xfrm>
            <a:off x="6217920" y="1845734"/>
            <a:ext cx="5298218" cy="4263518"/>
          </a:xfrm>
          <a:prstGeom prst="rect">
            <a:avLst/>
          </a:prstGeom>
        </p:spPr>
      </p:pic>
    </p:spTree>
    <p:extLst>
      <p:ext uri="{BB962C8B-B14F-4D97-AF65-F5344CB8AC3E}">
        <p14:creationId xmlns:p14="http://schemas.microsoft.com/office/powerpoint/2010/main" val="619549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Reflective Listening Tips</a:t>
            </a:r>
          </a:p>
        </p:txBody>
      </p:sp>
      <p:sp>
        <p:nvSpPr>
          <p:cNvPr id="7" name="Text Placeholder 6"/>
          <p:cNvSpPr>
            <a:spLocks noGrp="1"/>
          </p:cNvSpPr>
          <p:nvPr>
            <p:ph type="body" idx="1"/>
          </p:nvPr>
        </p:nvSpPr>
        <p:spPr/>
        <p:txBody>
          <a:bodyPr/>
          <a:lstStyle/>
          <a:p>
            <a:r>
              <a:rPr lang="en-US" dirty="0"/>
              <a:t>Reflective stems</a:t>
            </a:r>
          </a:p>
        </p:txBody>
      </p:sp>
      <p:sp>
        <p:nvSpPr>
          <p:cNvPr id="6" name="Content Placeholder 5"/>
          <p:cNvSpPr>
            <a:spLocks noGrp="1"/>
          </p:cNvSpPr>
          <p:nvPr>
            <p:ph sz="half" idx="2"/>
          </p:nvPr>
        </p:nvSpPr>
        <p:spPr>
          <a:xfrm>
            <a:off x="581194" y="2926052"/>
            <a:ext cx="5393100" cy="3474748"/>
          </a:xfrm>
        </p:spPr>
        <p:txBody>
          <a:bodyPr>
            <a:normAutofit/>
          </a:bodyPr>
          <a:lstStyle/>
          <a:p>
            <a:r>
              <a:rPr lang="en-US" dirty="0"/>
              <a:t>What I heard you say</a:t>
            </a:r>
            <a:r>
              <a:rPr lang="is-IS" dirty="0"/>
              <a:t>…</a:t>
            </a:r>
          </a:p>
          <a:p>
            <a:r>
              <a:rPr lang="is-IS" dirty="0"/>
              <a:t>Sounds like ...</a:t>
            </a:r>
          </a:p>
          <a:p>
            <a:r>
              <a:rPr lang="is-IS" dirty="0"/>
              <a:t>You’re feeling like ...</a:t>
            </a:r>
          </a:p>
          <a:p>
            <a:r>
              <a:rPr lang="is-IS" dirty="0"/>
              <a:t>For you, it is a matter of ...</a:t>
            </a:r>
          </a:p>
          <a:p>
            <a:r>
              <a:rPr lang="is-IS" dirty="0"/>
              <a:t>Your concern is ...</a:t>
            </a:r>
          </a:p>
          <a:p>
            <a:r>
              <a:rPr lang="is-IS" dirty="0"/>
              <a:t>Your fear is that ...</a:t>
            </a:r>
          </a:p>
          <a:p>
            <a:r>
              <a:rPr lang="is-IS" dirty="0"/>
              <a:t>It’s really important to you that ...</a:t>
            </a:r>
          </a:p>
          <a:p>
            <a:r>
              <a:rPr lang="is-IS" dirty="0"/>
              <a:t>It seems to you, so you ...</a:t>
            </a:r>
            <a:endParaRPr lang="en-US" dirty="0"/>
          </a:p>
        </p:txBody>
      </p:sp>
      <p:sp>
        <p:nvSpPr>
          <p:cNvPr id="8" name="Text Placeholder 7"/>
          <p:cNvSpPr>
            <a:spLocks noGrp="1"/>
          </p:cNvSpPr>
          <p:nvPr>
            <p:ph type="body" sz="quarter" idx="3"/>
          </p:nvPr>
        </p:nvSpPr>
        <p:spPr/>
        <p:txBody>
          <a:bodyPr/>
          <a:lstStyle/>
          <a:p>
            <a:r>
              <a:rPr lang="en-US" dirty="0"/>
              <a:t>Barriers to reflective listening</a:t>
            </a:r>
          </a:p>
        </p:txBody>
      </p:sp>
      <p:sp>
        <p:nvSpPr>
          <p:cNvPr id="9" name="Content Placeholder 8"/>
          <p:cNvSpPr>
            <a:spLocks noGrp="1"/>
          </p:cNvSpPr>
          <p:nvPr>
            <p:ph sz="quarter" idx="4"/>
          </p:nvPr>
        </p:nvSpPr>
        <p:spPr>
          <a:xfrm>
            <a:off x="6217709" y="2926052"/>
            <a:ext cx="5393100" cy="3395210"/>
          </a:xfrm>
        </p:spPr>
        <p:txBody>
          <a:bodyPr>
            <a:normAutofit/>
          </a:bodyPr>
          <a:lstStyle/>
          <a:p>
            <a:r>
              <a:rPr lang="en-US" dirty="0"/>
              <a:t>Arguing</a:t>
            </a:r>
          </a:p>
          <a:p>
            <a:r>
              <a:rPr lang="en-US" dirty="0"/>
              <a:t>Ordering</a:t>
            </a:r>
          </a:p>
          <a:p>
            <a:r>
              <a:rPr lang="en-US" dirty="0"/>
              <a:t>Threatening</a:t>
            </a:r>
          </a:p>
          <a:p>
            <a:r>
              <a:rPr lang="en-US" dirty="0"/>
              <a:t>Kidding</a:t>
            </a:r>
          </a:p>
          <a:p>
            <a:r>
              <a:rPr lang="en-US" dirty="0"/>
              <a:t>Agreeing</a:t>
            </a:r>
          </a:p>
          <a:p>
            <a:r>
              <a:rPr lang="en-US" dirty="0"/>
              <a:t>Avoiding</a:t>
            </a:r>
          </a:p>
          <a:p>
            <a:r>
              <a:rPr lang="en-US" dirty="0"/>
              <a:t>Moralizing</a:t>
            </a:r>
          </a:p>
          <a:p>
            <a:r>
              <a:rPr lang="en-US" dirty="0"/>
              <a:t>Interrogating</a:t>
            </a:r>
          </a:p>
        </p:txBody>
      </p:sp>
      <p:sp>
        <p:nvSpPr>
          <p:cNvPr id="2" name="Slide Number Placeholder 1"/>
          <p:cNvSpPr>
            <a:spLocks noGrp="1"/>
          </p:cNvSpPr>
          <p:nvPr>
            <p:ph type="sldNum" sz="quarter" idx="12"/>
          </p:nvPr>
        </p:nvSpPr>
        <p:spPr/>
        <p:txBody>
          <a:bodyPr/>
          <a:lstStyle/>
          <a:p>
            <a:fld id="{7584A27F-2A0D-804A-8359-ABBFABB2AA8F}" type="slidenum">
              <a:rPr lang="en-US" smtClean="0"/>
              <a:t>21</a:t>
            </a:fld>
            <a:endParaRPr lang="en-US" dirty="0"/>
          </a:p>
        </p:txBody>
      </p:sp>
    </p:spTree>
    <p:extLst>
      <p:ext uri="{BB962C8B-B14F-4D97-AF65-F5344CB8AC3E}">
        <p14:creationId xmlns:p14="http://schemas.microsoft.com/office/powerpoint/2010/main" val="3124069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Brief Motivational Interviewing</a:t>
            </a:r>
          </a:p>
        </p:txBody>
      </p:sp>
      <p:sp>
        <p:nvSpPr>
          <p:cNvPr id="5" name="Text Placeholder 4"/>
          <p:cNvSpPr>
            <a:spLocks noGrp="1"/>
          </p:cNvSpPr>
          <p:nvPr>
            <p:ph type="body" idx="1"/>
          </p:nvPr>
        </p:nvSpPr>
        <p:spPr/>
        <p:txBody>
          <a:bodyPr/>
          <a:lstStyle/>
          <a:p>
            <a:r>
              <a:rPr lang="en-US" dirty="0"/>
              <a:t>Agenda Setting &amp; Elicit Provide elicit</a:t>
            </a:r>
          </a:p>
        </p:txBody>
      </p:sp>
      <p:sp>
        <p:nvSpPr>
          <p:cNvPr id="2" name="Slide Number Placeholder 1"/>
          <p:cNvSpPr>
            <a:spLocks noGrp="1"/>
          </p:cNvSpPr>
          <p:nvPr>
            <p:ph type="sldNum" sz="quarter" idx="12"/>
          </p:nvPr>
        </p:nvSpPr>
        <p:spPr/>
        <p:txBody>
          <a:bodyPr/>
          <a:lstStyle/>
          <a:p>
            <a:fld id="{7584A27F-2A0D-804A-8359-ABBFABB2AA8F}" type="slidenum">
              <a:rPr lang="en-US" smtClean="0"/>
              <a:t>22</a:t>
            </a:fld>
            <a:endParaRPr lang="en-US" dirty="0"/>
          </a:p>
        </p:txBody>
      </p:sp>
    </p:spTree>
    <p:extLst>
      <p:ext uri="{BB962C8B-B14F-4D97-AF65-F5344CB8AC3E}">
        <p14:creationId xmlns:p14="http://schemas.microsoft.com/office/powerpoint/2010/main" val="1090502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Brief MI</a:t>
            </a:r>
            <a:br>
              <a:rPr lang="en-US" dirty="0"/>
            </a:br>
            <a:r>
              <a:rPr lang="en-US" dirty="0"/>
              <a:t>Elicit/Provide/Elicit and Agenda Setting</a:t>
            </a:r>
          </a:p>
        </p:txBody>
      </p:sp>
      <p:sp>
        <p:nvSpPr>
          <p:cNvPr id="3" name="Content Placeholder 2"/>
          <p:cNvSpPr>
            <a:spLocks noGrp="1"/>
          </p:cNvSpPr>
          <p:nvPr>
            <p:ph idx="1"/>
          </p:nvPr>
        </p:nvSpPr>
        <p:spPr/>
        <p:txBody>
          <a:bodyPr>
            <a:normAutofit/>
          </a:bodyPr>
          <a:lstStyle/>
          <a:p>
            <a:r>
              <a:rPr lang="en-US" sz="2000" dirty="0"/>
              <a:t>Ask permission “Would it be alright to have a quick chat about your goals in relation to your diabetes?”</a:t>
            </a:r>
          </a:p>
          <a:p>
            <a:r>
              <a:rPr lang="en-US" sz="2000" dirty="0"/>
              <a:t>Encourage the client to set the agenda “There are several things we could talk about today, what is it that you would like to talk about?”</a:t>
            </a:r>
          </a:p>
          <a:p>
            <a:r>
              <a:rPr lang="en-US" sz="2000" dirty="0"/>
              <a:t>Exchange information with Elicit/Provide</a:t>
            </a:r>
          </a:p>
          <a:p>
            <a:pPr lvl="1"/>
            <a:r>
              <a:rPr lang="en-US" sz="2000" dirty="0"/>
              <a:t>Elicit: So how much do you know about the complication of diabetes?</a:t>
            </a:r>
          </a:p>
          <a:p>
            <a:pPr lvl="1"/>
            <a:r>
              <a:rPr lang="en-US" sz="2000" dirty="0"/>
              <a:t>Provide: Would it be ok if I told you a little bit more?</a:t>
            </a:r>
          </a:p>
          <a:p>
            <a:pPr lvl="1"/>
            <a:r>
              <a:rPr lang="en-US" sz="2000" dirty="0"/>
              <a:t>Elicit: So, what do you think that might mean for you and your diabetes?</a:t>
            </a:r>
          </a:p>
        </p:txBody>
      </p:sp>
      <p:sp>
        <p:nvSpPr>
          <p:cNvPr id="4" name="Slide Number Placeholder 3"/>
          <p:cNvSpPr>
            <a:spLocks noGrp="1"/>
          </p:cNvSpPr>
          <p:nvPr>
            <p:ph type="sldNum" sz="quarter" idx="12"/>
          </p:nvPr>
        </p:nvSpPr>
        <p:spPr/>
        <p:txBody>
          <a:bodyPr/>
          <a:lstStyle/>
          <a:p>
            <a:fld id="{7584A27F-2A0D-804A-8359-ABBFABB2AA8F}" type="slidenum">
              <a:rPr lang="en-US" smtClean="0"/>
              <a:t>23</a:t>
            </a:fld>
            <a:endParaRPr lang="en-US" dirty="0"/>
          </a:p>
        </p:txBody>
      </p:sp>
    </p:spTree>
    <p:extLst>
      <p:ext uri="{BB962C8B-B14F-4D97-AF65-F5344CB8AC3E}">
        <p14:creationId xmlns:p14="http://schemas.microsoft.com/office/powerpoint/2010/main" val="743687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Mason and Butler Agenda Setting Chart</a:t>
            </a:r>
          </a:p>
        </p:txBody>
      </p:sp>
      <p:pic>
        <p:nvPicPr>
          <p:cNvPr id="4" name="Content Placeholder 3"/>
          <p:cNvPicPr>
            <a:picLocks noGrp="1" noChangeAspect="1"/>
          </p:cNvPicPr>
          <p:nvPr>
            <p:ph idx="1"/>
          </p:nvPr>
        </p:nvPicPr>
        <p:blipFill>
          <a:blip r:embed="rId3"/>
          <a:stretch>
            <a:fillRect/>
          </a:stretch>
        </p:blipFill>
        <p:spPr>
          <a:xfrm>
            <a:off x="2960914" y="2181225"/>
            <a:ext cx="6117772" cy="3678238"/>
          </a:xfrm>
          <a:prstGeom prst="rect">
            <a:avLst/>
          </a:prstGeom>
        </p:spPr>
      </p:pic>
      <p:sp>
        <p:nvSpPr>
          <p:cNvPr id="3" name="Slide Number Placeholder 2"/>
          <p:cNvSpPr>
            <a:spLocks noGrp="1"/>
          </p:cNvSpPr>
          <p:nvPr>
            <p:ph type="sldNum" sz="quarter" idx="12"/>
          </p:nvPr>
        </p:nvSpPr>
        <p:spPr/>
        <p:txBody>
          <a:bodyPr/>
          <a:lstStyle/>
          <a:p>
            <a:fld id="{7584A27F-2A0D-804A-8359-ABBFABB2AA8F}" type="slidenum">
              <a:rPr lang="en-US" smtClean="0"/>
              <a:t>24</a:t>
            </a:fld>
            <a:endParaRPr lang="en-US" dirty="0"/>
          </a:p>
        </p:txBody>
      </p:sp>
    </p:spTree>
    <p:extLst>
      <p:ext uri="{BB962C8B-B14F-4D97-AF65-F5344CB8AC3E}">
        <p14:creationId xmlns:p14="http://schemas.microsoft.com/office/powerpoint/2010/main" val="1122586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Text Placeholder 2"/>
          <p:cNvSpPr>
            <a:spLocks noGrp="1"/>
          </p:cNvSpPr>
          <p:nvPr>
            <p:ph type="body" idx="1"/>
          </p:nvPr>
        </p:nvSpPr>
        <p:spPr/>
        <p:txBody>
          <a:bodyPr/>
          <a:lstStyle/>
          <a:p>
            <a:r>
              <a:rPr lang="en-US" dirty="0"/>
              <a:t>Brief MI Agenda Setting and Providing Information (Elicit-Provide-Elicit)</a:t>
            </a:r>
          </a:p>
        </p:txBody>
      </p:sp>
      <p:sp>
        <p:nvSpPr>
          <p:cNvPr id="4" name="Slide Number Placeholder 3"/>
          <p:cNvSpPr>
            <a:spLocks noGrp="1"/>
          </p:cNvSpPr>
          <p:nvPr>
            <p:ph type="sldNum" sz="quarter" idx="12"/>
          </p:nvPr>
        </p:nvSpPr>
        <p:spPr/>
        <p:txBody>
          <a:bodyPr/>
          <a:lstStyle/>
          <a:p>
            <a:fld id="{7584A27F-2A0D-804A-8359-ABBFABB2AA8F}" type="slidenum">
              <a:rPr lang="en-US" smtClean="0"/>
              <a:t>25</a:t>
            </a:fld>
            <a:endParaRPr lang="en-US" dirty="0"/>
          </a:p>
        </p:txBody>
      </p:sp>
    </p:spTree>
    <p:extLst>
      <p:ext uri="{BB962C8B-B14F-4D97-AF65-F5344CB8AC3E}">
        <p14:creationId xmlns:p14="http://schemas.microsoft.com/office/powerpoint/2010/main" val="645168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 Activity</a:t>
            </a:r>
          </a:p>
        </p:txBody>
      </p:sp>
      <p:sp>
        <p:nvSpPr>
          <p:cNvPr id="3" name="Content Placeholder 2"/>
          <p:cNvSpPr>
            <a:spLocks noGrp="1"/>
          </p:cNvSpPr>
          <p:nvPr>
            <p:ph idx="1"/>
          </p:nvPr>
        </p:nvSpPr>
        <p:spPr/>
        <p:txBody>
          <a:bodyPr>
            <a:normAutofit/>
          </a:bodyPr>
          <a:lstStyle/>
          <a:p>
            <a:r>
              <a:rPr lang="en-US" sz="2000" dirty="0"/>
              <a:t>When meeting with a client practice agenda setting</a:t>
            </a:r>
          </a:p>
          <a:p>
            <a:pPr lvl="1"/>
            <a:r>
              <a:rPr lang="en-US" sz="2000" dirty="0"/>
              <a:t>Ask the client permission to discuss an area of change</a:t>
            </a:r>
          </a:p>
          <a:p>
            <a:pPr lvl="1"/>
            <a:r>
              <a:rPr lang="en-US" sz="2000" dirty="0"/>
              <a:t>Encourage the client to set the agenda</a:t>
            </a:r>
          </a:p>
          <a:p>
            <a:pPr lvl="1"/>
            <a:r>
              <a:rPr lang="en-US" sz="2000" dirty="0"/>
              <a:t>Use the agenda setting chart provided</a:t>
            </a:r>
          </a:p>
          <a:p>
            <a:r>
              <a:rPr lang="en-US" sz="2000" dirty="0"/>
              <a:t>Exchange information with the client using the elicit-provide-elicit method</a:t>
            </a:r>
          </a:p>
          <a:p>
            <a:r>
              <a:rPr lang="en-US" sz="2000" dirty="0"/>
              <a:t>Reflect upon how this type of delivery of information was different or more advantageous than how you have delivered information in the past. </a:t>
            </a:r>
          </a:p>
        </p:txBody>
      </p:sp>
      <p:sp>
        <p:nvSpPr>
          <p:cNvPr id="4" name="Slide Number Placeholder 3"/>
          <p:cNvSpPr>
            <a:spLocks noGrp="1"/>
          </p:cNvSpPr>
          <p:nvPr>
            <p:ph type="sldNum" sz="quarter" idx="12"/>
          </p:nvPr>
        </p:nvSpPr>
        <p:spPr/>
        <p:txBody>
          <a:bodyPr/>
          <a:lstStyle/>
          <a:p>
            <a:fld id="{7584A27F-2A0D-804A-8359-ABBFABB2AA8F}" type="slidenum">
              <a:rPr lang="en-US" smtClean="0"/>
              <a:t>26</a:t>
            </a:fld>
            <a:endParaRPr lang="en-US" dirty="0"/>
          </a:p>
        </p:txBody>
      </p:sp>
    </p:spTree>
    <p:extLst>
      <p:ext uri="{BB962C8B-B14F-4D97-AF65-F5344CB8AC3E}">
        <p14:creationId xmlns:p14="http://schemas.microsoft.com/office/powerpoint/2010/main" val="80987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Setting Bubble Chart</a:t>
            </a:r>
          </a:p>
        </p:txBody>
      </p:sp>
      <p:sp>
        <p:nvSpPr>
          <p:cNvPr id="2" name="Slide Number Placeholder 1"/>
          <p:cNvSpPr>
            <a:spLocks noGrp="1"/>
          </p:cNvSpPr>
          <p:nvPr>
            <p:ph type="sldNum" sz="quarter" idx="12"/>
          </p:nvPr>
        </p:nvSpPr>
        <p:spPr/>
        <p:txBody>
          <a:bodyPr/>
          <a:lstStyle/>
          <a:p>
            <a:fld id="{7584A27F-2A0D-804A-8359-ABBFABB2AA8F}" type="slidenum">
              <a:rPr lang="en-US" smtClean="0"/>
              <a:t>27</a:t>
            </a:fld>
            <a:endParaRPr lang="en-US" dirty="0"/>
          </a:p>
        </p:txBody>
      </p:sp>
      <p:pic>
        <p:nvPicPr>
          <p:cNvPr id="2050" name="Picture 2" descr="mage result for agenda setting bubble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812" y="2079812"/>
            <a:ext cx="8104094" cy="372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82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6B784B-F915-0440-8DF6-764A17369530}"/>
              </a:ext>
            </a:extLst>
          </p:cNvPr>
          <p:cNvSpPr>
            <a:spLocks noGrp="1"/>
          </p:cNvSpPr>
          <p:nvPr>
            <p:ph type="title"/>
          </p:nvPr>
        </p:nvSpPr>
        <p:spPr/>
        <p:txBody>
          <a:bodyPr/>
          <a:lstStyle/>
          <a:p>
            <a:r>
              <a:rPr lang="en-US" dirty="0"/>
              <a:t>Caregiver Case Study</a:t>
            </a:r>
          </a:p>
        </p:txBody>
      </p:sp>
      <p:sp>
        <p:nvSpPr>
          <p:cNvPr id="6" name="Text Placeholder 5">
            <a:extLst>
              <a:ext uri="{FF2B5EF4-FFF2-40B4-BE49-F238E27FC236}">
                <a16:creationId xmlns:a16="http://schemas.microsoft.com/office/drawing/2014/main" id="{05C3A3E6-3016-994B-B300-EE859C36124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9943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46C2D-DD1D-0245-9A6F-3AB0665B1E25}"/>
              </a:ext>
            </a:extLst>
          </p:cNvPr>
          <p:cNvSpPr>
            <a:spLocks noGrp="1"/>
          </p:cNvSpPr>
          <p:nvPr>
            <p:ph type="title"/>
          </p:nvPr>
        </p:nvSpPr>
        <p:spPr>
          <a:xfrm>
            <a:off x="581192" y="702156"/>
            <a:ext cx="11029616" cy="1385328"/>
          </a:xfrm>
        </p:spPr>
        <p:txBody>
          <a:bodyPr>
            <a:normAutofit fontScale="90000"/>
          </a:bodyPr>
          <a:lstStyle/>
          <a:p>
            <a:pPr lvl="0"/>
            <a:br>
              <a:rPr lang="en-US" dirty="0"/>
            </a:br>
            <a:r>
              <a:rPr lang="en-US" dirty="0"/>
              <a:t>What are some ways in which you might help the caregivers address their caregiving issues using MI? </a:t>
            </a:r>
            <a:br>
              <a:rPr lang="en-US" dirty="0"/>
            </a:br>
            <a:endParaRPr lang="en-US" dirty="0"/>
          </a:p>
        </p:txBody>
      </p:sp>
      <p:sp>
        <p:nvSpPr>
          <p:cNvPr id="3" name="Content Placeholder 2">
            <a:extLst>
              <a:ext uri="{FF2B5EF4-FFF2-40B4-BE49-F238E27FC236}">
                <a16:creationId xmlns:a16="http://schemas.microsoft.com/office/drawing/2014/main" id="{8B3049F3-0973-6645-B4D4-DE94B60B3359}"/>
              </a:ext>
            </a:extLst>
          </p:cNvPr>
          <p:cNvSpPr>
            <a:spLocks noGrp="1"/>
          </p:cNvSpPr>
          <p:nvPr>
            <p:ph idx="1"/>
          </p:nvPr>
        </p:nvSpPr>
        <p:spPr/>
        <p:txBody>
          <a:bodyPr>
            <a:normAutofit lnSpcReduction="10000"/>
          </a:bodyPr>
          <a:lstStyle/>
          <a:p>
            <a:r>
              <a:rPr lang="en-US" dirty="0"/>
              <a:t>Jean (75) takes of Ray (80) at home, with the help of two of her four children after Ray had a stroke.</a:t>
            </a:r>
          </a:p>
          <a:p>
            <a:r>
              <a:rPr lang="en-US" dirty="0"/>
              <a:t>Ray becomes verbally abusive when immobility, incontinence, noisy grandchildren, and other irritations frustrate him. </a:t>
            </a:r>
          </a:p>
          <a:p>
            <a:r>
              <a:rPr lang="en-US" dirty="0"/>
              <a:t>Jean says she would be very guilty about having to send Ray to a facility, as her own mother cared for her father when he became frail and infirm.  </a:t>
            </a:r>
          </a:p>
          <a:p>
            <a:r>
              <a:rPr lang="en-US" dirty="0"/>
              <a:t>Ray and Jean’s youngest child has struggled with addiction to drugs and is serving a jail term for possession of cocaine.  Because of this, Jean and Ray have been the primary caregivers for their grandson Jason for several years. Recently Jason has been sneaking out of the house and was arrested for shoplifting.</a:t>
            </a:r>
          </a:p>
          <a:p>
            <a:r>
              <a:rPr lang="en-US" dirty="0"/>
              <a:t>Their daughter, Miranda, is concerned that Jean can no longer meet the needs of her husband and grandson and is not attending to her own physical and mental health. Miranda cannot get time off work regularly to assist, and when she does, she becomes irritated with Ray as he is verbally abusive to Jean, Jason, and herself. </a:t>
            </a:r>
          </a:p>
          <a:p>
            <a:endParaRPr lang="en-US" dirty="0"/>
          </a:p>
        </p:txBody>
      </p:sp>
      <p:sp>
        <p:nvSpPr>
          <p:cNvPr id="4" name="Footer Placeholder 3">
            <a:extLst>
              <a:ext uri="{FF2B5EF4-FFF2-40B4-BE49-F238E27FC236}">
                <a16:creationId xmlns:a16="http://schemas.microsoft.com/office/drawing/2014/main" id="{08FD09A4-24AB-0B45-8B3A-A9EAE8AF40DB}"/>
              </a:ext>
            </a:extLst>
          </p:cNvPr>
          <p:cNvSpPr>
            <a:spLocks noGrp="1"/>
          </p:cNvSpPr>
          <p:nvPr>
            <p:ph type="ftr" sz="quarter" idx="11"/>
          </p:nvPr>
        </p:nvSpPr>
        <p:spPr/>
        <p:txBody>
          <a:bodyPr/>
          <a:lstStyle/>
          <a:p>
            <a:r>
              <a:rPr lang="en-US" dirty="0"/>
              <a:t>Adapted from: https://pogoe.org/productid/21817</a:t>
            </a:r>
          </a:p>
        </p:txBody>
      </p:sp>
    </p:spTree>
    <p:extLst>
      <p:ext uri="{BB962C8B-B14F-4D97-AF65-F5344CB8AC3E}">
        <p14:creationId xmlns:p14="http://schemas.microsoft.com/office/powerpoint/2010/main" val="335088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3" y="2316584"/>
            <a:ext cx="11029615" cy="1282022"/>
          </a:xfrm>
        </p:spPr>
        <p:txBody>
          <a:bodyPr/>
          <a:lstStyle/>
          <a:p>
            <a:r>
              <a:rPr lang="en-US" dirty="0"/>
              <a:t>Homework/Case Study Review</a:t>
            </a:r>
          </a:p>
        </p:txBody>
      </p:sp>
      <p:sp>
        <p:nvSpPr>
          <p:cNvPr id="5" name="Text Placeholder 4"/>
          <p:cNvSpPr>
            <a:spLocks noGrp="1"/>
          </p:cNvSpPr>
          <p:nvPr>
            <p:ph type="body" idx="1"/>
          </p:nvPr>
        </p:nvSpPr>
        <p:spPr>
          <a:xfrm>
            <a:off x="581192" y="3859951"/>
            <a:ext cx="11029615" cy="1282022"/>
          </a:xfrm>
        </p:spPr>
        <p:txBody>
          <a:bodyPr>
            <a:noAutofit/>
          </a:bodyPr>
          <a:lstStyle/>
          <a:p>
            <a:r>
              <a:rPr lang="en-US" dirty="0"/>
              <a:t>Questions, Comments, Reflections</a:t>
            </a:r>
          </a:p>
          <a:p>
            <a:r>
              <a:rPr lang="en-US" dirty="0"/>
              <a:t>Decisional Worksheet</a:t>
            </a:r>
          </a:p>
          <a:p>
            <a:r>
              <a:rPr lang="en-US" dirty="0"/>
              <a:t>Responding to Karen</a:t>
            </a:r>
          </a:p>
        </p:txBody>
      </p:sp>
      <p:sp>
        <p:nvSpPr>
          <p:cNvPr id="2" name="Slide Number Placeholder 1"/>
          <p:cNvSpPr>
            <a:spLocks noGrp="1"/>
          </p:cNvSpPr>
          <p:nvPr>
            <p:ph type="sldNum" sz="quarter" idx="12"/>
          </p:nvPr>
        </p:nvSpPr>
        <p:spPr/>
        <p:txBody>
          <a:bodyPr/>
          <a:lstStyle/>
          <a:p>
            <a:fld id="{7584A27F-2A0D-804A-8359-ABBFABB2AA8F}" type="slidenum">
              <a:rPr lang="en-US" smtClean="0"/>
              <a:t>3</a:t>
            </a:fld>
            <a:endParaRPr lang="en-US" dirty="0"/>
          </a:p>
        </p:txBody>
      </p:sp>
      <p:sp>
        <p:nvSpPr>
          <p:cNvPr id="6" name="TextBox 5"/>
          <p:cNvSpPr txBox="1"/>
          <p:nvPr/>
        </p:nvSpPr>
        <p:spPr>
          <a:xfrm>
            <a:off x="-4731026" y="-310100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36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Text Placeholder 3"/>
          <p:cNvSpPr>
            <a:spLocks noGrp="1"/>
          </p:cNvSpPr>
          <p:nvPr>
            <p:ph type="body" idx="1"/>
          </p:nvPr>
        </p:nvSpPr>
        <p:spPr/>
        <p:txBody>
          <a:bodyPr>
            <a:normAutofit/>
          </a:bodyPr>
          <a:lstStyle/>
          <a:p>
            <a:r>
              <a:rPr lang="en-US" dirty="0"/>
              <a:t>Next Session: Goal Setting, Brief Action Planning, Review</a:t>
            </a:r>
          </a:p>
        </p:txBody>
      </p:sp>
      <p:sp>
        <p:nvSpPr>
          <p:cNvPr id="3" name="Slide Number Placeholder 2"/>
          <p:cNvSpPr>
            <a:spLocks noGrp="1"/>
          </p:cNvSpPr>
          <p:nvPr>
            <p:ph type="sldNum" sz="quarter" idx="12"/>
          </p:nvPr>
        </p:nvSpPr>
        <p:spPr/>
        <p:txBody>
          <a:bodyPr/>
          <a:lstStyle/>
          <a:p>
            <a:fld id="{7584A27F-2A0D-804A-8359-ABBFABB2AA8F}" type="slidenum">
              <a:rPr lang="en-US" smtClean="0"/>
              <a:t>30</a:t>
            </a:fld>
            <a:endParaRPr lang="en-US" dirty="0"/>
          </a:p>
        </p:txBody>
      </p:sp>
    </p:spTree>
    <p:extLst>
      <p:ext uri="{BB962C8B-B14F-4D97-AF65-F5344CB8AC3E}">
        <p14:creationId xmlns:p14="http://schemas.microsoft.com/office/powerpoint/2010/main" val="1447963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30B20-974E-E34E-BB13-7D6E289900EB}"/>
              </a:ext>
            </a:extLst>
          </p:cNvPr>
          <p:cNvSpPr>
            <a:spLocks noGrp="1"/>
          </p:cNvSpPr>
          <p:nvPr>
            <p:ph type="title"/>
          </p:nvPr>
        </p:nvSpPr>
        <p:spPr/>
        <p:txBody>
          <a:bodyPr/>
          <a:lstStyle/>
          <a:p>
            <a:r>
              <a:rPr lang="en-US" dirty="0"/>
              <a:t>Activation/Empowerment</a:t>
            </a:r>
            <a:br>
              <a:rPr lang="en-US" dirty="0"/>
            </a:br>
            <a:r>
              <a:rPr lang="en-US" dirty="0"/>
              <a:t>Readiness/Confidence</a:t>
            </a:r>
          </a:p>
        </p:txBody>
      </p:sp>
      <p:sp>
        <p:nvSpPr>
          <p:cNvPr id="3" name="Text Placeholder 2">
            <a:extLst>
              <a:ext uri="{FF2B5EF4-FFF2-40B4-BE49-F238E27FC236}">
                <a16:creationId xmlns:a16="http://schemas.microsoft.com/office/drawing/2014/main" id="{D49722A0-C053-0C42-B8F2-9C2381407E16}"/>
              </a:ext>
            </a:extLst>
          </p:cNvPr>
          <p:cNvSpPr>
            <a:spLocks noGrp="1"/>
          </p:cNvSpPr>
          <p:nvPr>
            <p:ph type="body" idx="1"/>
          </p:nvPr>
        </p:nvSpPr>
        <p:spPr/>
        <p:txBody>
          <a:bodyPr/>
          <a:lstStyle/>
          <a:p>
            <a:r>
              <a:rPr lang="en-US" dirty="0"/>
              <a:t>Assessments and Techniques</a:t>
            </a:r>
          </a:p>
        </p:txBody>
      </p:sp>
    </p:spTree>
    <p:extLst>
      <p:ext uri="{BB962C8B-B14F-4D97-AF65-F5344CB8AC3E}">
        <p14:creationId xmlns:p14="http://schemas.microsoft.com/office/powerpoint/2010/main" val="10142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524895"/>
          </a:xfrm>
        </p:spPr>
        <p:txBody>
          <a:bodyPr>
            <a:normAutofit/>
          </a:bodyPr>
          <a:lstStyle/>
          <a:p>
            <a:r>
              <a:rPr lang="en-US" dirty="0"/>
              <a:t>Ways to Promote Engagement</a:t>
            </a:r>
          </a:p>
        </p:txBody>
      </p:sp>
      <p:graphicFrame>
        <p:nvGraphicFramePr>
          <p:cNvPr id="5" name="Content Placeholder 2">
            <a:extLst>
              <a:ext uri="{FF2B5EF4-FFF2-40B4-BE49-F238E27FC236}">
                <a16:creationId xmlns:a16="http://schemas.microsoft.com/office/drawing/2014/main" id="{B82ACA8A-948E-47B6-8254-A2EBE0420FBD}"/>
              </a:ext>
            </a:extLst>
          </p:cNvPr>
          <p:cNvGraphicFramePr>
            <a:graphicFrameLocks noGrp="1"/>
          </p:cNvGraphicFramePr>
          <p:nvPr>
            <p:ph idx="1"/>
            <p:extLst>
              <p:ext uri="{D42A27DB-BD31-4B8C-83A1-F6EECF244321}">
                <p14:modId xmlns:p14="http://schemas.microsoft.com/office/powerpoint/2010/main" val="1101653879"/>
              </p:ext>
            </p:extLst>
          </p:nvPr>
        </p:nvGraphicFramePr>
        <p:xfrm>
          <a:off x="946986" y="2638425"/>
          <a:ext cx="1029803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85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Patient Activation Measure Scale</a:t>
            </a:r>
          </a:p>
        </p:txBody>
      </p:sp>
      <p:pic>
        <p:nvPicPr>
          <p:cNvPr id="5" name="Content Placeholder 4"/>
          <p:cNvPicPr>
            <a:picLocks noGrp="1" noChangeAspect="1"/>
          </p:cNvPicPr>
          <p:nvPr>
            <p:ph idx="1"/>
          </p:nvPr>
        </p:nvPicPr>
        <p:blipFill>
          <a:blip r:embed="rId2"/>
          <a:stretch>
            <a:fillRect/>
          </a:stretch>
        </p:blipFill>
        <p:spPr>
          <a:xfrm>
            <a:off x="1227551" y="1846263"/>
            <a:ext cx="9519781" cy="4366647"/>
          </a:xfrm>
          <a:prstGeom prst="rect">
            <a:avLst/>
          </a:prstGeom>
        </p:spPr>
      </p:pic>
      <p:sp>
        <p:nvSpPr>
          <p:cNvPr id="3" name="Slide Number Placeholder 2"/>
          <p:cNvSpPr>
            <a:spLocks noGrp="1"/>
          </p:cNvSpPr>
          <p:nvPr>
            <p:ph type="sldNum" sz="quarter" idx="12"/>
          </p:nvPr>
        </p:nvSpPr>
        <p:spPr/>
        <p:txBody>
          <a:bodyPr/>
          <a:lstStyle/>
          <a:p>
            <a:fld id="{7584A27F-2A0D-804A-8359-ABBFABB2AA8F}" type="slidenum">
              <a:rPr lang="en-US" smtClean="0"/>
              <a:t>6</a:t>
            </a:fld>
            <a:endParaRPr lang="en-US" dirty="0"/>
          </a:p>
        </p:txBody>
      </p:sp>
    </p:spTree>
    <p:extLst>
      <p:ext uri="{BB962C8B-B14F-4D97-AF65-F5344CB8AC3E}">
        <p14:creationId xmlns:p14="http://schemas.microsoft.com/office/powerpoint/2010/main" val="2035071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Moving Forward for Empowerment</a:t>
            </a:r>
          </a:p>
        </p:txBody>
      </p:sp>
      <p:graphicFrame>
        <p:nvGraphicFramePr>
          <p:cNvPr id="17" name="Content Placeholder 2">
            <a:extLst>
              <a:ext uri="{FF2B5EF4-FFF2-40B4-BE49-F238E27FC236}">
                <a16:creationId xmlns:a16="http://schemas.microsoft.com/office/drawing/2014/main" id="{5C002BA7-37E3-4756-8600-61168F1A4FBB}"/>
              </a:ext>
            </a:extLst>
          </p:cNvPr>
          <p:cNvGraphicFramePr>
            <a:graphicFrameLocks noGrp="1"/>
          </p:cNvGraphicFramePr>
          <p:nvPr>
            <p:ph idx="1"/>
            <p:extLst>
              <p:ext uri="{D42A27DB-BD31-4B8C-83A1-F6EECF244321}">
                <p14:modId xmlns:p14="http://schemas.microsoft.com/office/powerpoint/2010/main" val="414628883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7196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Readiness Assessment</a:t>
            </a:r>
          </a:p>
        </p:txBody>
      </p:sp>
      <p:pic>
        <p:nvPicPr>
          <p:cNvPr id="4" name="Content Placeholder 3"/>
          <p:cNvPicPr>
            <a:picLocks noGrp="1" noChangeAspect="1"/>
          </p:cNvPicPr>
          <p:nvPr>
            <p:ph idx="1"/>
          </p:nvPr>
        </p:nvPicPr>
        <p:blipFill>
          <a:blip r:embed="rId3"/>
          <a:stretch>
            <a:fillRect/>
          </a:stretch>
        </p:blipFill>
        <p:spPr>
          <a:xfrm>
            <a:off x="2536723" y="2181225"/>
            <a:ext cx="7226709" cy="3678238"/>
          </a:xfrm>
          <a:prstGeom prst="rect">
            <a:avLst/>
          </a:prstGeom>
        </p:spPr>
      </p:pic>
      <p:sp>
        <p:nvSpPr>
          <p:cNvPr id="3" name="Slide Number Placeholder 2"/>
          <p:cNvSpPr>
            <a:spLocks noGrp="1"/>
          </p:cNvSpPr>
          <p:nvPr>
            <p:ph type="sldNum" sz="quarter" idx="12"/>
          </p:nvPr>
        </p:nvSpPr>
        <p:spPr/>
        <p:txBody>
          <a:bodyPr/>
          <a:lstStyle/>
          <a:p>
            <a:fld id="{7584A27F-2A0D-804A-8359-ABBFABB2AA8F}" type="slidenum">
              <a:rPr lang="en-US" smtClean="0"/>
              <a:t>8</a:t>
            </a:fld>
            <a:endParaRPr lang="en-US" dirty="0"/>
          </a:p>
        </p:txBody>
      </p:sp>
    </p:spTree>
    <p:extLst>
      <p:ext uri="{BB962C8B-B14F-4D97-AF65-F5344CB8AC3E}">
        <p14:creationId xmlns:p14="http://schemas.microsoft.com/office/powerpoint/2010/main" val="1415609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Ruler Exercise</a:t>
            </a:r>
          </a:p>
        </p:txBody>
      </p:sp>
      <p:sp>
        <p:nvSpPr>
          <p:cNvPr id="3" name="Content Placeholder 2"/>
          <p:cNvSpPr>
            <a:spLocks noGrp="1"/>
          </p:cNvSpPr>
          <p:nvPr>
            <p:ph idx="1"/>
          </p:nvPr>
        </p:nvSpPr>
        <p:spPr>
          <a:xfrm>
            <a:off x="581192" y="2180496"/>
            <a:ext cx="11029615" cy="3975348"/>
          </a:xfrm>
        </p:spPr>
        <p:txBody>
          <a:bodyPr>
            <a:noAutofit/>
          </a:bodyPr>
          <a:lstStyle/>
          <a:p>
            <a:r>
              <a:rPr lang="en-US" sz="2000" dirty="0"/>
              <a:t>Importance Ruler</a:t>
            </a:r>
          </a:p>
          <a:p>
            <a:pPr lvl="1"/>
            <a:r>
              <a:rPr lang="en-US" sz="2000" dirty="0"/>
              <a:t>What behavior is the focus of change?</a:t>
            </a:r>
          </a:p>
          <a:p>
            <a:pPr lvl="1"/>
            <a:r>
              <a:rPr lang="en-US" sz="2000" dirty="0"/>
              <a:t>1-10 how important is it to you to make this change right now?</a:t>
            </a:r>
          </a:p>
          <a:p>
            <a:pPr lvl="1"/>
            <a:r>
              <a:rPr lang="en-US" sz="2000" dirty="0"/>
              <a:t>Follow-up questions for ranking</a:t>
            </a:r>
          </a:p>
          <a:p>
            <a:pPr lvl="2"/>
            <a:r>
              <a:rPr lang="en-US" sz="2000" dirty="0"/>
              <a:t>What puts you at that number</a:t>
            </a:r>
          </a:p>
          <a:p>
            <a:pPr lvl="2"/>
            <a:r>
              <a:rPr lang="en-US" sz="2000" dirty="0"/>
              <a:t>What would it take to move up one number</a:t>
            </a:r>
          </a:p>
          <a:p>
            <a:pPr lvl="2"/>
            <a:r>
              <a:rPr lang="en-US" sz="2000" dirty="0"/>
              <a:t>If importance is low</a:t>
            </a:r>
          </a:p>
          <a:p>
            <a:pPr lvl="3"/>
            <a:r>
              <a:rPr lang="en-US" sz="2000" dirty="0"/>
              <a:t>When do you see this changing?</a:t>
            </a:r>
          </a:p>
          <a:p>
            <a:pPr lvl="3"/>
            <a:r>
              <a:rPr lang="en-US" sz="2000" dirty="0"/>
              <a:t>What things will you watch for to know when the time has come to change?</a:t>
            </a:r>
          </a:p>
        </p:txBody>
      </p:sp>
      <p:sp>
        <p:nvSpPr>
          <p:cNvPr id="4" name="Slide Number Placeholder 3"/>
          <p:cNvSpPr>
            <a:spLocks noGrp="1"/>
          </p:cNvSpPr>
          <p:nvPr>
            <p:ph type="sldNum" sz="quarter" idx="12"/>
          </p:nvPr>
        </p:nvSpPr>
        <p:spPr/>
        <p:txBody>
          <a:bodyPr/>
          <a:lstStyle/>
          <a:p>
            <a:fld id="{7584A27F-2A0D-804A-8359-ABBFABB2AA8F}" type="slidenum">
              <a:rPr lang="en-US" smtClean="0"/>
              <a:t>9</a:t>
            </a:fld>
            <a:endParaRPr lang="en-US" dirty="0"/>
          </a:p>
        </p:txBody>
      </p:sp>
    </p:spTree>
    <p:extLst>
      <p:ext uri="{BB962C8B-B14F-4D97-AF65-F5344CB8AC3E}">
        <p14:creationId xmlns:p14="http://schemas.microsoft.com/office/powerpoint/2010/main" val="143060571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{744382EF-8F33-674E-840D-994203D943AF}tf10001123</Template>
  <TotalTime>67</TotalTime>
  <Words>1739</Words>
  <Application>Microsoft Macintosh PowerPoint</Application>
  <PresentationFormat>Widescreen</PresentationFormat>
  <Paragraphs>230</Paragraphs>
  <Slides>30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Calibri</vt:lpstr>
      <vt:lpstr>Gill Sans MT</vt:lpstr>
      <vt:lpstr>Wingdings 2</vt:lpstr>
      <vt:lpstr>Dividend</vt:lpstr>
      <vt:lpstr>Motivational Interviewing Skills Session Two</vt:lpstr>
      <vt:lpstr>Objectives</vt:lpstr>
      <vt:lpstr>Homework/Case Study Review</vt:lpstr>
      <vt:lpstr>Activation/Empowerment Readiness/Confidence</vt:lpstr>
      <vt:lpstr>Ways to Promote Engagement</vt:lpstr>
      <vt:lpstr>The Patient Activation Measure Scale</vt:lpstr>
      <vt:lpstr>Moving Forward for Empowerment</vt:lpstr>
      <vt:lpstr>Readiness Assessment</vt:lpstr>
      <vt:lpstr>Importance Ruler Exercise</vt:lpstr>
      <vt:lpstr>Confidence Ruler Exercise</vt:lpstr>
      <vt:lpstr>Sustain  vs. Change Talk</vt:lpstr>
      <vt:lpstr>Change Talk- DARN CAT</vt:lpstr>
      <vt:lpstr>Responding to Change Talk</vt:lpstr>
      <vt:lpstr>Barriers to Change Talk</vt:lpstr>
      <vt:lpstr>Sustain Talk</vt:lpstr>
      <vt:lpstr>Responding to Sustain Talk</vt:lpstr>
      <vt:lpstr>Responding to Client Resistance</vt:lpstr>
      <vt:lpstr>Communication Techniques in Motivational Interviewing</vt:lpstr>
      <vt:lpstr>OARS Tool</vt:lpstr>
      <vt:lpstr>Reflective Listening-What is this? </vt:lpstr>
      <vt:lpstr>Reflective Listening Tips</vt:lpstr>
      <vt:lpstr>Brief Motivational Interviewing</vt:lpstr>
      <vt:lpstr>Brief MI Elicit/Provide/Elicit and Agenda Setting</vt:lpstr>
      <vt:lpstr>Mason and Butler Agenda Setting Chart</vt:lpstr>
      <vt:lpstr>Homework</vt:lpstr>
      <vt:lpstr>Homework Activity</vt:lpstr>
      <vt:lpstr>Agenda Setting Bubble Chart</vt:lpstr>
      <vt:lpstr>Caregiver Case Study</vt:lpstr>
      <vt:lpstr> What are some ways in which you might help the caregivers address their caregiving issues using MI?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 Skills Session Two</dc:title>
  <dc:creator>Microsoft Office User</dc:creator>
  <cp:lastModifiedBy>Microsoft Office User</cp:lastModifiedBy>
  <cp:revision>6</cp:revision>
  <dcterms:created xsi:type="dcterms:W3CDTF">2020-10-21T21:43:12Z</dcterms:created>
  <dcterms:modified xsi:type="dcterms:W3CDTF">2020-10-21T22:50:40Z</dcterms:modified>
</cp:coreProperties>
</file>