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slideLayouts/slideLayout157.xml" ContentType="application/vnd.openxmlformats-officedocument.presentationml.slideLayout+xml"/>
  <Override PartName="/ppt/theme/theme6.xml" ContentType="application/vnd.openxmlformats-officedocument.theme+xml"/>
  <Override PartName="/ppt/tags/tag177.xml" ContentType="application/vnd.openxmlformats-officedocument.presentationml.tags+xml"/>
  <Override PartName="/ppt/tags/tag178.xml" ContentType="application/vnd.openxmlformats-officedocument.presentationml.tags+xml"/>
  <Override PartName="/ppt/slideLayouts/slideLayout158.xml" ContentType="application/vnd.openxmlformats-officedocument.presentationml.slideLayout+xml"/>
  <Override PartName="/ppt/theme/theme7.xml" ContentType="application/vnd.openxmlformats-officedocument.theme+xml"/>
  <Override PartName="/ppt/tags/tag179.xml" ContentType="application/vnd.openxmlformats-officedocument.presentationml.tags+xml"/>
  <Override PartName="/ppt/tags/tag180.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8.xml" ContentType="application/vnd.openxmlformats-officedocument.them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88.xml" ContentType="application/vnd.openxmlformats-officedocument.presentationml.tags+xml"/>
  <Override PartName="/ppt/notesSlides/notesSlide1.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2.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3.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4.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5.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6.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8.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9.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0.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1.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2.xml" ContentType="application/vnd.openxmlformats-officedocument.presentationml.notesSlide+xml"/>
  <Override PartName="/ppt/comments/modernComment_273_6FEF647B.xml" ContentType="application/vnd.ms-powerpoint.comments+xml"/>
  <Override PartName="/ppt/tags/tag211.xml" ContentType="application/vnd.openxmlformats-officedocument.presentationml.tags+xml"/>
  <Override PartName="/ppt/tags/tag212.xml" ContentType="application/vnd.openxmlformats-officedocument.presentationml.tags+xml"/>
  <Override PartName="/ppt/notesSlides/notesSlide13.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4.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5.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6.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7.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3.xml" ContentType="application/vnd.openxmlformats-officedocument.presentationml.tags+xml"/>
  <Override PartName="/ppt/tags/tag224.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5.xml" ContentType="application/vnd.openxmlformats-officedocument.presentationml.tags+xml"/>
  <Override PartName="/ppt/tags/tag226.xml" ContentType="application/vnd.openxmlformats-officedocument.presentationml.tags+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27.xml" ContentType="application/vnd.openxmlformats-officedocument.presentationml.tags+xml"/>
  <Override PartName="/ppt/tags/tag228.xml" ContentType="application/vnd.openxmlformats-officedocument.presentationml.tags+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29.xml" ContentType="application/vnd.openxmlformats-officedocument.presentationml.tags+xml"/>
  <Override PartName="/ppt/tags/tag230.xml" ContentType="application/vnd.openxmlformats-officedocument.presentationml.tags+xml"/>
  <Override PartName="/ppt/notesSlides/notesSlide22.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23.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4.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5.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6.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7.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8.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9.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30.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49.xml" ContentType="application/vnd.openxmlformats-officedocument.presentationml.tags+xml"/>
  <Override PartName="/ppt/tags/tag250.xml" ContentType="application/vnd.openxmlformats-officedocument.presentationml.tags+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51.xml" ContentType="application/vnd.openxmlformats-officedocument.presentationml.tags+xml"/>
  <Override PartName="/ppt/tags/tag252.xml" ContentType="application/vnd.openxmlformats-officedocument.presentationml.tags+xml"/>
  <Override PartName="/ppt/notesSlides/notesSlide33.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34.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35.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59.xml" ContentType="application/vnd.openxmlformats-officedocument.presentationml.tags+xml"/>
  <Override PartName="/ppt/tags/tag260.xml" ContentType="application/vnd.openxmlformats-officedocument.presentationml.tags+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61.xml" ContentType="application/vnd.openxmlformats-officedocument.presentationml.tags+xml"/>
  <Override PartName="/ppt/tags/tag262.xml" ContentType="application/vnd.openxmlformats-officedocument.presentationml.tags+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63.xml" ContentType="application/vnd.openxmlformats-officedocument.presentationml.tags+xml"/>
  <Override PartName="/ppt/tags/tag264.xml" ContentType="application/vnd.openxmlformats-officedocument.presentationml.tags+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65.xml" ContentType="application/vnd.openxmlformats-officedocument.presentationml.tags+xml"/>
  <Override PartName="/ppt/tags/tag266.xml" ContentType="application/vnd.openxmlformats-officedocument.presentationml.tags+xml"/>
  <Override PartName="/ppt/notesSlides/notesSlide40.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69.xml" ContentType="application/vnd.openxmlformats-officedocument.presentationml.tags+xml"/>
  <Override PartName="/ppt/tags/tag270.xml" ContentType="application/vnd.openxmlformats-officedocument.presentationml.tags+xml"/>
  <Override PartName="/ppt/notesSlides/notesSlide42.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notesSlides/notesSlide43.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75.xml" ContentType="application/vnd.openxmlformats-officedocument.presentationml.tags+xml"/>
  <Override PartName="/ppt/tags/tag276.xml" ContentType="application/vnd.openxmlformats-officedocument.presentationml.tags+xml"/>
  <Override PartName="/ppt/notesSlides/notesSlide45.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79.xml" ContentType="application/vnd.openxmlformats-officedocument.presentationml.tags+xml"/>
  <Override PartName="/ppt/tags/tag280.xml" ContentType="application/vnd.openxmlformats-officedocument.presentationml.tags+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281.xml" ContentType="application/vnd.openxmlformats-officedocument.presentationml.tags+xml"/>
  <Override PartName="/ppt/tags/tag282.xml" ContentType="application/vnd.openxmlformats-officedocument.presentationml.tags+xml"/>
  <Override PartName="/ppt/notesSlides/notesSlide48.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notesSlides/notesSlide49.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notesSlides/notesSlide50.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89.xml" ContentType="application/vnd.openxmlformats-officedocument.presentationml.tags+xml"/>
  <Override PartName="/ppt/tags/tag290.xml" ContentType="application/vnd.openxmlformats-officedocument.presentationml.tags+xml"/>
  <Override PartName="/ppt/notesSlides/notesSlide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291.xml" ContentType="application/vnd.openxmlformats-officedocument.presentationml.tags+xml"/>
  <Override PartName="/ppt/tags/tag292.xml" ContentType="application/vnd.openxmlformats-officedocument.presentationml.tags+xml"/>
  <Override PartName="/ppt/notesSlides/notesSlide53.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95.xml" ContentType="application/vnd.openxmlformats-officedocument.presentationml.tags+xml"/>
  <Override PartName="/ppt/tags/tag296.xml" ContentType="application/vnd.openxmlformats-officedocument.presentationml.tags+xml"/>
  <Override PartName="/ppt/notesSlides/notesSlide5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297.xml" ContentType="application/vnd.openxmlformats-officedocument.presentationml.tags+xml"/>
  <Override PartName="/ppt/tags/tag298.xml" ContentType="application/vnd.openxmlformats-officedocument.presentationml.tags+xml"/>
  <Override PartName="/ppt/notesSlides/notesSlide5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299.xml" ContentType="application/vnd.openxmlformats-officedocument.presentationml.tags+xml"/>
  <Override PartName="/ppt/tags/tag300.xml" ContentType="application/vnd.openxmlformats-officedocument.presentationml.tags+xml"/>
  <Override PartName="/ppt/notesSlides/notesSlide57.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notesSlides/notesSlide58.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notesSlides/notesSlide5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305.xml" ContentType="application/vnd.openxmlformats-officedocument.presentationml.tags+xml"/>
  <Override PartName="/ppt/tags/tag306.xml" ContentType="application/vnd.openxmlformats-officedocument.presentationml.tags+xml"/>
  <Override PartName="/ppt/notesSlides/notesSlide60.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notesSlides/notesSlide61.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notesSlides/notesSlide6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311.xml" ContentType="application/vnd.openxmlformats-officedocument.presentationml.tags+xml"/>
  <Override PartName="/ppt/tags/tag312.xml" ContentType="application/vnd.openxmlformats-officedocument.presentationml.tags+xml"/>
  <Override PartName="/ppt/notesSlides/notesSlide63.xml" ContentType="application/vnd.openxmlformats-officedocument.presentationml.notesSlide+xml"/>
  <Override PartName="/ppt/tags/tag313.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0"/>
    <p:sldMasterId id="2147483702" r:id="rId11"/>
    <p:sldMasterId id="2147483912" r:id="rId12"/>
    <p:sldMasterId id="2147483932" r:id="rId13"/>
    <p:sldMasterId id="2147483748" r:id="rId14"/>
    <p:sldMasterId id="2147483776" r:id="rId15"/>
    <p:sldMasterId id="2147483839" r:id="rId16"/>
    <p:sldMasterId id="2147484050" r:id="rId17"/>
    <p:sldMasterId id="2147484075" r:id="rId18"/>
  </p:sldMasterIdLst>
  <p:notesMasterIdLst>
    <p:notesMasterId r:id="rId84"/>
  </p:notesMasterIdLst>
  <p:handoutMasterIdLst>
    <p:handoutMasterId r:id="rId85"/>
  </p:handoutMasterIdLst>
  <p:sldIdLst>
    <p:sldId id="334" r:id="rId19"/>
    <p:sldId id="340" r:id="rId20"/>
    <p:sldId id="256" r:id="rId21"/>
    <p:sldId id="366" r:id="rId22"/>
    <p:sldId id="367" r:id="rId23"/>
    <p:sldId id="628" r:id="rId24"/>
    <p:sldId id="399" r:id="rId25"/>
    <p:sldId id="408" r:id="rId26"/>
    <p:sldId id="401" r:id="rId27"/>
    <p:sldId id="405" r:id="rId28"/>
    <p:sldId id="406" r:id="rId29"/>
    <p:sldId id="506" r:id="rId30"/>
    <p:sldId id="509" r:id="rId31"/>
    <p:sldId id="627" r:id="rId32"/>
    <p:sldId id="516" r:id="rId33"/>
    <p:sldId id="517" r:id="rId34"/>
    <p:sldId id="520" r:id="rId35"/>
    <p:sldId id="526" r:id="rId36"/>
    <p:sldId id="574" r:id="rId37"/>
    <p:sldId id="530" r:id="rId38"/>
    <p:sldId id="571" r:id="rId39"/>
    <p:sldId id="572" r:id="rId40"/>
    <p:sldId id="573" r:id="rId41"/>
    <p:sldId id="583" r:id="rId42"/>
    <p:sldId id="585" r:id="rId43"/>
    <p:sldId id="629" r:id="rId44"/>
    <p:sldId id="608" r:id="rId45"/>
    <p:sldId id="588" r:id="rId46"/>
    <p:sldId id="589" r:id="rId47"/>
    <p:sldId id="546" r:id="rId48"/>
    <p:sldId id="549" r:id="rId49"/>
    <p:sldId id="577" r:id="rId50"/>
    <p:sldId id="602" r:id="rId51"/>
    <p:sldId id="416" r:id="rId52"/>
    <p:sldId id="417" r:id="rId53"/>
    <p:sldId id="561" r:id="rId54"/>
    <p:sldId id="426" r:id="rId55"/>
    <p:sldId id="427" r:id="rId56"/>
    <p:sldId id="429" r:id="rId57"/>
    <p:sldId id="430" r:id="rId58"/>
    <p:sldId id="630" r:id="rId59"/>
    <p:sldId id="436" r:id="rId60"/>
    <p:sldId id="437" r:id="rId61"/>
    <p:sldId id="439" r:id="rId62"/>
    <p:sldId id="606" r:id="rId63"/>
    <p:sldId id="440" r:id="rId64"/>
    <p:sldId id="623" r:id="rId65"/>
    <p:sldId id="446" r:id="rId66"/>
    <p:sldId id="447" r:id="rId67"/>
    <p:sldId id="449" r:id="rId68"/>
    <p:sldId id="450" r:id="rId69"/>
    <p:sldId id="456" r:id="rId70"/>
    <p:sldId id="458" r:id="rId71"/>
    <p:sldId id="459" r:id="rId72"/>
    <p:sldId id="460" r:id="rId73"/>
    <p:sldId id="467" r:id="rId74"/>
    <p:sldId id="468" r:id="rId75"/>
    <p:sldId id="476" r:id="rId76"/>
    <p:sldId id="477" r:id="rId77"/>
    <p:sldId id="480" r:id="rId78"/>
    <p:sldId id="486" r:id="rId79"/>
    <p:sldId id="487" r:id="rId80"/>
    <p:sldId id="553" r:id="rId81"/>
    <p:sldId id="554" r:id="rId82"/>
    <p:sldId id="496" r:id="rId83"/>
  </p:sldIdLst>
  <p:sldSz cx="9144000" cy="6858000" type="screen4x3"/>
  <p:notesSz cx="7010400" cy="9296400"/>
  <p:embeddedFontLst>
    <p:embeddedFont>
      <p:font typeface="Calibri (MS) Bold" panose="020B0604020202020204" charset="0"/>
      <p:regular r:id="rId86"/>
    </p:embeddedFont>
    <p:embeddedFont>
      <p:font typeface="Calibri (MS) Italics" panose="020B0604020202020204" charset="0"/>
      <p:regular r:id="rId87"/>
    </p:embeddedFont>
    <p:embeddedFont>
      <p:font typeface="Century Gothic" panose="020B0502020202020204" pitchFamily="34" charset="0"/>
      <p:regular r:id="rId88"/>
      <p:bold r:id="rId89"/>
      <p:italic r:id="rId90"/>
      <p:boldItalic r:id="rId91"/>
    </p:embeddedFont>
    <p:embeddedFont>
      <p:font typeface="Corbel" panose="020B0503020204020204" pitchFamily="34" charset="0"/>
      <p:regular r:id="rId92"/>
      <p:bold r:id="rId93"/>
      <p:italic r:id="rId94"/>
      <p:boldItalic r:id="rId95"/>
    </p:embeddedFont>
    <p:embeddedFont>
      <p:font typeface="Lato Light" panose="020F0502020204030203" pitchFamily="34" charset="0"/>
      <p:regular r:id="rId96"/>
      <p:italic r:id="rId97"/>
    </p:embeddedFont>
    <p:embeddedFont>
      <p:font typeface="Oswald Light" panose="00000400000000000000" pitchFamily="2" charset="0"/>
      <p:regular r:id="rId98"/>
    </p:embeddedFont>
    <p:embeddedFont>
      <p:font typeface="Webdings" panose="05030102010509060703" pitchFamily="18" charset="2"/>
      <p:regular r:id="rId99"/>
    </p:embeddedFont>
    <p:embeddedFont>
      <p:font typeface="Wingdings 2" panose="05020102010507070707" pitchFamily="18" charset="2"/>
      <p:regular r:id="rId100"/>
    </p:embeddedFont>
  </p:embeddedFontLst>
  <p:custDataLst>
    <p:tags r:id="rId10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EDA525-5F3D-43CC-B953-2E2A31D1B583}">
          <p14:sldIdLst>
            <p14:sldId id="334"/>
            <p14:sldId id="340"/>
            <p14:sldId id="256"/>
          </p14:sldIdLst>
        </p14:section>
        <p14:section name="00 - Getting Started" id="{05D5C41E-C275-4BB5-A764-117B260CA0F2}">
          <p14:sldIdLst>
            <p14:sldId id="366"/>
            <p14:sldId id="367"/>
            <p14:sldId id="628"/>
            <p14:sldId id="399"/>
          </p14:sldIdLst>
        </p14:section>
        <p14:section name="01 - Permit-License" id="{FD953434-FBD1-4FB0-B935-BAEDB5E1C376}">
          <p14:sldIdLst>
            <p14:sldId id="408"/>
            <p14:sldId id="401"/>
            <p14:sldId id="405"/>
            <p14:sldId id="406"/>
          </p14:sldIdLst>
        </p14:section>
        <p14:section name="02 - Site Inspection" id="{4C3945E5-1A10-47E6-AE18-F6BAB4842E28}">
          <p14:sldIdLst>
            <p14:sldId id="506"/>
            <p14:sldId id="509"/>
            <p14:sldId id="627"/>
          </p14:sldIdLst>
        </p14:section>
        <p14:section name="03 - 501 (c)3 Non-Profit Status" id="{5C6C13C9-4C8F-404E-9356-247983B1ABF4}">
          <p14:sldIdLst>
            <p14:sldId id="516"/>
            <p14:sldId id="517"/>
            <p14:sldId id="520"/>
          </p14:sldIdLst>
        </p14:section>
        <p14:section name="04 - Food Protection Manager Certification" id="{8A2E9F37-EB57-463A-BF93-3B878E2529D8}">
          <p14:sldIdLst>
            <p14:sldId id="526"/>
            <p14:sldId id="574"/>
            <p14:sldId id="530"/>
            <p14:sldId id="571"/>
            <p14:sldId id="572"/>
            <p14:sldId id="573"/>
          </p14:sldIdLst>
        </p14:section>
        <p14:section name="05 - Registration &amp; Nutritional Survey" id="{4AFD5FE6-6D0F-45AB-998C-553F073FFE9B}">
          <p14:sldIdLst>
            <p14:sldId id="583"/>
            <p14:sldId id="585"/>
            <p14:sldId id="629"/>
            <p14:sldId id="608"/>
            <p14:sldId id="588"/>
            <p14:sldId id="589"/>
          </p14:sldIdLst>
        </p14:section>
        <p14:section name="06 - Rosters &amp; Sign-in Sheets" id="{DA50C115-B2DB-42FA-9A69-C20AE8B75C5A}">
          <p14:sldIdLst>
            <p14:sldId id="546"/>
            <p14:sldId id="549"/>
            <p14:sldId id="577"/>
            <p14:sldId id="602"/>
          </p14:sldIdLst>
        </p14:section>
        <p14:section name="07 - Donations &amp; Donation Box Placement" id="{2EB0D538-4E7D-42BD-87EA-88CA1BDCD385}">
          <p14:sldIdLst>
            <p14:sldId id="416"/>
            <p14:sldId id="417"/>
            <p14:sldId id="561"/>
          </p14:sldIdLst>
        </p14:section>
        <p14:section name="08 - Donation Tracking" id="{EAF5FF8A-96A4-417B-B5E0-997BF2BBF4A0}">
          <p14:sldIdLst>
            <p14:sldId id="426"/>
            <p14:sldId id="427"/>
            <p14:sldId id="429"/>
            <p14:sldId id="430"/>
            <p14:sldId id="630"/>
          </p14:sldIdLst>
        </p14:section>
        <p14:section name="09 - Nutrition Education" id="{ED4E9E6F-EA97-4EA2-A460-1D6286840C2B}">
          <p14:sldIdLst>
            <p14:sldId id="436"/>
            <p14:sldId id="437"/>
            <p14:sldId id="439"/>
            <p14:sldId id="606"/>
            <p14:sldId id="440"/>
            <p14:sldId id="623"/>
          </p14:sldIdLst>
        </p14:section>
        <p14:section name="10 - Invoicing" id="{A72B7E31-A496-4E70-842E-57A48F4602F3}">
          <p14:sldIdLst>
            <p14:sldId id="446"/>
            <p14:sldId id="447"/>
            <p14:sldId id="449"/>
            <p14:sldId id="450"/>
          </p14:sldIdLst>
        </p14:section>
        <p14:section name="11 - NSIP Program" id="{B764263E-CA7B-4572-9D5E-D49A07038E63}">
          <p14:sldIdLst>
            <p14:sldId id="456"/>
            <p14:sldId id="458"/>
            <p14:sldId id="459"/>
            <p14:sldId id="460"/>
          </p14:sldIdLst>
        </p14:section>
        <p14:section name="12- Nutrition Guidance" id="{50A51C55-C03C-4DEC-9CE8-E3E45685A6D6}">
          <p14:sldIdLst>
            <p14:sldId id="467"/>
            <p14:sldId id="468"/>
          </p14:sldIdLst>
        </p14:section>
        <p14:section name="13 - Role of Non-Profit Board" id="{4358F6C9-271D-4153-BBD4-390FB1974A7B}">
          <p14:sldIdLst>
            <p14:sldId id="476"/>
            <p14:sldId id="477"/>
            <p14:sldId id="480"/>
          </p14:sldIdLst>
        </p14:section>
        <p14:section name="14 - Approved Menus" id="{0E19264B-D06B-4271-8E34-4A96448B1CBB}">
          <p14:sldIdLst>
            <p14:sldId id="486"/>
            <p14:sldId id="487"/>
            <p14:sldId id="553"/>
            <p14:sldId id="554"/>
          </p14:sldIdLst>
        </p14:section>
        <p14:section name="15 - Training Staff and Volunteers" id="{A8608090-DB8D-4CB1-9BF1-B22CF04D1434}">
          <p14:sldIdLst>
            <p14:sldId id="496"/>
          </p14:sldIdLst>
        </p14:section>
        <p14:section name="Closing" id="{6DCC0072-BF10-45B7-BD9A-9152FD359FEF}">
          <p14:sldIdLst/>
        </p14:section>
        <p14:section name="zz_Zoom Slides (do not display)" id="{6315153F-6155-403F-AF1C-E418E88569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310549-0124-CCAC-909E-02AF2832AB87}" name="Birgit Luebeck" initials="BL" userId="S::bluebeck@aging.idaho.gov::bad2bb3f-2dec-40dc-9447-b007953e82c6" providerId="AD"/>
  <p188:author id="{1908AC4F-0161-98A2-34E9-A2FF8FFC0828}" name="Brandi Waselewski" initials="BW" userId="S::Brandi.Waselewski@a3ssa.com::1e29e747-3617-41c9-9699-ae18f42e2a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n Ols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E065A-12AA-4B0D-906C-8A9A587185E6}" v="5" dt="2025-08-12T19:10:02.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p:cViewPr varScale="1">
        <p:scale>
          <a:sx n="107" d="100"/>
          <a:sy n="107" d="100"/>
        </p:scale>
        <p:origin x="1692" y="102"/>
      </p:cViewPr>
      <p:guideLst>
        <p:guide orient="horz" pos="2160"/>
        <p:guide pos="2880"/>
      </p:guideLst>
    </p:cSldViewPr>
  </p:slideViewPr>
  <p:outlineViewPr>
    <p:cViewPr>
      <p:scale>
        <a:sx n="33" d="100"/>
        <a:sy n="33" d="100"/>
      </p:scale>
      <p:origin x="0" y="-31781"/>
    </p:cViewPr>
  </p:outlineViewPr>
  <p:notesTextViewPr>
    <p:cViewPr>
      <p:scale>
        <a:sx n="1" d="1"/>
        <a:sy n="1" d="1"/>
      </p:scale>
      <p:origin x="0" y="0"/>
    </p:cViewPr>
  </p:notesTextViewPr>
  <p:sorterViewPr>
    <p:cViewPr>
      <p:scale>
        <a:sx n="70" d="100"/>
        <a:sy n="70" d="100"/>
      </p:scale>
      <p:origin x="0" y="-2299"/>
    </p:cViewPr>
  </p:sorterViewPr>
  <p:notesViewPr>
    <p:cSldViewPr>
      <p:cViewPr varScale="1">
        <p:scale>
          <a:sx n="62" d="100"/>
          <a:sy n="62" d="100"/>
        </p:scale>
        <p:origin x="2621"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Master" Target="slideMasters/slideMaster7.xml"/><Relationship Id="rId107" Type="http://schemas.microsoft.com/office/2015/10/relationships/revisionInfo" Target="revisionInfo.xml"/><Relationship Id="rId11" Type="http://schemas.openxmlformats.org/officeDocument/2006/relationships/slideMaster" Target="slideMasters/slideMaster2.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commentAuthors" Target="commentAuthors.xml"/><Relationship Id="rId5" Type="http://schemas.openxmlformats.org/officeDocument/2006/relationships/customXml" Target="../customXml/item5.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0" Type="http://schemas.openxmlformats.org/officeDocument/2006/relationships/slide" Target="slides/slide62.xml"/><Relationship Id="rId85" Type="http://schemas.openxmlformats.org/officeDocument/2006/relationships/handoutMaster" Target="handoutMasters/handoutMaster1.xml"/><Relationship Id="rId12" Type="http://schemas.openxmlformats.org/officeDocument/2006/relationships/slideMaster" Target="slideMasters/slideMaster3.xml"/><Relationship Id="rId17" Type="http://schemas.openxmlformats.org/officeDocument/2006/relationships/slideMaster" Target="slideMasters/slideMaster8.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presProps" Target="presProps.xml"/><Relationship Id="rId108" Type="http://schemas.microsoft.com/office/2018/10/relationships/authors" Target="author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tableStyles" Target="tableStyles.xml"/><Relationship Id="rId10" Type="http://schemas.openxmlformats.org/officeDocument/2006/relationships/slideMaster" Target="slideMasters/slideMaster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4.xml"/><Relationship Id="rId18" Type="http://schemas.openxmlformats.org/officeDocument/2006/relationships/slideMaster" Target="slideMasters/slideMaster9.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font" Target="fonts/font12.fntdata"/><Relationship Id="rId104"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53.xml"/><Relationship Id="rId9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font" Target="fonts/font2.fntdata"/><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5.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font" Target="fonts/font15.fntdata"/><Relationship Id="rId105"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s>
</file>

<file path=ppt/comments/modernComment_273_6FEF647B.xml><?xml version="1.0" encoding="utf-8"?>
<p188:cmLst xmlns:a="http://schemas.openxmlformats.org/drawingml/2006/main" xmlns:r="http://schemas.openxmlformats.org/officeDocument/2006/relationships" xmlns:p188="http://schemas.microsoft.com/office/powerpoint/2018/8/main">
  <p188:cm id="{5FE649D0-E98D-4E43-A79C-AA1E01E070AB}" authorId="{C9310549-0124-CCAC-909E-02AF2832AB87}" created="2025-08-12T19:22:38.773">
    <pc:sldMkLst xmlns:pc="http://schemas.microsoft.com/office/powerpoint/2013/main/command">
      <pc:docMk/>
      <pc:sldMk cId="1877959803" sldId="627"/>
    </pc:sldMkLst>
    <p188:txBody>
      <a:bodyPr/>
      <a:lstStyle/>
      <a:p>
        <a:r>
          <a:rPr lang="en-US"/>
          <a:t>Add new health inspection form</a:t>
        </a:r>
      </a:p>
    </p188:txBody>
  </p188:cm>
</p188:cmLst>
</file>

<file path=ppt/diagrams/_rels/data1.xml.rels><?xml version="1.0" encoding="UTF-8" standalone="yes"?>
<Relationships xmlns="http://schemas.openxmlformats.org/package/2006/relationships"><Relationship Id="rId3" Type="http://schemas.openxmlformats.org/officeDocument/2006/relationships/hyperlink" Target="https://youtu.be/URgF2Er026c" TargetMode="External"/><Relationship Id="rId2" Type="http://schemas.openxmlformats.org/officeDocument/2006/relationships/hyperlink" Target="https://www.servsafe.com/" TargetMode="External"/><Relationship Id="rId1" Type="http://schemas.openxmlformats.org/officeDocument/2006/relationships/hyperlink" Target="http://365trainingacademy.com/idaho_food_safety_handler_manager_training_certification.html" TargetMode="External"/></Relationships>
</file>

<file path=ppt/diagrams/_rels/data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2.svg"/></Relationships>
</file>

<file path=ppt/diagrams/_rels/data1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ata1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1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ata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3" Type="http://schemas.openxmlformats.org/officeDocument/2006/relationships/hyperlink" Target="https://youtu.be/URgF2Er026c" TargetMode="External"/><Relationship Id="rId2" Type="http://schemas.openxmlformats.org/officeDocument/2006/relationships/hyperlink" Target="https://www.servsafe.com/" TargetMode="External"/><Relationship Id="rId1" Type="http://schemas.openxmlformats.org/officeDocument/2006/relationships/hyperlink" Target="http://365trainingacademy.com/idaho_food_safety_handler_manager_training_certification.html"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2.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85E8E-5230-465B-A326-90158537E24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A1C2CC4C-A2C8-4720-A1AF-1ED64C9B4D2D}">
      <dgm:prSet/>
      <dgm:spPr/>
      <dgm:t>
        <a:bodyPr/>
        <a:lstStyle/>
        <a:p>
          <a:r>
            <a:rPr lang="en-US" dirty="0"/>
            <a:t>Up to the individual</a:t>
          </a:r>
        </a:p>
      </dgm:t>
    </dgm:pt>
    <dgm:pt modelId="{5AF9E1E6-7AF6-4DE0-8D91-05DEC5EBB53C}" type="parTrans" cxnId="{C8779CD3-CA35-43D3-921F-F21A51A1FF97}">
      <dgm:prSet/>
      <dgm:spPr/>
      <dgm:t>
        <a:bodyPr/>
        <a:lstStyle/>
        <a:p>
          <a:endParaRPr lang="en-US"/>
        </a:p>
      </dgm:t>
    </dgm:pt>
    <dgm:pt modelId="{12A96B76-A5B2-40CE-A07B-0855882947C6}" type="sibTrans" cxnId="{C8779CD3-CA35-43D3-921F-F21A51A1FF97}">
      <dgm:prSet/>
      <dgm:spPr/>
      <dgm:t>
        <a:bodyPr/>
        <a:lstStyle/>
        <a:p>
          <a:endParaRPr lang="en-US"/>
        </a:p>
      </dgm:t>
    </dgm:pt>
    <dgm:pt modelId="{B47DA70B-DF76-40B9-B835-7CB2637EBA1D}">
      <dgm:prSet/>
      <dgm:spPr/>
      <dgm:t>
        <a:bodyPr/>
        <a:lstStyle/>
        <a:p>
          <a:r>
            <a:rPr lang="en-US" dirty="0"/>
            <a:t>Vendor-specific study materials can be found online</a:t>
          </a:r>
        </a:p>
      </dgm:t>
    </dgm:pt>
    <dgm:pt modelId="{EB9147DF-7465-4CAB-A14B-DFDEA61BC234}" type="parTrans" cxnId="{3A0D2164-B33E-4E6F-935B-9A3D087CB6CE}">
      <dgm:prSet/>
      <dgm:spPr/>
      <dgm:t>
        <a:bodyPr/>
        <a:lstStyle/>
        <a:p>
          <a:endParaRPr lang="en-US"/>
        </a:p>
      </dgm:t>
    </dgm:pt>
    <dgm:pt modelId="{4BEC6D5C-1A47-4509-A20F-CE3251A6B11E}" type="sibTrans" cxnId="{3A0D2164-B33E-4E6F-935B-9A3D087CB6CE}">
      <dgm:prSet/>
      <dgm:spPr/>
      <dgm:t>
        <a:bodyPr/>
        <a:lstStyle/>
        <a:p>
          <a:endParaRPr lang="en-US"/>
        </a:p>
      </dgm:t>
    </dgm:pt>
    <dgm:pt modelId="{080AEED8-D7E8-4E1A-8364-CD1116A143A2}">
      <dgm:prSet custT="1"/>
      <dgm:spPr/>
      <dgm:t>
        <a:bodyPr/>
        <a:lstStyle/>
        <a:p>
          <a:r>
            <a:rPr lang="en-US" sz="1800" dirty="0">
              <a:hlinkClick xmlns:r="http://schemas.openxmlformats.org/officeDocument/2006/relationships" r:id="rId1"/>
            </a:rPr>
            <a:t>360 Training</a:t>
          </a:r>
          <a:br>
            <a:rPr lang="en-US" sz="1800" dirty="0">
              <a:hlinkClick xmlns:r="http://schemas.openxmlformats.org/officeDocument/2006/relationships" r:id="rId1"/>
            </a:rPr>
          </a:br>
          <a:r>
            <a:rPr lang="en-US" sz="1800" dirty="0">
              <a:hlinkClick xmlns:r="http://schemas.openxmlformats.org/officeDocument/2006/relationships" r:id="rId2"/>
            </a:rPr>
            <a:t>SERV Safe</a:t>
          </a:r>
          <a:endParaRPr lang="en-US" sz="1800" dirty="0"/>
        </a:p>
      </dgm:t>
    </dgm:pt>
    <dgm:pt modelId="{52C7BF7A-4B79-402A-B203-2BDB8277DA8C}" type="parTrans" cxnId="{04086C2C-D7F3-49E3-A8D9-0DA6D1CAB56E}">
      <dgm:prSet/>
      <dgm:spPr/>
      <dgm:t>
        <a:bodyPr/>
        <a:lstStyle/>
        <a:p>
          <a:endParaRPr lang="en-US"/>
        </a:p>
      </dgm:t>
    </dgm:pt>
    <dgm:pt modelId="{1C5F7FB8-6324-4FF8-A813-0615F8C4CB0F}" type="sibTrans" cxnId="{04086C2C-D7F3-49E3-A8D9-0DA6D1CAB56E}">
      <dgm:prSet/>
      <dgm:spPr/>
      <dgm:t>
        <a:bodyPr/>
        <a:lstStyle/>
        <a:p>
          <a:endParaRPr lang="en-US"/>
        </a:p>
      </dgm:t>
    </dgm:pt>
    <dgm:pt modelId="{54532FCE-F18D-4A8F-91D9-FBED15ABFC25}">
      <dgm:prSet custT="1"/>
      <dgm:spPr/>
      <dgm:t>
        <a:bodyPr/>
        <a:lstStyle/>
        <a:p>
          <a:r>
            <a:rPr lang="en-US" sz="1800" dirty="0"/>
            <a:t>Cost for study materials and/or test preparation varies by vendor</a:t>
          </a:r>
        </a:p>
      </dgm:t>
    </dgm:pt>
    <dgm:pt modelId="{3B5F3F6F-4EC2-44A6-BA03-002B419F7C7C}" type="parTrans" cxnId="{99C988D1-2309-447B-955D-BC0D3803AF76}">
      <dgm:prSet/>
      <dgm:spPr/>
      <dgm:t>
        <a:bodyPr/>
        <a:lstStyle/>
        <a:p>
          <a:endParaRPr lang="en-US"/>
        </a:p>
      </dgm:t>
    </dgm:pt>
    <dgm:pt modelId="{CA20844B-4FA0-43A0-B827-C6A4F5CA1149}" type="sibTrans" cxnId="{99C988D1-2309-447B-955D-BC0D3803AF76}">
      <dgm:prSet/>
      <dgm:spPr/>
      <dgm:t>
        <a:bodyPr/>
        <a:lstStyle/>
        <a:p>
          <a:endParaRPr lang="en-US"/>
        </a:p>
      </dgm:t>
    </dgm:pt>
    <dgm:pt modelId="{B9D2D7D1-8CDF-4C45-8205-9672C7F3B6DE}">
      <dgm:prSet custT="1"/>
      <dgm:spPr/>
      <dgm:t>
        <a:bodyPr/>
        <a:lstStyle/>
        <a:p>
          <a:r>
            <a:rPr lang="en-US" sz="1800" dirty="0">
              <a:hlinkClick xmlns:r="http://schemas.openxmlformats.org/officeDocument/2006/relationships" r:id="rId3"/>
            </a:rPr>
            <a:t>View this video </a:t>
          </a:r>
          <a:r>
            <a:rPr lang="en-US" sz="1800" dirty="0"/>
            <a:t>duration 5:19)</a:t>
          </a:r>
          <a:br>
            <a:rPr lang="en-US" sz="1800" dirty="0"/>
          </a:br>
          <a:r>
            <a:rPr lang="en-US" sz="1800" dirty="0"/>
            <a:t>Search YouTube for </a:t>
          </a:r>
          <a:r>
            <a:rPr lang="en-US" sz="1800" b="1" dirty="0"/>
            <a:t>“Basic Food Safety Course Central District Health” </a:t>
          </a:r>
          <a:r>
            <a:rPr lang="en-US" sz="1800" dirty="0"/>
            <a:t>for other videos in this series</a:t>
          </a:r>
        </a:p>
      </dgm:t>
    </dgm:pt>
    <dgm:pt modelId="{CCE25094-66FA-400B-97E5-46AED371BC4C}" type="parTrans" cxnId="{E9F321DE-8B0B-4E51-870A-27EC1588A335}">
      <dgm:prSet/>
      <dgm:spPr/>
      <dgm:t>
        <a:bodyPr/>
        <a:lstStyle/>
        <a:p>
          <a:endParaRPr lang="en-US"/>
        </a:p>
      </dgm:t>
    </dgm:pt>
    <dgm:pt modelId="{9368602A-63EF-43E7-B064-50FFFA9019A4}" type="sibTrans" cxnId="{E9F321DE-8B0B-4E51-870A-27EC1588A335}">
      <dgm:prSet/>
      <dgm:spPr/>
      <dgm:t>
        <a:bodyPr/>
        <a:lstStyle/>
        <a:p>
          <a:endParaRPr lang="en-US"/>
        </a:p>
      </dgm:t>
    </dgm:pt>
    <dgm:pt modelId="{2FBB452E-8F2E-4F7C-9BA8-B78356E0B580}" type="pres">
      <dgm:prSet presAssocID="{DED85E8E-5230-465B-A326-90158537E243}" presName="Name0" presStyleCnt="0">
        <dgm:presLayoutVars>
          <dgm:dir/>
          <dgm:animLvl val="lvl"/>
          <dgm:resizeHandles val="exact"/>
        </dgm:presLayoutVars>
      </dgm:prSet>
      <dgm:spPr/>
    </dgm:pt>
    <dgm:pt modelId="{CDDCF4BC-5391-41EB-9E6A-790678C93601}" type="pres">
      <dgm:prSet presAssocID="{A1C2CC4C-A2C8-4720-A1AF-1ED64C9B4D2D}" presName="composite" presStyleCnt="0"/>
      <dgm:spPr/>
    </dgm:pt>
    <dgm:pt modelId="{AC521C47-5AC8-4450-97E0-3DB9F43FAE65}" type="pres">
      <dgm:prSet presAssocID="{A1C2CC4C-A2C8-4720-A1AF-1ED64C9B4D2D}" presName="parTx" presStyleLbl="alignNode1" presStyleIdx="0" presStyleCnt="2">
        <dgm:presLayoutVars>
          <dgm:chMax val="0"/>
          <dgm:chPref val="0"/>
          <dgm:bulletEnabled val="1"/>
        </dgm:presLayoutVars>
      </dgm:prSet>
      <dgm:spPr/>
    </dgm:pt>
    <dgm:pt modelId="{C8BF9780-25F7-45D8-9264-D996F8DE85F1}" type="pres">
      <dgm:prSet presAssocID="{A1C2CC4C-A2C8-4720-A1AF-1ED64C9B4D2D}" presName="desTx" presStyleLbl="alignAccFollowNode1" presStyleIdx="0" presStyleCnt="2">
        <dgm:presLayoutVars>
          <dgm:bulletEnabled val="1"/>
        </dgm:presLayoutVars>
      </dgm:prSet>
      <dgm:spPr/>
    </dgm:pt>
    <dgm:pt modelId="{2A96E4C4-BC27-4E8F-9062-47438B7603B5}" type="pres">
      <dgm:prSet presAssocID="{12A96B76-A5B2-40CE-A07B-0855882947C6}" presName="space" presStyleCnt="0"/>
      <dgm:spPr/>
    </dgm:pt>
    <dgm:pt modelId="{EDF75182-7BF7-4C16-AC7C-36EFF40BDB32}" type="pres">
      <dgm:prSet presAssocID="{B47DA70B-DF76-40B9-B835-7CB2637EBA1D}" presName="composite" presStyleCnt="0"/>
      <dgm:spPr/>
    </dgm:pt>
    <dgm:pt modelId="{71C38C1A-A422-4CE8-8001-1F3ECE200306}" type="pres">
      <dgm:prSet presAssocID="{B47DA70B-DF76-40B9-B835-7CB2637EBA1D}" presName="parTx" presStyleLbl="alignNode1" presStyleIdx="1" presStyleCnt="2">
        <dgm:presLayoutVars>
          <dgm:chMax val="0"/>
          <dgm:chPref val="0"/>
          <dgm:bulletEnabled val="1"/>
        </dgm:presLayoutVars>
      </dgm:prSet>
      <dgm:spPr/>
    </dgm:pt>
    <dgm:pt modelId="{86948C4A-F693-4B33-889B-D9B7FC4A2851}" type="pres">
      <dgm:prSet presAssocID="{B47DA70B-DF76-40B9-B835-7CB2637EBA1D}" presName="desTx" presStyleLbl="alignAccFollowNode1" presStyleIdx="1" presStyleCnt="2">
        <dgm:presLayoutVars>
          <dgm:bulletEnabled val="1"/>
        </dgm:presLayoutVars>
      </dgm:prSet>
      <dgm:spPr/>
    </dgm:pt>
  </dgm:ptLst>
  <dgm:cxnLst>
    <dgm:cxn modelId="{04086C2C-D7F3-49E3-A8D9-0DA6D1CAB56E}" srcId="{B47DA70B-DF76-40B9-B835-7CB2637EBA1D}" destId="{080AEED8-D7E8-4E1A-8364-CD1116A143A2}" srcOrd="0" destOrd="0" parTransId="{52C7BF7A-4B79-402A-B203-2BDB8277DA8C}" sibTransId="{1C5F7FB8-6324-4FF8-A813-0615F8C4CB0F}"/>
    <dgm:cxn modelId="{3A0D2164-B33E-4E6F-935B-9A3D087CB6CE}" srcId="{DED85E8E-5230-465B-A326-90158537E243}" destId="{B47DA70B-DF76-40B9-B835-7CB2637EBA1D}" srcOrd="1" destOrd="0" parTransId="{EB9147DF-7465-4CAB-A14B-DFDEA61BC234}" sibTransId="{4BEC6D5C-1A47-4509-A20F-CE3251A6B11E}"/>
    <dgm:cxn modelId="{97153B6F-5F0F-4642-901D-11111AC74BD8}" type="presOf" srcId="{B47DA70B-DF76-40B9-B835-7CB2637EBA1D}" destId="{71C38C1A-A422-4CE8-8001-1F3ECE200306}" srcOrd="0" destOrd="0" presId="urn:microsoft.com/office/officeart/2005/8/layout/hList1"/>
    <dgm:cxn modelId="{34719F7C-3656-4F0F-9B6B-4BF66BC8FD75}" type="presOf" srcId="{DED85E8E-5230-465B-A326-90158537E243}" destId="{2FBB452E-8F2E-4F7C-9BA8-B78356E0B580}" srcOrd="0" destOrd="0" presId="urn:microsoft.com/office/officeart/2005/8/layout/hList1"/>
    <dgm:cxn modelId="{09E2A38A-B6D7-4B82-876A-FB3E19F4BB4B}" type="presOf" srcId="{A1C2CC4C-A2C8-4720-A1AF-1ED64C9B4D2D}" destId="{AC521C47-5AC8-4450-97E0-3DB9F43FAE65}" srcOrd="0" destOrd="0" presId="urn:microsoft.com/office/officeart/2005/8/layout/hList1"/>
    <dgm:cxn modelId="{200A10B4-CB5D-4544-A248-4FCCFF13F40D}" type="presOf" srcId="{080AEED8-D7E8-4E1A-8364-CD1116A143A2}" destId="{86948C4A-F693-4B33-889B-D9B7FC4A2851}" srcOrd="0" destOrd="0" presId="urn:microsoft.com/office/officeart/2005/8/layout/hList1"/>
    <dgm:cxn modelId="{83F303C7-4B3B-421D-BDEC-C103E48248D6}" type="presOf" srcId="{54532FCE-F18D-4A8F-91D9-FBED15ABFC25}" destId="{86948C4A-F693-4B33-889B-D9B7FC4A2851}" srcOrd="0" destOrd="1" presId="urn:microsoft.com/office/officeart/2005/8/layout/hList1"/>
    <dgm:cxn modelId="{99C988D1-2309-447B-955D-BC0D3803AF76}" srcId="{B47DA70B-DF76-40B9-B835-7CB2637EBA1D}" destId="{54532FCE-F18D-4A8F-91D9-FBED15ABFC25}" srcOrd="1" destOrd="0" parTransId="{3B5F3F6F-4EC2-44A6-BA03-002B419F7C7C}" sibTransId="{CA20844B-4FA0-43A0-B827-C6A4F5CA1149}"/>
    <dgm:cxn modelId="{C8779CD3-CA35-43D3-921F-F21A51A1FF97}" srcId="{DED85E8E-5230-465B-A326-90158537E243}" destId="{A1C2CC4C-A2C8-4720-A1AF-1ED64C9B4D2D}" srcOrd="0" destOrd="0" parTransId="{5AF9E1E6-7AF6-4DE0-8D91-05DEC5EBB53C}" sibTransId="{12A96B76-A5B2-40CE-A07B-0855882947C6}"/>
    <dgm:cxn modelId="{088E22DB-836C-4672-86E4-2066D04117ED}" type="presOf" srcId="{B9D2D7D1-8CDF-4C45-8205-9672C7F3B6DE}" destId="{86948C4A-F693-4B33-889B-D9B7FC4A2851}" srcOrd="0" destOrd="2" presId="urn:microsoft.com/office/officeart/2005/8/layout/hList1"/>
    <dgm:cxn modelId="{E9F321DE-8B0B-4E51-870A-27EC1588A335}" srcId="{B47DA70B-DF76-40B9-B835-7CB2637EBA1D}" destId="{B9D2D7D1-8CDF-4C45-8205-9672C7F3B6DE}" srcOrd="2" destOrd="0" parTransId="{CCE25094-66FA-400B-97E5-46AED371BC4C}" sibTransId="{9368602A-63EF-43E7-B064-50FFFA9019A4}"/>
    <dgm:cxn modelId="{BC052114-8BF6-4E95-B65D-E3A8FE1FF1EB}" type="presParOf" srcId="{2FBB452E-8F2E-4F7C-9BA8-B78356E0B580}" destId="{CDDCF4BC-5391-41EB-9E6A-790678C93601}" srcOrd="0" destOrd="0" presId="urn:microsoft.com/office/officeart/2005/8/layout/hList1"/>
    <dgm:cxn modelId="{CC41DEAB-60B2-4DC5-A861-C9273AB0CD1A}" type="presParOf" srcId="{CDDCF4BC-5391-41EB-9E6A-790678C93601}" destId="{AC521C47-5AC8-4450-97E0-3DB9F43FAE65}" srcOrd="0" destOrd="0" presId="urn:microsoft.com/office/officeart/2005/8/layout/hList1"/>
    <dgm:cxn modelId="{479F473B-672D-486B-9F1F-88B911680BBC}" type="presParOf" srcId="{CDDCF4BC-5391-41EB-9E6A-790678C93601}" destId="{C8BF9780-25F7-45D8-9264-D996F8DE85F1}" srcOrd="1" destOrd="0" presId="urn:microsoft.com/office/officeart/2005/8/layout/hList1"/>
    <dgm:cxn modelId="{EBB883EF-CE70-4B5E-B874-DE2C1DC051D6}" type="presParOf" srcId="{2FBB452E-8F2E-4F7C-9BA8-B78356E0B580}" destId="{2A96E4C4-BC27-4E8F-9062-47438B7603B5}" srcOrd="1" destOrd="0" presId="urn:microsoft.com/office/officeart/2005/8/layout/hList1"/>
    <dgm:cxn modelId="{10FDF7C6-1C81-4101-BB98-7B7CA0981BE3}" type="presParOf" srcId="{2FBB452E-8F2E-4F7C-9BA8-B78356E0B580}" destId="{EDF75182-7BF7-4C16-AC7C-36EFF40BDB32}" srcOrd="2" destOrd="0" presId="urn:microsoft.com/office/officeart/2005/8/layout/hList1"/>
    <dgm:cxn modelId="{03F6D421-7785-4D89-8BAD-B80251E65E8F}" type="presParOf" srcId="{EDF75182-7BF7-4C16-AC7C-36EFF40BDB32}" destId="{71C38C1A-A422-4CE8-8001-1F3ECE200306}" srcOrd="0" destOrd="0" presId="urn:microsoft.com/office/officeart/2005/8/layout/hList1"/>
    <dgm:cxn modelId="{6E3D6C28-62ED-436B-870C-3F0D40B78C11}" type="presParOf" srcId="{EDF75182-7BF7-4C16-AC7C-36EFF40BDB32}" destId="{86948C4A-F693-4B33-889B-D9B7FC4A285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A9625D-3372-4BB7-8CB4-74DEA06F5CBE}"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9BFF2F53-177B-4A09-BBBF-32D85DACD247}">
      <dgm:prSet custT="1"/>
      <dgm:spPr/>
      <dgm:t>
        <a:bodyPr/>
        <a:lstStyle/>
        <a:p>
          <a:r>
            <a:rPr lang="en-US" sz="1800" i="1" dirty="0"/>
            <a:t>If you cook with foodbank food every day (does not matter the amount little or a lot) </a:t>
          </a:r>
          <a:r>
            <a:rPr lang="en-US" sz="1800" b="1" i="1" u="sng" dirty="0"/>
            <a:t>you cannot charge/request money</a:t>
          </a:r>
          <a:r>
            <a:rPr lang="en-US" sz="1800" i="1" dirty="0"/>
            <a:t> from anyone even under 60 years </a:t>
          </a:r>
          <a:endParaRPr lang="en-US" sz="1800" dirty="0"/>
        </a:p>
      </dgm:t>
    </dgm:pt>
    <dgm:pt modelId="{92D89645-0D4B-4E22-8120-62FAAD3AE0F5}" type="parTrans" cxnId="{D0ED31F5-AFFE-49DC-B522-4A0672DE8888}">
      <dgm:prSet/>
      <dgm:spPr/>
      <dgm:t>
        <a:bodyPr/>
        <a:lstStyle/>
        <a:p>
          <a:endParaRPr lang="en-US"/>
        </a:p>
      </dgm:t>
    </dgm:pt>
    <dgm:pt modelId="{24722CFD-C87D-4BD4-B0BF-77B979FF9565}" type="sibTrans" cxnId="{D0ED31F5-AFFE-49DC-B522-4A0672DE8888}">
      <dgm:prSet/>
      <dgm:spPr/>
      <dgm:t>
        <a:bodyPr/>
        <a:lstStyle/>
        <a:p>
          <a:endParaRPr lang="en-US"/>
        </a:p>
      </dgm:t>
    </dgm:pt>
    <dgm:pt modelId="{3DD98BC0-056A-45D6-8378-3F417F08B9A1}">
      <dgm:prSet custT="1"/>
      <dgm:spPr/>
      <dgm:t>
        <a:bodyPr/>
        <a:lstStyle/>
        <a:p>
          <a:r>
            <a:rPr lang="en-US" sz="1800" i="1" dirty="0"/>
            <a:t>There is no one day cooking with and one day without foodbank food. Either you signed up to cook with foodbank food or you did not sign up.</a:t>
          </a:r>
          <a:endParaRPr lang="en-US" sz="1800" dirty="0"/>
        </a:p>
      </dgm:t>
    </dgm:pt>
    <dgm:pt modelId="{4DC65DAC-A05E-461B-A649-E55BDDC2BE7C}" type="parTrans" cxnId="{7878C422-A124-4B95-92BE-85E81AA77975}">
      <dgm:prSet/>
      <dgm:spPr/>
      <dgm:t>
        <a:bodyPr/>
        <a:lstStyle/>
        <a:p>
          <a:endParaRPr lang="en-US"/>
        </a:p>
      </dgm:t>
    </dgm:pt>
    <dgm:pt modelId="{0179E5E8-0FE0-4FFD-BB09-5DEFE598456B}" type="sibTrans" cxnId="{7878C422-A124-4B95-92BE-85E81AA77975}">
      <dgm:prSet/>
      <dgm:spPr/>
      <dgm:t>
        <a:bodyPr/>
        <a:lstStyle/>
        <a:p>
          <a:endParaRPr lang="en-US"/>
        </a:p>
      </dgm:t>
    </dgm:pt>
    <dgm:pt modelId="{A2FF475F-2FFA-4CA9-BA28-69BAEECB61E5}">
      <dgm:prSet custT="1"/>
      <dgm:spPr/>
      <dgm:t>
        <a:bodyPr/>
        <a:lstStyle/>
        <a:p>
          <a:r>
            <a:rPr lang="en-US" sz="1800" b="0" i="1" dirty="0"/>
            <a:t>You all are allowed either way to have suggested donation signs to the services offered at the meal site including a $ amount.</a:t>
          </a:r>
        </a:p>
      </dgm:t>
    </dgm:pt>
    <dgm:pt modelId="{A1F9E678-A7C4-496D-985E-73A24940AF0F}" type="parTrans" cxnId="{BF924D9A-8CD3-4313-9DB6-952143443FCF}">
      <dgm:prSet/>
      <dgm:spPr/>
      <dgm:t>
        <a:bodyPr/>
        <a:lstStyle/>
        <a:p>
          <a:endParaRPr lang="en-US"/>
        </a:p>
      </dgm:t>
    </dgm:pt>
    <dgm:pt modelId="{F9E79D27-747F-4504-8483-08E2F9B72443}" type="sibTrans" cxnId="{BF924D9A-8CD3-4313-9DB6-952143443FCF}">
      <dgm:prSet/>
      <dgm:spPr/>
      <dgm:t>
        <a:bodyPr/>
        <a:lstStyle/>
        <a:p>
          <a:endParaRPr lang="en-US"/>
        </a:p>
      </dgm:t>
    </dgm:pt>
    <dgm:pt modelId="{ACBBF284-FCAB-48E3-8A3A-DE31750E0CB5}" type="pres">
      <dgm:prSet presAssocID="{CCA9625D-3372-4BB7-8CB4-74DEA06F5CBE}" presName="root" presStyleCnt="0">
        <dgm:presLayoutVars>
          <dgm:dir/>
          <dgm:resizeHandles val="exact"/>
        </dgm:presLayoutVars>
      </dgm:prSet>
      <dgm:spPr/>
    </dgm:pt>
    <dgm:pt modelId="{1F3CF1E7-D99F-4EA7-B15C-2E9A28FAE567}" type="pres">
      <dgm:prSet presAssocID="{9BFF2F53-177B-4A09-BBBF-32D85DACD247}" presName="compNode" presStyleCnt="0"/>
      <dgm:spPr/>
    </dgm:pt>
    <dgm:pt modelId="{9BFC7035-C8A0-4690-8EC9-5C3D00E35177}" type="pres">
      <dgm:prSet presAssocID="{9BFF2F53-177B-4A09-BBBF-32D85DACD24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F7346B55-45D0-4224-9E4B-08EF8F6B4FD0}" type="pres">
      <dgm:prSet presAssocID="{9BFF2F53-177B-4A09-BBBF-32D85DACD247}" presName="spaceRect" presStyleCnt="0"/>
      <dgm:spPr/>
    </dgm:pt>
    <dgm:pt modelId="{1E85922A-9181-4E9B-B073-4A78B0FED393}" type="pres">
      <dgm:prSet presAssocID="{9BFF2F53-177B-4A09-BBBF-32D85DACD247}" presName="textRect" presStyleLbl="revTx" presStyleIdx="0" presStyleCnt="3">
        <dgm:presLayoutVars>
          <dgm:chMax val="1"/>
          <dgm:chPref val="1"/>
        </dgm:presLayoutVars>
      </dgm:prSet>
      <dgm:spPr/>
    </dgm:pt>
    <dgm:pt modelId="{15D608D2-55F9-45B5-90BA-2E271E698515}" type="pres">
      <dgm:prSet presAssocID="{24722CFD-C87D-4BD4-B0BF-77B979FF9565}" presName="sibTrans" presStyleCnt="0"/>
      <dgm:spPr/>
    </dgm:pt>
    <dgm:pt modelId="{13548EF8-4B8D-4C2D-9BCA-B7FA0A14A2CE}" type="pres">
      <dgm:prSet presAssocID="{3DD98BC0-056A-45D6-8378-3F417F08B9A1}" presName="compNode" presStyleCnt="0"/>
      <dgm:spPr/>
    </dgm:pt>
    <dgm:pt modelId="{45FDAEF7-7E2A-41C4-8B5D-97D04C0C54E6}" type="pres">
      <dgm:prSet presAssocID="{3DD98BC0-056A-45D6-8378-3F417F08B9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3DC2D34D-2330-4D52-B816-52A538736078}" type="pres">
      <dgm:prSet presAssocID="{3DD98BC0-056A-45D6-8378-3F417F08B9A1}" presName="spaceRect" presStyleCnt="0"/>
      <dgm:spPr/>
    </dgm:pt>
    <dgm:pt modelId="{93DC1550-4439-46D5-AFD0-8A7A94D17C80}" type="pres">
      <dgm:prSet presAssocID="{3DD98BC0-056A-45D6-8378-3F417F08B9A1}" presName="textRect" presStyleLbl="revTx" presStyleIdx="1" presStyleCnt="3">
        <dgm:presLayoutVars>
          <dgm:chMax val="1"/>
          <dgm:chPref val="1"/>
        </dgm:presLayoutVars>
      </dgm:prSet>
      <dgm:spPr/>
    </dgm:pt>
    <dgm:pt modelId="{F4354BCE-D842-4D9F-8575-F5659AC9DB2F}" type="pres">
      <dgm:prSet presAssocID="{0179E5E8-0FE0-4FFD-BB09-5DEFE598456B}" presName="sibTrans" presStyleCnt="0"/>
      <dgm:spPr/>
    </dgm:pt>
    <dgm:pt modelId="{A5690DAF-4DD9-4A4B-8347-5B8C50F6E61C}" type="pres">
      <dgm:prSet presAssocID="{A2FF475F-2FFA-4CA9-BA28-69BAEECB61E5}" presName="compNode" presStyleCnt="0"/>
      <dgm:spPr/>
    </dgm:pt>
    <dgm:pt modelId="{511AEB07-6251-47C2-B97E-C4207476CBDF}" type="pres">
      <dgm:prSet presAssocID="{A2FF475F-2FFA-4CA9-BA28-69BAEECB61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122588EF-FE05-4212-8866-A022EF1607EC}" type="pres">
      <dgm:prSet presAssocID="{A2FF475F-2FFA-4CA9-BA28-69BAEECB61E5}" presName="spaceRect" presStyleCnt="0"/>
      <dgm:spPr/>
    </dgm:pt>
    <dgm:pt modelId="{1316FBE0-11C0-4062-B9BE-680A4BECCF04}" type="pres">
      <dgm:prSet presAssocID="{A2FF475F-2FFA-4CA9-BA28-69BAEECB61E5}" presName="textRect" presStyleLbl="revTx" presStyleIdx="2" presStyleCnt="3">
        <dgm:presLayoutVars>
          <dgm:chMax val="1"/>
          <dgm:chPref val="1"/>
        </dgm:presLayoutVars>
      </dgm:prSet>
      <dgm:spPr/>
    </dgm:pt>
  </dgm:ptLst>
  <dgm:cxnLst>
    <dgm:cxn modelId="{7878C422-A124-4B95-92BE-85E81AA77975}" srcId="{CCA9625D-3372-4BB7-8CB4-74DEA06F5CBE}" destId="{3DD98BC0-056A-45D6-8378-3F417F08B9A1}" srcOrd="1" destOrd="0" parTransId="{4DC65DAC-A05E-461B-A649-E55BDDC2BE7C}" sibTransId="{0179E5E8-0FE0-4FFD-BB09-5DEFE598456B}"/>
    <dgm:cxn modelId="{EBC1AF2D-B434-4A60-B53B-7FA41EE16BEC}" type="presOf" srcId="{CCA9625D-3372-4BB7-8CB4-74DEA06F5CBE}" destId="{ACBBF284-FCAB-48E3-8A3A-DE31750E0CB5}" srcOrd="0" destOrd="0" presId="urn:microsoft.com/office/officeart/2018/2/layout/IconLabelList"/>
    <dgm:cxn modelId="{54549F63-BD5A-4B18-AF78-C6DECE78351E}" type="presOf" srcId="{3DD98BC0-056A-45D6-8378-3F417F08B9A1}" destId="{93DC1550-4439-46D5-AFD0-8A7A94D17C80}" srcOrd="0" destOrd="0" presId="urn:microsoft.com/office/officeart/2018/2/layout/IconLabelList"/>
    <dgm:cxn modelId="{BF924D9A-8CD3-4313-9DB6-952143443FCF}" srcId="{CCA9625D-3372-4BB7-8CB4-74DEA06F5CBE}" destId="{A2FF475F-2FFA-4CA9-BA28-69BAEECB61E5}" srcOrd="2" destOrd="0" parTransId="{A1F9E678-A7C4-496D-985E-73A24940AF0F}" sibTransId="{F9E79D27-747F-4504-8483-08E2F9B72443}"/>
    <dgm:cxn modelId="{D58B18DC-F8D9-4DDB-A6A4-666B3E32B2BA}" type="presOf" srcId="{A2FF475F-2FFA-4CA9-BA28-69BAEECB61E5}" destId="{1316FBE0-11C0-4062-B9BE-680A4BECCF04}" srcOrd="0" destOrd="0" presId="urn:microsoft.com/office/officeart/2018/2/layout/IconLabelList"/>
    <dgm:cxn modelId="{F081B1E4-B742-4150-9E68-820B135F596A}" type="presOf" srcId="{9BFF2F53-177B-4A09-BBBF-32D85DACD247}" destId="{1E85922A-9181-4E9B-B073-4A78B0FED393}" srcOrd="0" destOrd="0" presId="urn:microsoft.com/office/officeart/2018/2/layout/IconLabelList"/>
    <dgm:cxn modelId="{D0ED31F5-AFFE-49DC-B522-4A0672DE8888}" srcId="{CCA9625D-3372-4BB7-8CB4-74DEA06F5CBE}" destId="{9BFF2F53-177B-4A09-BBBF-32D85DACD247}" srcOrd="0" destOrd="0" parTransId="{92D89645-0D4B-4E22-8120-62FAAD3AE0F5}" sibTransId="{24722CFD-C87D-4BD4-B0BF-77B979FF9565}"/>
    <dgm:cxn modelId="{440FA2CA-6FDC-4A77-A463-C4AFF57DFEBB}" type="presParOf" srcId="{ACBBF284-FCAB-48E3-8A3A-DE31750E0CB5}" destId="{1F3CF1E7-D99F-4EA7-B15C-2E9A28FAE567}" srcOrd="0" destOrd="0" presId="urn:microsoft.com/office/officeart/2018/2/layout/IconLabelList"/>
    <dgm:cxn modelId="{90BFBB1F-F699-45E4-8F81-9ADE5C3878E7}" type="presParOf" srcId="{1F3CF1E7-D99F-4EA7-B15C-2E9A28FAE567}" destId="{9BFC7035-C8A0-4690-8EC9-5C3D00E35177}" srcOrd="0" destOrd="0" presId="urn:microsoft.com/office/officeart/2018/2/layout/IconLabelList"/>
    <dgm:cxn modelId="{AC3AAE03-CA56-4FF7-8459-A35FB0FB43A8}" type="presParOf" srcId="{1F3CF1E7-D99F-4EA7-B15C-2E9A28FAE567}" destId="{F7346B55-45D0-4224-9E4B-08EF8F6B4FD0}" srcOrd="1" destOrd="0" presId="urn:microsoft.com/office/officeart/2018/2/layout/IconLabelList"/>
    <dgm:cxn modelId="{1450D14B-AA4B-4A16-A8F8-09674C5D7A59}" type="presParOf" srcId="{1F3CF1E7-D99F-4EA7-B15C-2E9A28FAE567}" destId="{1E85922A-9181-4E9B-B073-4A78B0FED393}" srcOrd="2" destOrd="0" presId="urn:microsoft.com/office/officeart/2018/2/layout/IconLabelList"/>
    <dgm:cxn modelId="{005DCA7F-5ACE-4C2D-8D20-CAA1E0CD0FCD}" type="presParOf" srcId="{ACBBF284-FCAB-48E3-8A3A-DE31750E0CB5}" destId="{15D608D2-55F9-45B5-90BA-2E271E698515}" srcOrd="1" destOrd="0" presId="urn:microsoft.com/office/officeart/2018/2/layout/IconLabelList"/>
    <dgm:cxn modelId="{B074AE8C-C0DF-4387-BD0D-A350BAC1A894}" type="presParOf" srcId="{ACBBF284-FCAB-48E3-8A3A-DE31750E0CB5}" destId="{13548EF8-4B8D-4C2D-9BCA-B7FA0A14A2CE}" srcOrd="2" destOrd="0" presId="urn:microsoft.com/office/officeart/2018/2/layout/IconLabelList"/>
    <dgm:cxn modelId="{E078341B-8C91-41AE-BEA9-7825442CDCA6}" type="presParOf" srcId="{13548EF8-4B8D-4C2D-9BCA-B7FA0A14A2CE}" destId="{45FDAEF7-7E2A-41C4-8B5D-97D04C0C54E6}" srcOrd="0" destOrd="0" presId="urn:microsoft.com/office/officeart/2018/2/layout/IconLabelList"/>
    <dgm:cxn modelId="{79FCBDDE-25D9-4E37-873A-53819357B12B}" type="presParOf" srcId="{13548EF8-4B8D-4C2D-9BCA-B7FA0A14A2CE}" destId="{3DC2D34D-2330-4D52-B816-52A538736078}" srcOrd="1" destOrd="0" presId="urn:microsoft.com/office/officeart/2018/2/layout/IconLabelList"/>
    <dgm:cxn modelId="{93530ADE-0A90-467E-9696-6C17F3A10A5D}" type="presParOf" srcId="{13548EF8-4B8D-4C2D-9BCA-B7FA0A14A2CE}" destId="{93DC1550-4439-46D5-AFD0-8A7A94D17C80}" srcOrd="2" destOrd="0" presId="urn:microsoft.com/office/officeart/2018/2/layout/IconLabelList"/>
    <dgm:cxn modelId="{E2053908-ED91-4AB1-A189-CA4C082BA008}" type="presParOf" srcId="{ACBBF284-FCAB-48E3-8A3A-DE31750E0CB5}" destId="{F4354BCE-D842-4D9F-8575-F5659AC9DB2F}" srcOrd="3" destOrd="0" presId="urn:microsoft.com/office/officeart/2018/2/layout/IconLabelList"/>
    <dgm:cxn modelId="{5697AA28-9447-46D9-BBF2-682AE9AFC3E2}" type="presParOf" srcId="{ACBBF284-FCAB-48E3-8A3A-DE31750E0CB5}" destId="{A5690DAF-4DD9-4A4B-8347-5B8C50F6E61C}" srcOrd="4" destOrd="0" presId="urn:microsoft.com/office/officeart/2018/2/layout/IconLabelList"/>
    <dgm:cxn modelId="{8FB48179-89D9-4CDD-80E0-43F3FC486522}" type="presParOf" srcId="{A5690DAF-4DD9-4A4B-8347-5B8C50F6E61C}" destId="{511AEB07-6251-47C2-B97E-C4207476CBDF}" srcOrd="0" destOrd="0" presId="urn:microsoft.com/office/officeart/2018/2/layout/IconLabelList"/>
    <dgm:cxn modelId="{28CBD4AF-9ADC-43BA-9F8D-2D2D149CE882}" type="presParOf" srcId="{A5690DAF-4DD9-4A4B-8347-5B8C50F6E61C}" destId="{122588EF-FE05-4212-8866-A022EF1607EC}" srcOrd="1" destOrd="0" presId="urn:microsoft.com/office/officeart/2018/2/layout/IconLabelList"/>
    <dgm:cxn modelId="{92A016F2-9AFC-46A3-8F90-834244CF12E3}" type="presParOf" srcId="{A5690DAF-4DD9-4A4B-8347-5B8C50F6E61C}" destId="{1316FBE0-11C0-4062-B9BE-680A4BECCF0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3844E1-344A-4B4B-A928-5E18C2E1E61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A7EEF3-F5F7-4BBB-9AD1-7F489BF1D408}">
      <dgm:prSet custT="1"/>
      <dgm:spPr/>
      <dgm:t>
        <a:bodyPr/>
        <a:lstStyle/>
        <a:p>
          <a:r>
            <a:rPr lang="en-US" sz="1800" dirty="0"/>
            <a:t>Useful information about healthy eating &amp; </a:t>
          </a:r>
          <a:br>
            <a:rPr lang="en-US" sz="1800" dirty="0"/>
          </a:br>
          <a:r>
            <a:rPr lang="en-US" sz="1800" dirty="0"/>
            <a:t>lifestyle choices</a:t>
          </a:r>
        </a:p>
      </dgm:t>
    </dgm:pt>
    <dgm:pt modelId="{41D0991E-09F4-4A26-8BAC-7308269D9670}" type="parTrans" cxnId="{7176DFE5-926B-4442-9176-61651042EA65}">
      <dgm:prSet/>
      <dgm:spPr/>
      <dgm:t>
        <a:bodyPr/>
        <a:lstStyle/>
        <a:p>
          <a:endParaRPr lang="en-US"/>
        </a:p>
      </dgm:t>
    </dgm:pt>
    <dgm:pt modelId="{7CCF1130-A950-4E69-98B1-6B01B1EE0481}" type="sibTrans" cxnId="{7176DFE5-926B-4442-9176-61651042EA65}">
      <dgm:prSet/>
      <dgm:spPr/>
      <dgm:t>
        <a:bodyPr/>
        <a:lstStyle/>
        <a:p>
          <a:endParaRPr lang="en-US"/>
        </a:p>
      </dgm:t>
    </dgm:pt>
    <dgm:pt modelId="{7945B232-5279-493A-AFFF-DF2E0F46C2B3}">
      <dgm:prSet custT="1"/>
      <dgm:spPr/>
      <dgm:t>
        <a:bodyPr/>
        <a:lstStyle/>
        <a:p>
          <a:r>
            <a:rPr lang="en-US" sz="1600" dirty="0"/>
            <a:t>Food-related topics including shopping, selection, preparation, storage, micro/macronutrient &amp; alternative choices</a:t>
          </a:r>
        </a:p>
      </dgm:t>
    </dgm:pt>
    <dgm:pt modelId="{BB4FF440-4B3B-4BE9-A0B6-AF7E56C24EBC}" type="parTrans" cxnId="{D9E4AF27-502B-4E7E-835A-ACC46569EB05}">
      <dgm:prSet/>
      <dgm:spPr/>
      <dgm:t>
        <a:bodyPr/>
        <a:lstStyle/>
        <a:p>
          <a:endParaRPr lang="en-US"/>
        </a:p>
      </dgm:t>
    </dgm:pt>
    <dgm:pt modelId="{A3A45F25-1C69-4E16-AC5A-E073F896951E}" type="sibTrans" cxnId="{D9E4AF27-502B-4E7E-835A-ACC46569EB05}">
      <dgm:prSet/>
      <dgm:spPr/>
      <dgm:t>
        <a:bodyPr/>
        <a:lstStyle/>
        <a:p>
          <a:endParaRPr lang="en-US"/>
        </a:p>
      </dgm:t>
    </dgm:pt>
    <dgm:pt modelId="{AC0C9912-699E-412B-9B8A-3E400B20567D}">
      <dgm:prSet custT="1"/>
      <dgm:spPr/>
      <dgm:t>
        <a:bodyPr/>
        <a:lstStyle/>
        <a:p>
          <a:r>
            <a:rPr lang="en-US" sz="1800" dirty="0"/>
            <a:t>Physical activity</a:t>
          </a:r>
        </a:p>
      </dgm:t>
    </dgm:pt>
    <dgm:pt modelId="{3C940129-D80A-43B0-8573-53964E897F9A}" type="parTrans" cxnId="{4F9A7C1B-8A74-4224-B7B7-25D77198105A}">
      <dgm:prSet/>
      <dgm:spPr/>
      <dgm:t>
        <a:bodyPr/>
        <a:lstStyle/>
        <a:p>
          <a:endParaRPr lang="en-US"/>
        </a:p>
      </dgm:t>
    </dgm:pt>
    <dgm:pt modelId="{33568AF6-F71E-4C8B-8EB9-45692ACFBE36}" type="sibTrans" cxnId="{4F9A7C1B-8A74-4224-B7B7-25D77198105A}">
      <dgm:prSet/>
      <dgm:spPr/>
      <dgm:t>
        <a:bodyPr/>
        <a:lstStyle/>
        <a:p>
          <a:endParaRPr lang="en-US"/>
        </a:p>
      </dgm:t>
    </dgm:pt>
    <dgm:pt modelId="{FDE0C3C4-BFB7-4E24-9A0F-20E803C1FDF3}">
      <dgm:prSet custT="1"/>
      <dgm:spPr/>
      <dgm:t>
        <a:bodyPr/>
        <a:lstStyle/>
        <a:p>
          <a:r>
            <a:rPr lang="en-US" sz="1800" dirty="0"/>
            <a:t>Holistic wellness</a:t>
          </a:r>
        </a:p>
      </dgm:t>
    </dgm:pt>
    <dgm:pt modelId="{5C152448-44E8-4CF0-8C5E-E0229A58929F}" type="parTrans" cxnId="{E069B4CA-BB3C-43E0-B328-7E63893BE995}">
      <dgm:prSet/>
      <dgm:spPr/>
      <dgm:t>
        <a:bodyPr/>
        <a:lstStyle/>
        <a:p>
          <a:endParaRPr lang="en-US"/>
        </a:p>
      </dgm:t>
    </dgm:pt>
    <dgm:pt modelId="{A8A984BC-6003-47E4-98C4-9B5F473C13C9}" type="sibTrans" cxnId="{E069B4CA-BB3C-43E0-B328-7E63893BE995}">
      <dgm:prSet/>
      <dgm:spPr/>
      <dgm:t>
        <a:bodyPr/>
        <a:lstStyle/>
        <a:p>
          <a:endParaRPr lang="en-US"/>
        </a:p>
      </dgm:t>
    </dgm:pt>
    <dgm:pt modelId="{37BF32FE-4BA1-41D4-BF8A-8908AF74860D}">
      <dgm:prSet custT="1"/>
      <dgm:spPr/>
      <dgm:t>
        <a:bodyPr/>
        <a:lstStyle/>
        <a:p>
          <a:r>
            <a:rPr lang="en-US" sz="1800" dirty="0"/>
            <a:t>Provided in any useful format</a:t>
          </a:r>
        </a:p>
      </dgm:t>
    </dgm:pt>
    <dgm:pt modelId="{5E4EF43C-80AC-43AF-B44E-CE57C38554CF}" type="parTrans" cxnId="{4B50C581-0C93-4C8A-80BB-2BEC4FDAB664}">
      <dgm:prSet/>
      <dgm:spPr/>
      <dgm:t>
        <a:bodyPr/>
        <a:lstStyle/>
        <a:p>
          <a:endParaRPr lang="en-US"/>
        </a:p>
      </dgm:t>
    </dgm:pt>
    <dgm:pt modelId="{611DBB08-7C80-40A4-B3A9-46F7EBA8468D}" type="sibTrans" cxnId="{4B50C581-0C93-4C8A-80BB-2BEC4FDAB664}">
      <dgm:prSet/>
      <dgm:spPr/>
      <dgm:t>
        <a:bodyPr/>
        <a:lstStyle/>
        <a:p>
          <a:endParaRPr lang="en-US"/>
        </a:p>
      </dgm:t>
    </dgm:pt>
    <dgm:pt modelId="{3D2F7396-4736-4D13-A6DF-083CF2A60292}">
      <dgm:prSet custT="1"/>
      <dgm:spPr/>
      <dgm:t>
        <a:bodyPr/>
        <a:lstStyle/>
        <a:p>
          <a:r>
            <a:rPr lang="en-US" sz="1800" dirty="0"/>
            <a:t>Provides knowledge, skills &amp; attitudes that assist consumers in improving their health &amp; wellbeing</a:t>
          </a:r>
        </a:p>
      </dgm:t>
    </dgm:pt>
    <dgm:pt modelId="{EB1AEF65-B28C-42F0-99D3-0BE2FBA2DE69}" type="parTrans" cxnId="{321B3337-3AFE-467C-8D03-94048A3BFD6C}">
      <dgm:prSet/>
      <dgm:spPr/>
      <dgm:t>
        <a:bodyPr/>
        <a:lstStyle/>
        <a:p>
          <a:endParaRPr lang="en-US"/>
        </a:p>
      </dgm:t>
    </dgm:pt>
    <dgm:pt modelId="{82B698EF-A8A2-4C27-A268-45C26E02082E}" type="sibTrans" cxnId="{321B3337-3AFE-467C-8D03-94048A3BFD6C}">
      <dgm:prSet/>
      <dgm:spPr/>
      <dgm:t>
        <a:bodyPr/>
        <a:lstStyle/>
        <a:p>
          <a:endParaRPr lang="en-US"/>
        </a:p>
      </dgm:t>
    </dgm:pt>
    <dgm:pt modelId="{5B80C64E-3158-46F1-84BE-22DE84416195}" type="pres">
      <dgm:prSet presAssocID="{593844E1-344A-4B4B-A928-5E18C2E1E61E}" presName="root" presStyleCnt="0">
        <dgm:presLayoutVars>
          <dgm:dir/>
          <dgm:resizeHandles val="exact"/>
        </dgm:presLayoutVars>
      </dgm:prSet>
      <dgm:spPr/>
    </dgm:pt>
    <dgm:pt modelId="{253920EC-C096-4EAF-9C5E-99225075EF75}" type="pres">
      <dgm:prSet presAssocID="{DFA7EEF3-F5F7-4BBB-9AD1-7F489BF1D408}" presName="compNode" presStyleCnt="0"/>
      <dgm:spPr/>
    </dgm:pt>
    <dgm:pt modelId="{99A5E9B8-B59B-4FC3-89C9-C093174BBC8D}" type="pres">
      <dgm:prSet presAssocID="{DFA7EEF3-F5F7-4BBB-9AD1-7F489BF1D408}" presName="bgRect" presStyleLbl="bgShp" presStyleIdx="0" presStyleCnt="6"/>
      <dgm:spPr/>
    </dgm:pt>
    <dgm:pt modelId="{4D2A35FA-9549-46C7-825F-E786AF1A8A33}" type="pres">
      <dgm:prSet presAssocID="{DFA7EEF3-F5F7-4BBB-9AD1-7F489BF1D40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5265081D-D82F-4D74-ADE7-7D4EFABBEBE9}" type="pres">
      <dgm:prSet presAssocID="{DFA7EEF3-F5F7-4BBB-9AD1-7F489BF1D408}" presName="spaceRect" presStyleCnt="0"/>
      <dgm:spPr/>
    </dgm:pt>
    <dgm:pt modelId="{B16DD665-28B6-43DA-9352-60CFB002E5CB}" type="pres">
      <dgm:prSet presAssocID="{DFA7EEF3-F5F7-4BBB-9AD1-7F489BF1D408}" presName="parTx" presStyleLbl="revTx" presStyleIdx="0" presStyleCnt="6">
        <dgm:presLayoutVars>
          <dgm:chMax val="0"/>
          <dgm:chPref val="0"/>
        </dgm:presLayoutVars>
      </dgm:prSet>
      <dgm:spPr/>
    </dgm:pt>
    <dgm:pt modelId="{0CC1C8AB-D42E-4763-8974-D1517BDA027D}" type="pres">
      <dgm:prSet presAssocID="{7CCF1130-A950-4E69-98B1-6B01B1EE0481}" presName="sibTrans" presStyleCnt="0"/>
      <dgm:spPr/>
    </dgm:pt>
    <dgm:pt modelId="{AEF41A95-F9E3-4D39-9148-802828EA4F03}" type="pres">
      <dgm:prSet presAssocID="{7945B232-5279-493A-AFFF-DF2E0F46C2B3}" presName="compNode" presStyleCnt="0"/>
      <dgm:spPr/>
    </dgm:pt>
    <dgm:pt modelId="{41693175-7E18-40F6-898D-5D8D81EAA9E6}" type="pres">
      <dgm:prSet presAssocID="{7945B232-5279-493A-AFFF-DF2E0F46C2B3}" presName="bgRect" presStyleLbl="bgShp" presStyleIdx="1" presStyleCnt="6"/>
      <dgm:spPr/>
    </dgm:pt>
    <dgm:pt modelId="{510F8C54-D4CC-4C1C-8A0B-A2A19D9D595A}" type="pres">
      <dgm:prSet presAssocID="{7945B232-5279-493A-AFFF-DF2E0F46C2B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E268B5B4-A797-49CD-B81C-ABD344DB0EB6}" type="pres">
      <dgm:prSet presAssocID="{7945B232-5279-493A-AFFF-DF2E0F46C2B3}" presName="spaceRect" presStyleCnt="0"/>
      <dgm:spPr/>
    </dgm:pt>
    <dgm:pt modelId="{5E8D743C-3638-40C0-89CD-0439C2A84114}" type="pres">
      <dgm:prSet presAssocID="{7945B232-5279-493A-AFFF-DF2E0F46C2B3}" presName="parTx" presStyleLbl="revTx" presStyleIdx="1" presStyleCnt="6">
        <dgm:presLayoutVars>
          <dgm:chMax val="0"/>
          <dgm:chPref val="0"/>
        </dgm:presLayoutVars>
      </dgm:prSet>
      <dgm:spPr/>
    </dgm:pt>
    <dgm:pt modelId="{0DEAF7FD-57D0-44B6-8565-2656A141D41D}" type="pres">
      <dgm:prSet presAssocID="{A3A45F25-1C69-4E16-AC5A-E073F896951E}" presName="sibTrans" presStyleCnt="0"/>
      <dgm:spPr/>
    </dgm:pt>
    <dgm:pt modelId="{972B703C-86C2-4562-B96E-671C16C1A96A}" type="pres">
      <dgm:prSet presAssocID="{AC0C9912-699E-412B-9B8A-3E400B20567D}" presName="compNode" presStyleCnt="0"/>
      <dgm:spPr/>
    </dgm:pt>
    <dgm:pt modelId="{93EE8977-5476-48C7-8671-BBC89810E75C}" type="pres">
      <dgm:prSet presAssocID="{AC0C9912-699E-412B-9B8A-3E400B20567D}" presName="bgRect" presStyleLbl="bgShp" presStyleIdx="2" presStyleCnt="6"/>
      <dgm:spPr/>
    </dgm:pt>
    <dgm:pt modelId="{368E3CA9-198F-4AC3-90EB-0FE32E3C9610}" type="pres">
      <dgm:prSet presAssocID="{AC0C9912-699E-412B-9B8A-3E400B20567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40B092F4-0621-4D25-B8E6-6B65D7F0E759}" type="pres">
      <dgm:prSet presAssocID="{AC0C9912-699E-412B-9B8A-3E400B20567D}" presName="spaceRect" presStyleCnt="0"/>
      <dgm:spPr/>
    </dgm:pt>
    <dgm:pt modelId="{F0F6FED8-9ECB-46F0-A298-6F3F6FA56460}" type="pres">
      <dgm:prSet presAssocID="{AC0C9912-699E-412B-9B8A-3E400B20567D}" presName="parTx" presStyleLbl="revTx" presStyleIdx="2" presStyleCnt="6">
        <dgm:presLayoutVars>
          <dgm:chMax val="0"/>
          <dgm:chPref val="0"/>
        </dgm:presLayoutVars>
      </dgm:prSet>
      <dgm:spPr/>
    </dgm:pt>
    <dgm:pt modelId="{4D62AE83-AA9B-4EB0-B977-604A9794598E}" type="pres">
      <dgm:prSet presAssocID="{33568AF6-F71E-4C8B-8EB9-45692ACFBE36}" presName="sibTrans" presStyleCnt="0"/>
      <dgm:spPr/>
    </dgm:pt>
    <dgm:pt modelId="{AFA90316-0052-4173-A4C7-2D3CC79D8211}" type="pres">
      <dgm:prSet presAssocID="{FDE0C3C4-BFB7-4E24-9A0F-20E803C1FDF3}" presName="compNode" presStyleCnt="0"/>
      <dgm:spPr/>
    </dgm:pt>
    <dgm:pt modelId="{C1C685C8-A390-4D6A-8D80-6CDACF9F09D5}" type="pres">
      <dgm:prSet presAssocID="{FDE0C3C4-BFB7-4E24-9A0F-20E803C1FDF3}" presName="bgRect" presStyleLbl="bgShp" presStyleIdx="3" presStyleCnt="6"/>
      <dgm:spPr/>
    </dgm:pt>
    <dgm:pt modelId="{B334B27B-646C-4A7F-B57A-A289805CBBE9}" type="pres">
      <dgm:prSet presAssocID="{FDE0C3C4-BFB7-4E24-9A0F-20E803C1FDF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081E1C7F-495A-4E32-973A-0D80CC5C5120}" type="pres">
      <dgm:prSet presAssocID="{FDE0C3C4-BFB7-4E24-9A0F-20E803C1FDF3}" presName="spaceRect" presStyleCnt="0"/>
      <dgm:spPr/>
    </dgm:pt>
    <dgm:pt modelId="{26D0513F-0E12-4F0B-8118-464688E6913C}" type="pres">
      <dgm:prSet presAssocID="{FDE0C3C4-BFB7-4E24-9A0F-20E803C1FDF3}" presName="parTx" presStyleLbl="revTx" presStyleIdx="3" presStyleCnt="6">
        <dgm:presLayoutVars>
          <dgm:chMax val="0"/>
          <dgm:chPref val="0"/>
        </dgm:presLayoutVars>
      </dgm:prSet>
      <dgm:spPr/>
    </dgm:pt>
    <dgm:pt modelId="{3145D4B8-AD52-413B-A50B-9279E1982B28}" type="pres">
      <dgm:prSet presAssocID="{A8A984BC-6003-47E4-98C4-9B5F473C13C9}" presName="sibTrans" presStyleCnt="0"/>
      <dgm:spPr/>
    </dgm:pt>
    <dgm:pt modelId="{C5D820CE-DFC4-4B50-B821-259C192AD174}" type="pres">
      <dgm:prSet presAssocID="{37BF32FE-4BA1-41D4-BF8A-8908AF74860D}" presName="compNode" presStyleCnt="0"/>
      <dgm:spPr/>
    </dgm:pt>
    <dgm:pt modelId="{14059DF2-76B4-40C2-992A-A0A0C720157D}" type="pres">
      <dgm:prSet presAssocID="{37BF32FE-4BA1-41D4-BF8A-8908AF74860D}" presName="bgRect" presStyleLbl="bgShp" presStyleIdx="4" presStyleCnt="6"/>
      <dgm:spPr/>
    </dgm:pt>
    <dgm:pt modelId="{B43FC0FC-DF08-4A62-99EC-4F625B275FB9}" type="pres">
      <dgm:prSet presAssocID="{37BF32FE-4BA1-41D4-BF8A-8908AF74860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1496F233-C370-45C9-8C38-D4D845F21D6E}" type="pres">
      <dgm:prSet presAssocID="{37BF32FE-4BA1-41D4-BF8A-8908AF74860D}" presName="spaceRect" presStyleCnt="0"/>
      <dgm:spPr/>
    </dgm:pt>
    <dgm:pt modelId="{04B9245D-F9FF-4630-9DE0-CC6A1C474C3E}" type="pres">
      <dgm:prSet presAssocID="{37BF32FE-4BA1-41D4-BF8A-8908AF74860D}" presName="parTx" presStyleLbl="revTx" presStyleIdx="4" presStyleCnt="6">
        <dgm:presLayoutVars>
          <dgm:chMax val="0"/>
          <dgm:chPref val="0"/>
        </dgm:presLayoutVars>
      </dgm:prSet>
      <dgm:spPr/>
    </dgm:pt>
    <dgm:pt modelId="{B4EF2085-6179-4FE2-BAEA-BD3332023BEC}" type="pres">
      <dgm:prSet presAssocID="{611DBB08-7C80-40A4-B3A9-46F7EBA8468D}" presName="sibTrans" presStyleCnt="0"/>
      <dgm:spPr/>
    </dgm:pt>
    <dgm:pt modelId="{EDC6CDC7-6A65-47B1-A7D0-D03911DA5102}" type="pres">
      <dgm:prSet presAssocID="{3D2F7396-4736-4D13-A6DF-083CF2A60292}" presName="compNode" presStyleCnt="0"/>
      <dgm:spPr/>
    </dgm:pt>
    <dgm:pt modelId="{FCC62C1D-E118-46B5-ADDF-EF3B66345B6C}" type="pres">
      <dgm:prSet presAssocID="{3D2F7396-4736-4D13-A6DF-083CF2A60292}" presName="bgRect" presStyleLbl="bgShp" presStyleIdx="5" presStyleCnt="6"/>
      <dgm:spPr/>
    </dgm:pt>
    <dgm:pt modelId="{B67F1D77-5CFC-4F27-9978-E59B2BB758EC}" type="pres">
      <dgm:prSet presAssocID="{3D2F7396-4736-4D13-A6DF-083CF2A6029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4760F7A5-BE25-4EFF-B6AB-E1EB981DED3B}" type="pres">
      <dgm:prSet presAssocID="{3D2F7396-4736-4D13-A6DF-083CF2A60292}" presName="spaceRect" presStyleCnt="0"/>
      <dgm:spPr/>
    </dgm:pt>
    <dgm:pt modelId="{28377DD2-AF35-409A-8065-DDB0CAF6D773}" type="pres">
      <dgm:prSet presAssocID="{3D2F7396-4736-4D13-A6DF-083CF2A60292}" presName="parTx" presStyleLbl="revTx" presStyleIdx="5" presStyleCnt="6">
        <dgm:presLayoutVars>
          <dgm:chMax val="0"/>
          <dgm:chPref val="0"/>
        </dgm:presLayoutVars>
      </dgm:prSet>
      <dgm:spPr/>
    </dgm:pt>
  </dgm:ptLst>
  <dgm:cxnLst>
    <dgm:cxn modelId="{4F9A7C1B-8A74-4224-B7B7-25D77198105A}" srcId="{593844E1-344A-4B4B-A928-5E18C2E1E61E}" destId="{AC0C9912-699E-412B-9B8A-3E400B20567D}" srcOrd="2" destOrd="0" parTransId="{3C940129-D80A-43B0-8573-53964E897F9A}" sibTransId="{33568AF6-F71E-4C8B-8EB9-45692ACFBE36}"/>
    <dgm:cxn modelId="{D9E4AF27-502B-4E7E-835A-ACC46569EB05}" srcId="{593844E1-344A-4B4B-A928-5E18C2E1E61E}" destId="{7945B232-5279-493A-AFFF-DF2E0F46C2B3}" srcOrd="1" destOrd="0" parTransId="{BB4FF440-4B3B-4BE9-A0B6-AF7E56C24EBC}" sibTransId="{A3A45F25-1C69-4E16-AC5A-E073F896951E}"/>
    <dgm:cxn modelId="{321B3337-3AFE-467C-8D03-94048A3BFD6C}" srcId="{593844E1-344A-4B4B-A928-5E18C2E1E61E}" destId="{3D2F7396-4736-4D13-A6DF-083CF2A60292}" srcOrd="5" destOrd="0" parTransId="{EB1AEF65-B28C-42F0-99D3-0BE2FBA2DE69}" sibTransId="{82B698EF-A8A2-4C27-A268-45C26E02082E}"/>
    <dgm:cxn modelId="{C3B7A738-E4E0-4D5B-9E3C-DA407E5F68B7}" type="presOf" srcId="{37BF32FE-4BA1-41D4-BF8A-8908AF74860D}" destId="{04B9245D-F9FF-4630-9DE0-CC6A1C474C3E}" srcOrd="0" destOrd="0" presId="urn:microsoft.com/office/officeart/2018/2/layout/IconVerticalSolidList"/>
    <dgm:cxn modelId="{E331CF5F-7CAB-4F2A-91AB-BEF33AB39BC4}" type="presOf" srcId="{3D2F7396-4736-4D13-A6DF-083CF2A60292}" destId="{28377DD2-AF35-409A-8065-DDB0CAF6D773}" srcOrd="0" destOrd="0" presId="urn:microsoft.com/office/officeart/2018/2/layout/IconVerticalSolidList"/>
    <dgm:cxn modelId="{685E6E42-E291-4C9B-B2B1-9293AE374D91}" type="presOf" srcId="{593844E1-344A-4B4B-A928-5E18C2E1E61E}" destId="{5B80C64E-3158-46F1-84BE-22DE84416195}" srcOrd="0" destOrd="0" presId="urn:microsoft.com/office/officeart/2018/2/layout/IconVerticalSolidList"/>
    <dgm:cxn modelId="{66184043-1727-48D4-B99D-894DBB943997}" type="presOf" srcId="{7945B232-5279-493A-AFFF-DF2E0F46C2B3}" destId="{5E8D743C-3638-40C0-89CD-0439C2A84114}" srcOrd="0" destOrd="0" presId="urn:microsoft.com/office/officeart/2018/2/layout/IconVerticalSolidList"/>
    <dgm:cxn modelId="{4B50C581-0C93-4C8A-80BB-2BEC4FDAB664}" srcId="{593844E1-344A-4B4B-A928-5E18C2E1E61E}" destId="{37BF32FE-4BA1-41D4-BF8A-8908AF74860D}" srcOrd="4" destOrd="0" parTransId="{5E4EF43C-80AC-43AF-B44E-CE57C38554CF}" sibTransId="{611DBB08-7C80-40A4-B3A9-46F7EBA8468D}"/>
    <dgm:cxn modelId="{7EA26388-536B-46D0-BB0E-729E34AA5FD6}" type="presOf" srcId="{FDE0C3C4-BFB7-4E24-9A0F-20E803C1FDF3}" destId="{26D0513F-0E12-4F0B-8118-464688E6913C}" srcOrd="0" destOrd="0" presId="urn:microsoft.com/office/officeart/2018/2/layout/IconVerticalSolidList"/>
    <dgm:cxn modelId="{EE1E6099-7FC9-4BD1-86E7-A91FBE7BC96C}" type="presOf" srcId="{AC0C9912-699E-412B-9B8A-3E400B20567D}" destId="{F0F6FED8-9ECB-46F0-A298-6F3F6FA56460}" srcOrd="0" destOrd="0" presId="urn:microsoft.com/office/officeart/2018/2/layout/IconVerticalSolidList"/>
    <dgm:cxn modelId="{808F58C2-1026-4710-9585-ADC64EB663C2}" type="presOf" srcId="{DFA7EEF3-F5F7-4BBB-9AD1-7F489BF1D408}" destId="{B16DD665-28B6-43DA-9352-60CFB002E5CB}" srcOrd="0" destOrd="0" presId="urn:microsoft.com/office/officeart/2018/2/layout/IconVerticalSolidList"/>
    <dgm:cxn modelId="{E069B4CA-BB3C-43E0-B328-7E63893BE995}" srcId="{593844E1-344A-4B4B-A928-5E18C2E1E61E}" destId="{FDE0C3C4-BFB7-4E24-9A0F-20E803C1FDF3}" srcOrd="3" destOrd="0" parTransId="{5C152448-44E8-4CF0-8C5E-E0229A58929F}" sibTransId="{A8A984BC-6003-47E4-98C4-9B5F473C13C9}"/>
    <dgm:cxn modelId="{7176DFE5-926B-4442-9176-61651042EA65}" srcId="{593844E1-344A-4B4B-A928-5E18C2E1E61E}" destId="{DFA7EEF3-F5F7-4BBB-9AD1-7F489BF1D408}" srcOrd="0" destOrd="0" parTransId="{41D0991E-09F4-4A26-8BAC-7308269D9670}" sibTransId="{7CCF1130-A950-4E69-98B1-6B01B1EE0481}"/>
    <dgm:cxn modelId="{F76E2D6A-EA69-491E-BE02-20FF10F88D6F}" type="presParOf" srcId="{5B80C64E-3158-46F1-84BE-22DE84416195}" destId="{253920EC-C096-4EAF-9C5E-99225075EF75}" srcOrd="0" destOrd="0" presId="urn:microsoft.com/office/officeart/2018/2/layout/IconVerticalSolidList"/>
    <dgm:cxn modelId="{7543C354-50EE-4404-891E-74E23855A4D7}" type="presParOf" srcId="{253920EC-C096-4EAF-9C5E-99225075EF75}" destId="{99A5E9B8-B59B-4FC3-89C9-C093174BBC8D}" srcOrd="0" destOrd="0" presId="urn:microsoft.com/office/officeart/2018/2/layout/IconVerticalSolidList"/>
    <dgm:cxn modelId="{A2874EC4-89BF-4A9B-B886-3D84B5EC3D09}" type="presParOf" srcId="{253920EC-C096-4EAF-9C5E-99225075EF75}" destId="{4D2A35FA-9549-46C7-825F-E786AF1A8A33}" srcOrd="1" destOrd="0" presId="urn:microsoft.com/office/officeart/2018/2/layout/IconVerticalSolidList"/>
    <dgm:cxn modelId="{D59E1C0C-BBD1-4ECC-BBCA-E92ABB153861}" type="presParOf" srcId="{253920EC-C096-4EAF-9C5E-99225075EF75}" destId="{5265081D-D82F-4D74-ADE7-7D4EFABBEBE9}" srcOrd="2" destOrd="0" presId="urn:microsoft.com/office/officeart/2018/2/layout/IconVerticalSolidList"/>
    <dgm:cxn modelId="{D8307906-E66B-41A4-9456-F73B811E0B73}" type="presParOf" srcId="{253920EC-C096-4EAF-9C5E-99225075EF75}" destId="{B16DD665-28B6-43DA-9352-60CFB002E5CB}" srcOrd="3" destOrd="0" presId="urn:microsoft.com/office/officeart/2018/2/layout/IconVerticalSolidList"/>
    <dgm:cxn modelId="{3283DC2C-D07A-4E3A-A9CD-9C28F849D4B7}" type="presParOf" srcId="{5B80C64E-3158-46F1-84BE-22DE84416195}" destId="{0CC1C8AB-D42E-4763-8974-D1517BDA027D}" srcOrd="1" destOrd="0" presId="urn:microsoft.com/office/officeart/2018/2/layout/IconVerticalSolidList"/>
    <dgm:cxn modelId="{571FE599-D500-4CB5-9A2F-51D72153AF3C}" type="presParOf" srcId="{5B80C64E-3158-46F1-84BE-22DE84416195}" destId="{AEF41A95-F9E3-4D39-9148-802828EA4F03}" srcOrd="2" destOrd="0" presId="urn:microsoft.com/office/officeart/2018/2/layout/IconVerticalSolidList"/>
    <dgm:cxn modelId="{29A14EE6-D786-4A15-9660-AE1398A71C22}" type="presParOf" srcId="{AEF41A95-F9E3-4D39-9148-802828EA4F03}" destId="{41693175-7E18-40F6-898D-5D8D81EAA9E6}" srcOrd="0" destOrd="0" presId="urn:microsoft.com/office/officeart/2018/2/layout/IconVerticalSolidList"/>
    <dgm:cxn modelId="{0A2826B2-C309-4C6D-8A1E-B31B22116CCB}" type="presParOf" srcId="{AEF41A95-F9E3-4D39-9148-802828EA4F03}" destId="{510F8C54-D4CC-4C1C-8A0B-A2A19D9D595A}" srcOrd="1" destOrd="0" presId="urn:microsoft.com/office/officeart/2018/2/layout/IconVerticalSolidList"/>
    <dgm:cxn modelId="{0A5D7A8E-DC15-465E-A3B7-50930F621B4D}" type="presParOf" srcId="{AEF41A95-F9E3-4D39-9148-802828EA4F03}" destId="{E268B5B4-A797-49CD-B81C-ABD344DB0EB6}" srcOrd="2" destOrd="0" presId="urn:microsoft.com/office/officeart/2018/2/layout/IconVerticalSolidList"/>
    <dgm:cxn modelId="{87603107-5D3F-47FD-809F-D2A08FECF8D7}" type="presParOf" srcId="{AEF41A95-F9E3-4D39-9148-802828EA4F03}" destId="{5E8D743C-3638-40C0-89CD-0439C2A84114}" srcOrd="3" destOrd="0" presId="urn:microsoft.com/office/officeart/2018/2/layout/IconVerticalSolidList"/>
    <dgm:cxn modelId="{73D985A8-544B-4D5F-BAF9-57448BDB98A2}" type="presParOf" srcId="{5B80C64E-3158-46F1-84BE-22DE84416195}" destId="{0DEAF7FD-57D0-44B6-8565-2656A141D41D}" srcOrd="3" destOrd="0" presId="urn:microsoft.com/office/officeart/2018/2/layout/IconVerticalSolidList"/>
    <dgm:cxn modelId="{66D20338-D392-4DB8-AB7F-E7B4859F1AB3}" type="presParOf" srcId="{5B80C64E-3158-46F1-84BE-22DE84416195}" destId="{972B703C-86C2-4562-B96E-671C16C1A96A}" srcOrd="4" destOrd="0" presId="urn:microsoft.com/office/officeart/2018/2/layout/IconVerticalSolidList"/>
    <dgm:cxn modelId="{E6721B3F-4F22-45CF-8A19-94C0A5B1DFB4}" type="presParOf" srcId="{972B703C-86C2-4562-B96E-671C16C1A96A}" destId="{93EE8977-5476-48C7-8671-BBC89810E75C}" srcOrd="0" destOrd="0" presId="urn:microsoft.com/office/officeart/2018/2/layout/IconVerticalSolidList"/>
    <dgm:cxn modelId="{E8AD5CE5-4F37-423F-8C62-FA8F3A8166B2}" type="presParOf" srcId="{972B703C-86C2-4562-B96E-671C16C1A96A}" destId="{368E3CA9-198F-4AC3-90EB-0FE32E3C9610}" srcOrd="1" destOrd="0" presId="urn:microsoft.com/office/officeart/2018/2/layout/IconVerticalSolidList"/>
    <dgm:cxn modelId="{91A99499-79D2-4ECA-84B7-A67C4BD9831C}" type="presParOf" srcId="{972B703C-86C2-4562-B96E-671C16C1A96A}" destId="{40B092F4-0621-4D25-B8E6-6B65D7F0E759}" srcOrd="2" destOrd="0" presId="urn:microsoft.com/office/officeart/2018/2/layout/IconVerticalSolidList"/>
    <dgm:cxn modelId="{4CB49D0E-CA17-49BB-A4FB-B2F460735F16}" type="presParOf" srcId="{972B703C-86C2-4562-B96E-671C16C1A96A}" destId="{F0F6FED8-9ECB-46F0-A298-6F3F6FA56460}" srcOrd="3" destOrd="0" presId="urn:microsoft.com/office/officeart/2018/2/layout/IconVerticalSolidList"/>
    <dgm:cxn modelId="{C157AE23-C5A7-4B71-A4D5-168C925C7223}" type="presParOf" srcId="{5B80C64E-3158-46F1-84BE-22DE84416195}" destId="{4D62AE83-AA9B-4EB0-B977-604A9794598E}" srcOrd="5" destOrd="0" presId="urn:microsoft.com/office/officeart/2018/2/layout/IconVerticalSolidList"/>
    <dgm:cxn modelId="{677C107E-D049-47FF-B962-B9D9945F27BB}" type="presParOf" srcId="{5B80C64E-3158-46F1-84BE-22DE84416195}" destId="{AFA90316-0052-4173-A4C7-2D3CC79D8211}" srcOrd="6" destOrd="0" presId="urn:microsoft.com/office/officeart/2018/2/layout/IconVerticalSolidList"/>
    <dgm:cxn modelId="{F05208A5-C169-4DCD-8F95-3EE451345E9E}" type="presParOf" srcId="{AFA90316-0052-4173-A4C7-2D3CC79D8211}" destId="{C1C685C8-A390-4D6A-8D80-6CDACF9F09D5}" srcOrd="0" destOrd="0" presId="urn:microsoft.com/office/officeart/2018/2/layout/IconVerticalSolidList"/>
    <dgm:cxn modelId="{7315AC8C-52C6-4575-84BA-A56B3FF38439}" type="presParOf" srcId="{AFA90316-0052-4173-A4C7-2D3CC79D8211}" destId="{B334B27B-646C-4A7F-B57A-A289805CBBE9}" srcOrd="1" destOrd="0" presId="urn:microsoft.com/office/officeart/2018/2/layout/IconVerticalSolidList"/>
    <dgm:cxn modelId="{11C08E38-9E77-415D-8455-B986B0B29C04}" type="presParOf" srcId="{AFA90316-0052-4173-A4C7-2D3CC79D8211}" destId="{081E1C7F-495A-4E32-973A-0D80CC5C5120}" srcOrd="2" destOrd="0" presId="urn:microsoft.com/office/officeart/2018/2/layout/IconVerticalSolidList"/>
    <dgm:cxn modelId="{5511212A-3B8E-4027-913B-99CD206A33DF}" type="presParOf" srcId="{AFA90316-0052-4173-A4C7-2D3CC79D8211}" destId="{26D0513F-0E12-4F0B-8118-464688E6913C}" srcOrd="3" destOrd="0" presId="urn:microsoft.com/office/officeart/2018/2/layout/IconVerticalSolidList"/>
    <dgm:cxn modelId="{C6DD1CFC-E063-4C27-9A3F-DDCC7157FAC0}" type="presParOf" srcId="{5B80C64E-3158-46F1-84BE-22DE84416195}" destId="{3145D4B8-AD52-413B-A50B-9279E1982B28}" srcOrd="7" destOrd="0" presId="urn:microsoft.com/office/officeart/2018/2/layout/IconVerticalSolidList"/>
    <dgm:cxn modelId="{52899870-075C-4341-AF14-C1CFD1E6B803}" type="presParOf" srcId="{5B80C64E-3158-46F1-84BE-22DE84416195}" destId="{C5D820CE-DFC4-4B50-B821-259C192AD174}" srcOrd="8" destOrd="0" presId="urn:microsoft.com/office/officeart/2018/2/layout/IconVerticalSolidList"/>
    <dgm:cxn modelId="{89D8F53D-C699-4A26-A44E-44268FA4AB9A}" type="presParOf" srcId="{C5D820CE-DFC4-4B50-B821-259C192AD174}" destId="{14059DF2-76B4-40C2-992A-A0A0C720157D}" srcOrd="0" destOrd="0" presId="urn:microsoft.com/office/officeart/2018/2/layout/IconVerticalSolidList"/>
    <dgm:cxn modelId="{6997FA85-13A8-4C31-9D93-461878260817}" type="presParOf" srcId="{C5D820CE-DFC4-4B50-B821-259C192AD174}" destId="{B43FC0FC-DF08-4A62-99EC-4F625B275FB9}" srcOrd="1" destOrd="0" presId="urn:microsoft.com/office/officeart/2018/2/layout/IconVerticalSolidList"/>
    <dgm:cxn modelId="{597BE2F8-F6D8-4D89-935D-FEF5E4F76944}" type="presParOf" srcId="{C5D820CE-DFC4-4B50-B821-259C192AD174}" destId="{1496F233-C370-45C9-8C38-D4D845F21D6E}" srcOrd="2" destOrd="0" presId="urn:microsoft.com/office/officeart/2018/2/layout/IconVerticalSolidList"/>
    <dgm:cxn modelId="{88FD5611-6912-48F8-80F6-AAE282B5CAD4}" type="presParOf" srcId="{C5D820CE-DFC4-4B50-B821-259C192AD174}" destId="{04B9245D-F9FF-4630-9DE0-CC6A1C474C3E}" srcOrd="3" destOrd="0" presId="urn:microsoft.com/office/officeart/2018/2/layout/IconVerticalSolidList"/>
    <dgm:cxn modelId="{34689DCD-2820-4C72-99D8-5C923628909B}" type="presParOf" srcId="{5B80C64E-3158-46F1-84BE-22DE84416195}" destId="{B4EF2085-6179-4FE2-BAEA-BD3332023BEC}" srcOrd="9" destOrd="0" presId="urn:microsoft.com/office/officeart/2018/2/layout/IconVerticalSolidList"/>
    <dgm:cxn modelId="{27F9C3CD-C683-4A00-A196-4A5C60FB684B}" type="presParOf" srcId="{5B80C64E-3158-46F1-84BE-22DE84416195}" destId="{EDC6CDC7-6A65-47B1-A7D0-D03911DA5102}" srcOrd="10" destOrd="0" presId="urn:microsoft.com/office/officeart/2018/2/layout/IconVerticalSolidList"/>
    <dgm:cxn modelId="{D4D65B3F-2EA8-49F1-9AA6-0F3BC5C71ACD}" type="presParOf" srcId="{EDC6CDC7-6A65-47B1-A7D0-D03911DA5102}" destId="{FCC62C1D-E118-46B5-ADDF-EF3B66345B6C}" srcOrd="0" destOrd="0" presId="urn:microsoft.com/office/officeart/2018/2/layout/IconVerticalSolidList"/>
    <dgm:cxn modelId="{5AFCD032-FA7C-46D7-BA90-89989CE81F7E}" type="presParOf" srcId="{EDC6CDC7-6A65-47B1-A7D0-D03911DA5102}" destId="{B67F1D77-5CFC-4F27-9978-E59B2BB758EC}" srcOrd="1" destOrd="0" presId="urn:microsoft.com/office/officeart/2018/2/layout/IconVerticalSolidList"/>
    <dgm:cxn modelId="{584DED74-B24C-448C-B91E-B7BCC5057E10}" type="presParOf" srcId="{EDC6CDC7-6A65-47B1-A7D0-D03911DA5102}" destId="{4760F7A5-BE25-4EFF-B6AB-E1EB981DED3B}" srcOrd="2" destOrd="0" presId="urn:microsoft.com/office/officeart/2018/2/layout/IconVerticalSolidList"/>
    <dgm:cxn modelId="{A87A84A4-C43C-45AA-9538-51A01D3B5FB1}" type="presParOf" srcId="{EDC6CDC7-6A65-47B1-A7D0-D03911DA5102}" destId="{28377DD2-AF35-409A-8065-DDB0CAF6D77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9843639-38E7-41C0-BA33-0E30A19B189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93C8112-A387-42D5-B7CC-388FAB73BB28}">
      <dgm:prSet custT="1"/>
      <dgm:spPr/>
      <dgm:t>
        <a:bodyPr/>
        <a:lstStyle/>
        <a:p>
          <a:r>
            <a:rPr lang="en-US" sz="1800" dirty="0"/>
            <a:t>Several sources of content:</a:t>
          </a:r>
        </a:p>
      </dgm:t>
    </dgm:pt>
    <dgm:pt modelId="{BA06AE55-55CD-4C67-9EB8-46DE68F89D3B}" type="parTrans" cxnId="{ADB73B87-AA61-4380-BFA1-494B7289999D}">
      <dgm:prSet/>
      <dgm:spPr/>
      <dgm:t>
        <a:bodyPr/>
        <a:lstStyle/>
        <a:p>
          <a:endParaRPr lang="en-US"/>
        </a:p>
      </dgm:t>
    </dgm:pt>
    <dgm:pt modelId="{5E3418A3-AEDC-48DC-8C7C-070BDD8B716F}" type="sibTrans" cxnId="{ADB73B87-AA61-4380-BFA1-494B7289999D}">
      <dgm:prSet/>
      <dgm:spPr/>
      <dgm:t>
        <a:bodyPr/>
        <a:lstStyle/>
        <a:p>
          <a:endParaRPr lang="en-US"/>
        </a:p>
      </dgm:t>
    </dgm:pt>
    <dgm:pt modelId="{272BF387-8DBB-4BBA-90C2-4F55FCD9D503}">
      <dgm:prSet custT="1"/>
      <dgm:spPr/>
      <dgm:t>
        <a:bodyPr/>
        <a:lstStyle/>
        <a:p>
          <a:r>
            <a:rPr lang="en-US" sz="1800" dirty="0"/>
            <a:t>Dietitian</a:t>
          </a:r>
        </a:p>
      </dgm:t>
    </dgm:pt>
    <dgm:pt modelId="{87B26A04-52F6-4694-8518-19845E34D30B}" type="parTrans" cxnId="{08601C79-E8E1-44DC-8481-47EA5199DC41}">
      <dgm:prSet/>
      <dgm:spPr/>
      <dgm:t>
        <a:bodyPr/>
        <a:lstStyle/>
        <a:p>
          <a:endParaRPr lang="en-US"/>
        </a:p>
      </dgm:t>
    </dgm:pt>
    <dgm:pt modelId="{5CDE85DC-F0FD-46DD-A44D-6F8994F1FCAB}" type="sibTrans" cxnId="{08601C79-E8E1-44DC-8481-47EA5199DC41}">
      <dgm:prSet/>
      <dgm:spPr/>
      <dgm:t>
        <a:bodyPr/>
        <a:lstStyle/>
        <a:p>
          <a:endParaRPr lang="en-US"/>
        </a:p>
      </dgm:t>
    </dgm:pt>
    <dgm:pt modelId="{EB91E7B9-1463-4376-AC53-3F76856E10B3}">
      <dgm:prSet custT="1"/>
      <dgm:spPr/>
      <dgm:t>
        <a:bodyPr/>
        <a:lstStyle/>
        <a:p>
          <a:r>
            <a:rPr lang="en-US" sz="1800" dirty="0"/>
            <a:t>AAA</a:t>
          </a:r>
        </a:p>
      </dgm:t>
    </dgm:pt>
    <dgm:pt modelId="{728EE590-DFF8-4245-8163-2EAAB31C884C}" type="parTrans" cxnId="{D9B4932E-6C61-45D3-99A4-42ECC67A08F2}">
      <dgm:prSet/>
      <dgm:spPr/>
      <dgm:t>
        <a:bodyPr/>
        <a:lstStyle/>
        <a:p>
          <a:endParaRPr lang="en-US"/>
        </a:p>
      </dgm:t>
    </dgm:pt>
    <dgm:pt modelId="{42B1831D-B838-4B14-B89E-7722427CC43C}" type="sibTrans" cxnId="{D9B4932E-6C61-45D3-99A4-42ECC67A08F2}">
      <dgm:prSet/>
      <dgm:spPr/>
      <dgm:t>
        <a:bodyPr/>
        <a:lstStyle/>
        <a:p>
          <a:endParaRPr lang="en-US"/>
        </a:p>
      </dgm:t>
    </dgm:pt>
    <dgm:pt modelId="{CAF95686-E714-4086-B5D0-FD4595C7ADE0}">
      <dgm:prSet custT="1"/>
      <dgm:spPr/>
      <dgm:t>
        <a:bodyPr/>
        <a:lstStyle/>
        <a:p>
          <a:r>
            <a:rPr lang="en-US" sz="1800" dirty="0"/>
            <a:t>ICOA </a:t>
          </a:r>
        </a:p>
      </dgm:t>
    </dgm:pt>
    <dgm:pt modelId="{5C77F566-8F71-4D46-9FA9-38D99F4D9E41}" type="parTrans" cxnId="{37F13FA1-8A97-4458-B10B-C533B0DD0628}">
      <dgm:prSet/>
      <dgm:spPr/>
      <dgm:t>
        <a:bodyPr/>
        <a:lstStyle/>
        <a:p>
          <a:endParaRPr lang="en-US"/>
        </a:p>
      </dgm:t>
    </dgm:pt>
    <dgm:pt modelId="{F6E4D5A4-E328-4CF3-AEA2-5AB37D1CFD70}" type="sibTrans" cxnId="{37F13FA1-8A97-4458-B10B-C533B0DD0628}">
      <dgm:prSet/>
      <dgm:spPr/>
      <dgm:t>
        <a:bodyPr/>
        <a:lstStyle/>
        <a:p>
          <a:endParaRPr lang="en-US"/>
        </a:p>
      </dgm:t>
    </dgm:pt>
    <dgm:pt modelId="{5B784349-DD43-4742-9C7B-1612D05C17E2}">
      <dgm:prSet custT="1"/>
      <dgm:spPr/>
      <dgm:t>
        <a:bodyPr/>
        <a:lstStyle/>
        <a:p>
          <a:r>
            <a:rPr lang="en-US" sz="1800" dirty="0"/>
            <a:t>Reliable source </a:t>
          </a:r>
        </a:p>
      </dgm:t>
    </dgm:pt>
    <dgm:pt modelId="{F7038941-AA02-4CE2-9AC4-22FC72BBB30D}" type="parTrans" cxnId="{1C7BB673-6921-46B0-98F9-9E89075D6873}">
      <dgm:prSet/>
      <dgm:spPr/>
      <dgm:t>
        <a:bodyPr/>
        <a:lstStyle/>
        <a:p>
          <a:endParaRPr lang="en-US"/>
        </a:p>
      </dgm:t>
    </dgm:pt>
    <dgm:pt modelId="{6A01940B-6833-4BB8-8AEB-3FD53D532261}" type="sibTrans" cxnId="{1C7BB673-6921-46B0-98F9-9E89075D6873}">
      <dgm:prSet/>
      <dgm:spPr/>
      <dgm:t>
        <a:bodyPr/>
        <a:lstStyle/>
        <a:p>
          <a:endParaRPr lang="en-US"/>
        </a:p>
      </dgm:t>
    </dgm:pt>
    <dgm:pt modelId="{0215FA3D-B8EB-4AB1-A675-4F69B62DD832}">
      <dgm:prSet custT="1"/>
      <dgm:spPr/>
      <dgm:t>
        <a:bodyPr/>
        <a:lstStyle/>
        <a:p>
          <a:r>
            <a:rPr lang="en-US" sz="1800" dirty="0"/>
            <a:t>choose my plate.gov</a:t>
          </a:r>
        </a:p>
      </dgm:t>
    </dgm:pt>
    <dgm:pt modelId="{74F1B83B-FA84-42AB-80BF-E7E406430430}" type="parTrans" cxnId="{FD184933-425A-4DD0-81EA-368E8D655150}">
      <dgm:prSet/>
      <dgm:spPr/>
      <dgm:t>
        <a:bodyPr/>
        <a:lstStyle/>
        <a:p>
          <a:endParaRPr lang="en-US"/>
        </a:p>
      </dgm:t>
    </dgm:pt>
    <dgm:pt modelId="{95A85743-4EF2-4E7C-980C-3682A14B677E}" type="sibTrans" cxnId="{FD184933-425A-4DD0-81EA-368E8D655150}">
      <dgm:prSet/>
      <dgm:spPr/>
      <dgm:t>
        <a:bodyPr/>
        <a:lstStyle/>
        <a:p>
          <a:endParaRPr lang="en-US"/>
        </a:p>
      </dgm:t>
    </dgm:pt>
    <dgm:pt modelId="{1DB42FF9-93E0-4DE4-A296-83522BA5A81A}">
      <dgm:prSet custT="1"/>
      <dgm:spPr/>
      <dgm:t>
        <a:bodyPr/>
        <a:lstStyle/>
        <a:p>
          <a:r>
            <a:rPr lang="en-US" sz="1800" dirty="0"/>
            <a:t>US Department of Agriculture</a:t>
          </a:r>
        </a:p>
      </dgm:t>
    </dgm:pt>
    <dgm:pt modelId="{52D5571C-5623-4500-A0CC-CDE4FCE7707A}" type="parTrans" cxnId="{D1DB0463-09CD-4234-8F54-1EF525B04E3F}">
      <dgm:prSet/>
      <dgm:spPr/>
      <dgm:t>
        <a:bodyPr/>
        <a:lstStyle/>
        <a:p>
          <a:endParaRPr lang="en-US"/>
        </a:p>
      </dgm:t>
    </dgm:pt>
    <dgm:pt modelId="{F1A4B54D-EBC3-4CBD-ACC3-355ED167017D}" type="sibTrans" cxnId="{D1DB0463-09CD-4234-8F54-1EF525B04E3F}">
      <dgm:prSet/>
      <dgm:spPr/>
      <dgm:t>
        <a:bodyPr/>
        <a:lstStyle/>
        <a:p>
          <a:endParaRPr lang="en-US"/>
        </a:p>
      </dgm:t>
    </dgm:pt>
    <dgm:pt modelId="{B446C279-063F-41A6-B019-B4C6B705AA4E}">
      <dgm:prSet custT="1"/>
      <dgm:spPr/>
      <dgm:t>
        <a:bodyPr/>
        <a:lstStyle/>
        <a:p>
          <a:r>
            <a:rPr lang="en-US" sz="1800" dirty="0"/>
            <a:t>Document date, times &amp; materials used </a:t>
          </a:r>
        </a:p>
      </dgm:t>
    </dgm:pt>
    <dgm:pt modelId="{0C89690C-85A9-4AAE-8D45-DE1DB3D6AD53}" type="parTrans" cxnId="{76E3640F-74AC-4625-8AAE-A800EC6C1451}">
      <dgm:prSet/>
      <dgm:spPr/>
      <dgm:t>
        <a:bodyPr/>
        <a:lstStyle/>
        <a:p>
          <a:endParaRPr lang="en-US"/>
        </a:p>
      </dgm:t>
    </dgm:pt>
    <dgm:pt modelId="{52EDF71E-61D0-4953-A24A-7A61652FDA87}" type="sibTrans" cxnId="{76E3640F-74AC-4625-8AAE-A800EC6C1451}">
      <dgm:prSet/>
      <dgm:spPr/>
      <dgm:t>
        <a:bodyPr/>
        <a:lstStyle/>
        <a:p>
          <a:endParaRPr lang="en-US"/>
        </a:p>
      </dgm:t>
    </dgm:pt>
    <dgm:pt modelId="{11C44CA5-F9E1-485E-A6D4-D0B5A2B7235D}">
      <dgm:prSet custT="1"/>
      <dgm:spPr/>
      <dgm:t>
        <a:bodyPr/>
        <a:lstStyle/>
        <a:p>
          <a:r>
            <a:rPr lang="en-US" sz="1800" dirty="0"/>
            <a:t>Include information on that month’s Invoice to the AAA</a:t>
          </a:r>
          <a:br>
            <a:rPr lang="en-US" sz="1800" dirty="0"/>
          </a:br>
          <a:endParaRPr lang="en-US" sz="1800" dirty="0"/>
        </a:p>
      </dgm:t>
    </dgm:pt>
    <dgm:pt modelId="{090CCB5B-885E-427F-8D42-9FE26101CA70}" type="parTrans" cxnId="{E707088E-DA3C-462E-B579-2B2F1A7F3BE8}">
      <dgm:prSet/>
      <dgm:spPr/>
      <dgm:t>
        <a:bodyPr/>
        <a:lstStyle/>
        <a:p>
          <a:endParaRPr lang="en-US"/>
        </a:p>
      </dgm:t>
    </dgm:pt>
    <dgm:pt modelId="{7BC490C1-B0F6-4235-8E98-DB98F09BBC17}" type="sibTrans" cxnId="{E707088E-DA3C-462E-B579-2B2F1A7F3BE8}">
      <dgm:prSet/>
      <dgm:spPr/>
      <dgm:t>
        <a:bodyPr/>
        <a:lstStyle/>
        <a:p>
          <a:endParaRPr lang="en-US"/>
        </a:p>
      </dgm:t>
    </dgm:pt>
    <dgm:pt modelId="{E5DE0422-D549-4518-9A68-185AAB8416CB}" type="pres">
      <dgm:prSet presAssocID="{19843639-38E7-41C0-BA33-0E30A19B1895}" presName="linear" presStyleCnt="0">
        <dgm:presLayoutVars>
          <dgm:animLvl val="lvl"/>
          <dgm:resizeHandles val="exact"/>
        </dgm:presLayoutVars>
      </dgm:prSet>
      <dgm:spPr/>
    </dgm:pt>
    <dgm:pt modelId="{348DD8EF-403B-464E-8BAE-53A979FE3D1D}" type="pres">
      <dgm:prSet presAssocID="{C93C8112-A387-42D5-B7CC-388FAB73BB28}" presName="parentText" presStyleLbl="node1" presStyleIdx="0" presStyleCnt="3">
        <dgm:presLayoutVars>
          <dgm:chMax val="0"/>
          <dgm:bulletEnabled val="1"/>
        </dgm:presLayoutVars>
      </dgm:prSet>
      <dgm:spPr/>
    </dgm:pt>
    <dgm:pt modelId="{65AF4479-1DE3-4820-9AF5-5AEF056CD6E3}" type="pres">
      <dgm:prSet presAssocID="{C93C8112-A387-42D5-B7CC-388FAB73BB28}" presName="childText" presStyleLbl="revTx" presStyleIdx="0" presStyleCnt="1">
        <dgm:presLayoutVars>
          <dgm:bulletEnabled val="1"/>
        </dgm:presLayoutVars>
      </dgm:prSet>
      <dgm:spPr/>
    </dgm:pt>
    <dgm:pt modelId="{1031BDD4-0044-45B5-8386-5B5F7518E915}" type="pres">
      <dgm:prSet presAssocID="{B446C279-063F-41A6-B019-B4C6B705AA4E}" presName="parentText" presStyleLbl="node1" presStyleIdx="1" presStyleCnt="3">
        <dgm:presLayoutVars>
          <dgm:chMax val="0"/>
          <dgm:bulletEnabled val="1"/>
        </dgm:presLayoutVars>
      </dgm:prSet>
      <dgm:spPr/>
    </dgm:pt>
    <dgm:pt modelId="{853A2067-EE24-4557-8B5A-E2566A179EA1}" type="pres">
      <dgm:prSet presAssocID="{52EDF71E-61D0-4953-A24A-7A61652FDA87}" presName="spacer" presStyleCnt="0"/>
      <dgm:spPr/>
    </dgm:pt>
    <dgm:pt modelId="{C2A466E6-0858-40AA-9FCD-76D642C22754}" type="pres">
      <dgm:prSet presAssocID="{11C44CA5-F9E1-485E-A6D4-D0B5A2B7235D}" presName="parentText" presStyleLbl="node1" presStyleIdx="2" presStyleCnt="3">
        <dgm:presLayoutVars>
          <dgm:chMax val="0"/>
          <dgm:bulletEnabled val="1"/>
        </dgm:presLayoutVars>
      </dgm:prSet>
      <dgm:spPr/>
    </dgm:pt>
  </dgm:ptLst>
  <dgm:cxnLst>
    <dgm:cxn modelId="{76E3640F-74AC-4625-8AAE-A800EC6C1451}" srcId="{19843639-38E7-41C0-BA33-0E30A19B1895}" destId="{B446C279-063F-41A6-B019-B4C6B705AA4E}" srcOrd="1" destOrd="0" parTransId="{0C89690C-85A9-4AAE-8D45-DE1DB3D6AD53}" sibTransId="{52EDF71E-61D0-4953-A24A-7A61652FDA87}"/>
    <dgm:cxn modelId="{D9B4932E-6C61-45D3-99A4-42ECC67A08F2}" srcId="{C93C8112-A387-42D5-B7CC-388FAB73BB28}" destId="{EB91E7B9-1463-4376-AC53-3F76856E10B3}" srcOrd="1" destOrd="0" parTransId="{728EE590-DFF8-4245-8163-2EAAB31C884C}" sibTransId="{42B1831D-B838-4B14-B89E-7722427CC43C}"/>
    <dgm:cxn modelId="{FD184933-425A-4DD0-81EA-368E8D655150}" srcId="{5B784349-DD43-4742-9C7B-1612D05C17E2}" destId="{0215FA3D-B8EB-4AB1-A675-4F69B62DD832}" srcOrd="0" destOrd="0" parTransId="{74F1B83B-FA84-42AB-80BF-E7E406430430}" sibTransId="{95A85743-4EF2-4E7C-980C-3682A14B677E}"/>
    <dgm:cxn modelId="{D1DB0463-09CD-4234-8F54-1EF525B04E3F}" srcId="{5B784349-DD43-4742-9C7B-1612D05C17E2}" destId="{1DB42FF9-93E0-4DE4-A296-83522BA5A81A}" srcOrd="1" destOrd="0" parTransId="{52D5571C-5623-4500-A0CC-CDE4FCE7707A}" sibTransId="{F1A4B54D-EBC3-4CBD-ACC3-355ED167017D}"/>
    <dgm:cxn modelId="{DF09F76C-FAFA-4BAB-941F-31FB183F8556}" type="presOf" srcId="{11C44CA5-F9E1-485E-A6D4-D0B5A2B7235D}" destId="{C2A466E6-0858-40AA-9FCD-76D642C22754}" srcOrd="0" destOrd="0" presId="urn:microsoft.com/office/officeart/2005/8/layout/vList2"/>
    <dgm:cxn modelId="{1C7BB673-6921-46B0-98F9-9E89075D6873}" srcId="{C93C8112-A387-42D5-B7CC-388FAB73BB28}" destId="{5B784349-DD43-4742-9C7B-1612D05C17E2}" srcOrd="3" destOrd="0" parTransId="{F7038941-AA02-4CE2-9AC4-22FC72BBB30D}" sibTransId="{6A01940B-6833-4BB8-8AEB-3FD53D532261}"/>
    <dgm:cxn modelId="{2D95B054-09A0-4EE4-B7C5-0A6AB2CEC5DD}" type="presOf" srcId="{CAF95686-E714-4086-B5D0-FD4595C7ADE0}" destId="{65AF4479-1DE3-4820-9AF5-5AEF056CD6E3}" srcOrd="0" destOrd="2" presId="urn:microsoft.com/office/officeart/2005/8/layout/vList2"/>
    <dgm:cxn modelId="{F56CC154-9EC1-4062-B569-ED3113D033C3}" type="presOf" srcId="{1DB42FF9-93E0-4DE4-A296-83522BA5A81A}" destId="{65AF4479-1DE3-4820-9AF5-5AEF056CD6E3}" srcOrd="0" destOrd="5" presId="urn:microsoft.com/office/officeart/2005/8/layout/vList2"/>
    <dgm:cxn modelId="{86CE7655-0A5C-4915-92F1-34EEC39CC6BB}" type="presOf" srcId="{0215FA3D-B8EB-4AB1-A675-4F69B62DD832}" destId="{65AF4479-1DE3-4820-9AF5-5AEF056CD6E3}" srcOrd="0" destOrd="4" presId="urn:microsoft.com/office/officeart/2005/8/layout/vList2"/>
    <dgm:cxn modelId="{08601C79-E8E1-44DC-8481-47EA5199DC41}" srcId="{C93C8112-A387-42D5-B7CC-388FAB73BB28}" destId="{272BF387-8DBB-4BBA-90C2-4F55FCD9D503}" srcOrd="0" destOrd="0" parTransId="{87B26A04-52F6-4694-8518-19845E34D30B}" sibTransId="{5CDE85DC-F0FD-46DD-A44D-6F8994F1FCAB}"/>
    <dgm:cxn modelId="{7DB0D380-377A-4745-818B-3D9EEF5DC917}" type="presOf" srcId="{B446C279-063F-41A6-B019-B4C6B705AA4E}" destId="{1031BDD4-0044-45B5-8386-5B5F7518E915}" srcOrd="0" destOrd="0" presId="urn:microsoft.com/office/officeart/2005/8/layout/vList2"/>
    <dgm:cxn modelId="{ADB73B87-AA61-4380-BFA1-494B7289999D}" srcId="{19843639-38E7-41C0-BA33-0E30A19B1895}" destId="{C93C8112-A387-42D5-B7CC-388FAB73BB28}" srcOrd="0" destOrd="0" parTransId="{BA06AE55-55CD-4C67-9EB8-46DE68F89D3B}" sibTransId="{5E3418A3-AEDC-48DC-8C7C-070BDD8B716F}"/>
    <dgm:cxn modelId="{E707088E-DA3C-462E-B579-2B2F1A7F3BE8}" srcId="{19843639-38E7-41C0-BA33-0E30A19B1895}" destId="{11C44CA5-F9E1-485E-A6D4-D0B5A2B7235D}" srcOrd="2" destOrd="0" parTransId="{090CCB5B-885E-427F-8D42-9FE26101CA70}" sibTransId="{7BC490C1-B0F6-4235-8E98-DB98F09BBC17}"/>
    <dgm:cxn modelId="{4891C191-6AF2-4734-8705-102104A819F5}" type="presOf" srcId="{C93C8112-A387-42D5-B7CC-388FAB73BB28}" destId="{348DD8EF-403B-464E-8BAE-53A979FE3D1D}" srcOrd="0" destOrd="0" presId="urn:microsoft.com/office/officeart/2005/8/layout/vList2"/>
    <dgm:cxn modelId="{37F13FA1-8A97-4458-B10B-C533B0DD0628}" srcId="{C93C8112-A387-42D5-B7CC-388FAB73BB28}" destId="{CAF95686-E714-4086-B5D0-FD4595C7ADE0}" srcOrd="2" destOrd="0" parTransId="{5C77F566-8F71-4D46-9FA9-38D99F4D9E41}" sibTransId="{F6E4D5A4-E328-4CF3-AEA2-5AB37D1CFD70}"/>
    <dgm:cxn modelId="{656FAFC5-4AED-4D9C-A139-FABACF6D0AA8}" type="presOf" srcId="{19843639-38E7-41C0-BA33-0E30A19B1895}" destId="{E5DE0422-D549-4518-9A68-185AAB8416CB}" srcOrd="0" destOrd="0" presId="urn:microsoft.com/office/officeart/2005/8/layout/vList2"/>
    <dgm:cxn modelId="{CFFD43D0-F61E-472E-8047-D8502A7E21C2}" type="presOf" srcId="{272BF387-8DBB-4BBA-90C2-4F55FCD9D503}" destId="{65AF4479-1DE3-4820-9AF5-5AEF056CD6E3}" srcOrd="0" destOrd="0" presId="urn:microsoft.com/office/officeart/2005/8/layout/vList2"/>
    <dgm:cxn modelId="{8C5917D7-6A3D-44A6-8CFF-7B678E5C7876}" type="presOf" srcId="{5B784349-DD43-4742-9C7B-1612D05C17E2}" destId="{65AF4479-1DE3-4820-9AF5-5AEF056CD6E3}" srcOrd="0" destOrd="3" presId="urn:microsoft.com/office/officeart/2005/8/layout/vList2"/>
    <dgm:cxn modelId="{4FFFB3DB-9D3D-44CF-B098-62EB800A9DAD}" type="presOf" srcId="{EB91E7B9-1463-4376-AC53-3F76856E10B3}" destId="{65AF4479-1DE3-4820-9AF5-5AEF056CD6E3}" srcOrd="0" destOrd="1" presId="urn:microsoft.com/office/officeart/2005/8/layout/vList2"/>
    <dgm:cxn modelId="{C11C1B97-DD80-4D09-A166-B55312AA4CE4}" type="presParOf" srcId="{E5DE0422-D549-4518-9A68-185AAB8416CB}" destId="{348DD8EF-403B-464E-8BAE-53A979FE3D1D}" srcOrd="0" destOrd="0" presId="urn:microsoft.com/office/officeart/2005/8/layout/vList2"/>
    <dgm:cxn modelId="{389512FC-1873-4FE1-B16C-3A1655318BDC}" type="presParOf" srcId="{E5DE0422-D549-4518-9A68-185AAB8416CB}" destId="{65AF4479-1DE3-4820-9AF5-5AEF056CD6E3}" srcOrd="1" destOrd="0" presId="urn:microsoft.com/office/officeart/2005/8/layout/vList2"/>
    <dgm:cxn modelId="{20A0D097-C7EC-446B-BE2C-6DD4511FBAEE}" type="presParOf" srcId="{E5DE0422-D549-4518-9A68-185AAB8416CB}" destId="{1031BDD4-0044-45B5-8386-5B5F7518E915}" srcOrd="2" destOrd="0" presId="urn:microsoft.com/office/officeart/2005/8/layout/vList2"/>
    <dgm:cxn modelId="{13C9CC7E-D6C2-4B21-A94E-924C539D6F99}" type="presParOf" srcId="{E5DE0422-D549-4518-9A68-185AAB8416CB}" destId="{853A2067-EE24-4557-8B5A-E2566A179EA1}" srcOrd="3" destOrd="0" presId="urn:microsoft.com/office/officeart/2005/8/layout/vList2"/>
    <dgm:cxn modelId="{DC4002C0-DAD6-45E4-B23D-2473D2317169}" type="presParOf" srcId="{E5DE0422-D549-4518-9A68-185AAB8416CB}" destId="{C2A466E6-0858-40AA-9FCD-76D642C2275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6FFE9B5-42E9-4DBC-BF93-1AD465CDB19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C4C31D1-140B-4340-BA54-E9FD2CEF9AEF}">
      <dgm:prSet custT="1"/>
      <dgm:spPr/>
      <dgm:t>
        <a:bodyPr/>
        <a:lstStyle/>
        <a:p>
          <a:r>
            <a:rPr lang="en-US" sz="1800" dirty="0"/>
            <a:t>Meal sites want reimbursement from</a:t>
          </a:r>
          <a:br>
            <a:rPr lang="en-US" sz="1800" dirty="0"/>
          </a:br>
          <a:r>
            <a:rPr lang="en-US" sz="1800" dirty="0"/>
            <a:t>contracting AAA</a:t>
          </a:r>
        </a:p>
      </dgm:t>
    </dgm:pt>
    <dgm:pt modelId="{3A6AA1D5-D291-477D-83B8-495E45099359}" type="parTrans" cxnId="{F597C553-B568-48BF-B3B2-603C8660553E}">
      <dgm:prSet/>
      <dgm:spPr/>
      <dgm:t>
        <a:bodyPr/>
        <a:lstStyle/>
        <a:p>
          <a:endParaRPr lang="en-US"/>
        </a:p>
      </dgm:t>
    </dgm:pt>
    <dgm:pt modelId="{C57E8974-B348-46C3-A226-E5EBC70B5316}" type="sibTrans" cxnId="{F597C553-B568-48BF-B3B2-603C8660553E}">
      <dgm:prSet/>
      <dgm:spPr/>
      <dgm:t>
        <a:bodyPr/>
        <a:lstStyle/>
        <a:p>
          <a:endParaRPr lang="en-US"/>
        </a:p>
      </dgm:t>
    </dgm:pt>
    <dgm:pt modelId="{C6718DFB-4DA0-4497-B166-29E1CA7B5A6F}">
      <dgm:prSet custT="1"/>
      <dgm:spPr/>
      <dgm:t>
        <a:bodyPr/>
        <a:lstStyle/>
        <a:p>
          <a:r>
            <a:rPr lang="en-US" sz="1800" dirty="0"/>
            <a:t>Request for reimbursement &amp; supporting documentation required by AAA</a:t>
          </a:r>
        </a:p>
      </dgm:t>
    </dgm:pt>
    <dgm:pt modelId="{5424B9A1-95B8-4548-8169-868E746B128D}" type="parTrans" cxnId="{6472C6B3-BD46-4773-A383-EE0DD44DA457}">
      <dgm:prSet/>
      <dgm:spPr/>
      <dgm:t>
        <a:bodyPr/>
        <a:lstStyle/>
        <a:p>
          <a:endParaRPr lang="en-US"/>
        </a:p>
      </dgm:t>
    </dgm:pt>
    <dgm:pt modelId="{A8F8AA46-961E-42B0-B39B-6163929E02C1}" type="sibTrans" cxnId="{6472C6B3-BD46-4773-A383-EE0DD44DA457}">
      <dgm:prSet/>
      <dgm:spPr/>
      <dgm:t>
        <a:bodyPr/>
        <a:lstStyle/>
        <a:p>
          <a:endParaRPr lang="en-US"/>
        </a:p>
      </dgm:t>
    </dgm:pt>
    <dgm:pt modelId="{9C24F993-AD9D-4D8A-836C-48A4A10053A6}" type="pres">
      <dgm:prSet presAssocID="{66FFE9B5-42E9-4DBC-BF93-1AD465CDB19A}" presName="vert0" presStyleCnt="0">
        <dgm:presLayoutVars>
          <dgm:dir/>
          <dgm:animOne val="branch"/>
          <dgm:animLvl val="lvl"/>
        </dgm:presLayoutVars>
      </dgm:prSet>
      <dgm:spPr/>
    </dgm:pt>
    <dgm:pt modelId="{0ADA6371-4283-4DBF-A499-75A4CBC0D381}" type="pres">
      <dgm:prSet presAssocID="{BC4C31D1-140B-4340-BA54-E9FD2CEF9AEF}" presName="thickLine" presStyleLbl="alignNode1" presStyleIdx="0" presStyleCnt="2"/>
      <dgm:spPr/>
    </dgm:pt>
    <dgm:pt modelId="{3BF24500-3F65-4DE9-BA82-2111CA2B4C89}" type="pres">
      <dgm:prSet presAssocID="{BC4C31D1-140B-4340-BA54-E9FD2CEF9AEF}" presName="horz1" presStyleCnt="0"/>
      <dgm:spPr/>
    </dgm:pt>
    <dgm:pt modelId="{469DE632-AE7E-4390-9FD8-D86AA93CA857}" type="pres">
      <dgm:prSet presAssocID="{BC4C31D1-140B-4340-BA54-E9FD2CEF9AEF}" presName="tx1" presStyleLbl="revTx" presStyleIdx="0" presStyleCnt="2"/>
      <dgm:spPr/>
    </dgm:pt>
    <dgm:pt modelId="{346BEA5B-FE14-4B15-BE48-82854E802C20}" type="pres">
      <dgm:prSet presAssocID="{BC4C31D1-140B-4340-BA54-E9FD2CEF9AEF}" presName="vert1" presStyleCnt="0"/>
      <dgm:spPr/>
    </dgm:pt>
    <dgm:pt modelId="{025804A3-35F5-4287-96C2-31053F820BD9}" type="pres">
      <dgm:prSet presAssocID="{C6718DFB-4DA0-4497-B166-29E1CA7B5A6F}" presName="thickLine" presStyleLbl="alignNode1" presStyleIdx="1" presStyleCnt="2"/>
      <dgm:spPr/>
    </dgm:pt>
    <dgm:pt modelId="{78A65E58-D9D4-4992-AFBF-6F358AC9B618}" type="pres">
      <dgm:prSet presAssocID="{C6718DFB-4DA0-4497-B166-29E1CA7B5A6F}" presName="horz1" presStyleCnt="0"/>
      <dgm:spPr/>
    </dgm:pt>
    <dgm:pt modelId="{066A4672-6D79-4D4E-AD46-08027708382E}" type="pres">
      <dgm:prSet presAssocID="{C6718DFB-4DA0-4497-B166-29E1CA7B5A6F}" presName="tx1" presStyleLbl="revTx" presStyleIdx="1" presStyleCnt="2"/>
      <dgm:spPr/>
    </dgm:pt>
    <dgm:pt modelId="{CB55EC2B-FC48-4727-A2E5-9C820F4B19FA}" type="pres">
      <dgm:prSet presAssocID="{C6718DFB-4DA0-4497-B166-29E1CA7B5A6F}" presName="vert1" presStyleCnt="0"/>
      <dgm:spPr/>
    </dgm:pt>
  </dgm:ptLst>
  <dgm:cxnLst>
    <dgm:cxn modelId="{C8040026-94A0-4D46-8A82-3EC9224B297C}" type="presOf" srcId="{BC4C31D1-140B-4340-BA54-E9FD2CEF9AEF}" destId="{469DE632-AE7E-4390-9FD8-D86AA93CA857}" srcOrd="0" destOrd="0" presId="urn:microsoft.com/office/officeart/2008/layout/LinedList"/>
    <dgm:cxn modelId="{F597C553-B568-48BF-B3B2-603C8660553E}" srcId="{66FFE9B5-42E9-4DBC-BF93-1AD465CDB19A}" destId="{BC4C31D1-140B-4340-BA54-E9FD2CEF9AEF}" srcOrd="0" destOrd="0" parTransId="{3A6AA1D5-D291-477D-83B8-495E45099359}" sibTransId="{C57E8974-B348-46C3-A226-E5EBC70B5316}"/>
    <dgm:cxn modelId="{09DA4F99-E9D1-4D6A-997C-26F8F909E098}" type="presOf" srcId="{66FFE9B5-42E9-4DBC-BF93-1AD465CDB19A}" destId="{9C24F993-AD9D-4D8A-836C-48A4A10053A6}" srcOrd="0" destOrd="0" presId="urn:microsoft.com/office/officeart/2008/layout/LinedList"/>
    <dgm:cxn modelId="{6472C6B3-BD46-4773-A383-EE0DD44DA457}" srcId="{66FFE9B5-42E9-4DBC-BF93-1AD465CDB19A}" destId="{C6718DFB-4DA0-4497-B166-29E1CA7B5A6F}" srcOrd="1" destOrd="0" parTransId="{5424B9A1-95B8-4548-8169-868E746B128D}" sibTransId="{A8F8AA46-961E-42B0-B39B-6163929E02C1}"/>
    <dgm:cxn modelId="{600EC0D1-D453-49D9-8FCD-F9673F1A2644}" type="presOf" srcId="{C6718DFB-4DA0-4497-B166-29E1CA7B5A6F}" destId="{066A4672-6D79-4D4E-AD46-08027708382E}" srcOrd="0" destOrd="0" presId="urn:microsoft.com/office/officeart/2008/layout/LinedList"/>
    <dgm:cxn modelId="{EF30A660-2B2D-4599-9E6C-F9F6BAF81BE1}" type="presParOf" srcId="{9C24F993-AD9D-4D8A-836C-48A4A10053A6}" destId="{0ADA6371-4283-4DBF-A499-75A4CBC0D381}" srcOrd="0" destOrd="0" presId="urn:microsoft.com/office/officeart/2008/layout/LinedList"/>
    <dgm:cxn modelId="{664DAE7C-C1AC-4B88-8822-DCB30B1BC076}" type="presParOf" srcId="{9C24F993-AD9D-4D8A-836C-48A4A10053A6}" destId="{3BF24500-3F65-4DE9-BA82-2111CA2B4C89}" srcOrd="1" destOrd="0" presId="urn:microsoft.com/office/officeart/2008/layout/LinedList"/>
    <dgm:cxn modelId="{B1E639E4-4054-4EAD-A028-BE08E039DEAA}" type="presParOf" srcId="{3BF24500-3F65-4DE9-BA82-2111CA2B4C89}" destId="{469DE632-AE7E-4390-9FD8-D86AA93CA857}" srcOrd="0" destOrd="0" presId="urn:microsoft.com/office/officeart/2008/layout/LinedList"/>
    <dgm:cxn modelId="{C570A5D4-300B-4A89-A5CC-10D145BD54C1}" type="presParOf" srcId="{3BF24500-3F65-4DE9-BA82-2111CA2B4C89}" destId="{346BEA5B-FE14-4B15-BE48-82854E802C20}" srcOrd="1" destOrd="0" presId="urn:microsoft.com/office/officeart/2008/layout/LinedList"/>
    <dgm:cxn modelId="{9BB3F577-07FF-4223-B146-3E3B782BE7F1}" type="presParOf" srcId="{9C24F993-AD9D-4D8A-836C-48A4A10053A6}" destId="{025804A3-35F5-4287-96C2-31053F820BD9}" srcOrd="2" destOrd="0" presId="urn:microsoft.com/office/officeart/2008/layout/LinedList"/>
    <dgm:cxn modelId="{E4D933D3-4E92-49E4-9C8F-71C88D964D41}" type="presParOf" srcId="{9C24F993-AD9D-4D8A-836C-48A4A10053A6}" destId="{78A65E58-D9D4-4992-AFBF-6F358AC9B618}" srcOrd="3" destOrd="0" presId="urn:microsoft.com/office/officeart/2008/layout/LinedList"/>
    <dgm:cxn modelId="{3AC97D95-BC64-46E1-9115-CD7B92F4743B}" type="presParOf" srcId="{78A65E58-D9D4-4992-AFBF-6F358AC9B618}" destId="{066A4672-6D79-4D4E-AD46-08027708382E}" srcOrd="0" destOrd="0" presId="urn:microsoft.com/office/officeart/2008/layout/LinedList"/>
    <dgm:cxn modelId="{42601C4C-1D6F-4A9C-9792-377EF7715B69}" type="presParOf" srcId="{78A65E58-D9D4-4992-AFBF-6F358AC9B618}" destId="{CB55EC2B-FC48-4727-A2E5-9C820F4B19F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57C0E8-8D4F-4EDD-81CF-C4001C66CE8C}"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CABEBCF7-6452-4D25-B235-01716DA4A20A}">
      <dgm:prSet custT="1"/>
      <dgm:spPr/>
      <dgm:t>
        <a:bodyPr/>
        <a:lstStyle/>
        <a:p>
          <a:r>
            <a:rPr lang="en-US" sz="1800" dirty="0"/>
            <a:t>Invoices are formal request for reimbursement</a:t>
          </a:r>
        </a:p>
      </dgm:t>
    </dgm:pt>
    <dgm:pt modelId="{133818D2-84BE-4777-8576-6CB60C27CD81}" type="parTrans" cxnId="{4AB1901B-EF23-406F-9794-FAC2E29A5A66}">
      <dgm:prSet/>
      <dgm:spPr/>
      <dgm:t>
        <a:bodyPr/>
        <a:lstStyle/>
        <a:p>
          <a:endParaRPr lang="en-US"/>
        </a:p>
      </dgm:t>
    </dgm:pt>
    <dgm:pt modelId="{44580D22-7F85-49B9-A9D1-0A060E79164F}" type="sibTrans" cxnId="{4AB1901B-EF23-406F-9794-FAC2E29A5A66}">
      <dgm:prSet/>
      <dgm:spPr/>
      <dgm:t>
        <a:bodyPr/>
        <a:lstStyle/>
        <a:p>
          <a:endParaRPr lang="en-US"/>
        </a:p>
      </dgm:t>
    </dgm:pt>
    <dgm:pt modelId="{E729B5E8-FA7F-4780-8AF4-2B6B3E5C638E}">
      <dgm:prSet custT="1"/>
      <dgm:spPr/>
      <dgm:t>
        <a:bodyPr/>
        <a:lstStyle/>
        <a:p>
          <a:r>
            <a:rPr lang="en-US" sz="1800" dirty="0"/>
            <a:t>Include all necessary information</a:t>
          </a:r>
        </a:p>
      </dgm:t>
    </dgm:pt>
    <dgm:pt modelId="{A4E675FD-B973-469F-A067-D936C9C04779}" type="parTrans" cxnId="{D73F0968-9EDB-49F6-A703-7E89CB3089B2}">
      <dgm:prSet/>
      <dgm:spPr/>
      <dgm:t>
        <a:bodyPr/>
        <a:lstStyle/>
        <a:p>
          <a:endParaRPr lang="en-US"/>
        </a:p>
      </dgm:t>
    </dgm:pt>
    <dgm:pt modelId="{CB19C509-EFD3-44C0-B533-A6105AB903BD}" type="sibTrans" cxnId="{D73F0968-9EDB-49F6-A703-7E89CB3089B2}">
      <dgm:prSet/>
      <dgm:spPr/>
      <dgm:t>
        <a:bodyPr/>
        <a:lstStyle/>
        <a:p>
          <a:endParaRPr lang="en-US"/>
        </a:p>
      </dgm:t>
    </dgm:pt>
    <dgm:pt modelId="{57C97AB7-EEA6-4508-931D-0811F5695E70}">
      <dgm:prSet custT="1"/>
      <dgm:spPr/>
      <dgm:t>
        <a:bodyPr/>
        <a:lstStyle/>
        <a:p>
          <a:r>
            <a:rPr lang="en-US" sz="1800" dirty="0"/>
            <a:t>Meal site identification</a:t>
          </a:r>
        </a:p>
      </dgm:t>
    </dgm:pt>
    <dgm:pt modelId="{14CAD232-00AA-48F1-838D-4E1EC8BF1861}" type="parTrans" cxnId="{9806D87F-2BD0-4CEF-83D7-877ACCC54F17}">
      <dgm:prSet/>
      <dgm:spPr/>
      <dgm:t>
        <a:bodyPr/>
        <a:lstStyle/>
        <a:p>
          <a:endParaRPr lang="en-US"/>
        </a:p>
      </dgm:t>
    </dgm:pt>
    <dgm:pt modelId="{2A447B84-AC71-4DB2-9B87-7CAC5517B569}" type="sibTrans" cxnId="{9806D87F-2BD0-4CEF-83D7-877ACCC54F17}">
      <dgm:prSet/>
      <dgm:spPr/>
      <dgm:t>
        <a:bodyPr/>
        <a:lstStyle/>
        <a:p>
          <a:endParaRPr lang="en-US"/>
        </a:p>
      </dgm:t>
    </dgm:pt>
    <dgm:pt modelId="{71224E9F-242A-40B1-814B-7640C7699A0E}">
      <dgm:prSet custT="1"/>
      <dgm:spPr/>
      <dgm:t>
        <a:bodyPr/>
        <a:lstStyle/>
        <a:p>
          <a:r>
            <a:rPr lang="en-US" sz="1800" dirty="0"/>
            <a:t>Date</a:t>
          </a:r>
        </a:p>
      </dgm:t>
    </dgm:pt>
    <dgm:pt modelId="{D6CB926A-14E2-440B-8EA0-F6B31C75D19F}" type="parTrans" cxnId="{98FBC336-05EC-46EB-B434-EB149AABE030}">
      <dgm:prSet/>
      <dgm:spPr/>
      <dgm:t>
        <a:bodyPr/>
        <a:lstStyle/>
        <a:p>
          <a:endParaRPr lang="en-US"/>
        </a:p>
      </dgm:t>
    </dgm:pt>
    <dgm:pt modelId="{532DDCB7-E3BE-4DDE-8E1A-330984161C5B}" type="sibTrans" cxnId="{98FBC336-05EC-46EB-B434-EB149AABE030}">
      <dgm:prSet/>
      <dgm:spPr/>
      <dgm:t>
        <a:bodyPr/>
        <a:lstStyle/>
        <a:p>
          <a:endParaRPr lang="en-US"/>
        </a:p>
      </dgm:t>
    </dgm:pt>
    <dgm:pt modelId="{61F67C1C-B111-40A4-8EC2-DCDF9E0BF9B4}">
      <dgm:prSet custT="1"/>
      <dgm:spPr/>
      <dgm:t>
        <a:bodyPr/>
        <a:lstStyle/>
        <a:p>
          <a:r>
            <a:rPr lang="en-US" sz="1800" dirty="0"/>
            <a:t>Quantity</a:t>
          </a:r>
        </a:p>
      </dgm:t>
    </dgm:pt>
    <dgm:pt modelId="{BE2D1B34-04BE-4CC1-994C-39C4EE57E061}" type="parTrans" cxnId="{83316686-86AF-4D5D-AA6D-34B014B4CFDC}">
      <dgm:prSet/>
      <dgm:spPr/>
      <dgm:t>
        <a:bodyPr/>
        <a:lstStyle/>
        <a:p>
          <a:endParaRPr lang="en-US"/>
        </a:p>
      </dgm:t>
    </dgm:pt>
    <dgm:pt modelId="{5B75E954-E316-4E2E-9F55-4766300B94B0}" type="sibTrans" cxnId="{83316686-86AF-4D5D-AA6D-34B014B4CFDC}">
      <dgm:prSet/>
      <dgm:spPr/>
      <dgm:t>
        <a:bodyPr/>
        <a:lstStyle/>
        <a:p>
          <a:endParaRPr lang="en-US"/>
        </a:p>
      </dgm:t>
    </dgm:pt>
    <dgm:pt modelId="{2EF46D6B-0D42-4BCA-9827-72B954420D87}">
      <dgm:prSet custT="1"/>
      <dgm:spPr/>
      <dgm:t>
        <a:bodyPr/>
        <a:lstStyle/>
        <a:p>
          <a:r>
            <a:rPr lang="en-US" sz="1800" dirty="0"/>
            <a:t>Price</a:t>
          </a:r>
        </a:p>
      </dgm:t>
    </dgm:pt>
    <dgm:pt modelId="{F49FE328-103E-4F77-85B2-A4385668B746}" type="parTrans" cxnId="{C9A0F122-09C0-42EB-A968-C6E02D1E1F91}">
      <dgm:prSet/>
      <dgm:spPr/>
      <dgm:t>
        <a:bodyPr/>
        <a:lstStyle/>
        <a:p>
          <a:endParaRPr lang="en-US"/>
        </a:p>
      </dgm:t>
    </dgm:pt>
    <dgm:pt modelId="{4B0CE6B8-CCBF-4DEC-A903-11C58D36F1DD}" type="sibTrans" cxnId="{C9A0F122-09C0-42EB-A968-C6E02D1E1F91}">
      <dgm:prSet/>
      <dgm:spPr/>
      <dgm:t>
        <a:bodyPr/>
        <a:lstStyle/>
        <a:p>
          <a:endParaRPr lang="en-US"/>
        </a:p>
      </dgm:t>
    </dgm:pt>
    <dgm:pt modelId="{ED4513A1-641A-46D7-AC56-1BDF2970BA71}">
      <dgm:prSet custT="1"/>
      <dgm:spPr/>
      <dgm:t>
        <a:bodyPr/>
        <a:lstStyle/>
        <a:p>
          <a:r>
            <a:rPr lang="en-US" sz="1800" dirty="0"/>
            <a:t>Supporting documentation might include</a:t>
          </a:r>
          <a:r>
            <a:rPr lang="en-US" sz="1900" dirty="0"/>
            <a:t>:</a:t>
          </a:r>
        </a:p>
      </dgm:t>
    </dgm:pt>
    <dgm:pt modelId="{60C6552A-1A9E-4904-8497-832D14D8A8D8}" type="parTrans" cxnId="{3228E5B7-67AD-4AED-B007-407ECE6E7758}">
      <dgm:prSet/>
      <dgm:spPr/>
      <dgm:t>
        <a:bodyPr/>
        <a:lstStyle/>
        <a:p>
          <a:endParaRPr lang="en-US"/>
        </a:p>
      </dgm:t>
    </dgm:pt>
    <dgm:pt modelId="{8819B82A-4C0A-42AA-9373-825E72DA7438}" type="sibTrans" cxnId="{3228E5B7-67AD-4AED-B007-407ECE6E7758}">
      <dgm:prSet/>
      <dgm:spPr/>
      <dgm:t>
        <a:bodyPr/>
        <a:lstStyle/>
        <a:p>
          <a:endParaRPr lang="en-US"/>
        </a:p>
      </dgm:t>
    </dgm:pt>
    <dgm:pt modelId="{B42C8D67-90BA-4026-BF17-01F74C39C7D8}">
      <dgm:prSet custT="1"/>
      <dgm:spPr/>
      <dgm:t>
        <a:bodyPr/>
        <a:lstStyle/>
        <a:p>
          <a:r>
            <a:rPr lang="en-US" sz="1800" dirty="0"/>
            <a:t>Rosters/ Sign in Sheet</a:t>
          </a:r>
        </a:p>
      </dgm:t>
    </dgm:pt>
    <dgm:pt modelId="{892A360F-AB08-4168-94BD-5609868DFDF7}" type="parTrans" cxnId="{2523B9FF-01BC-4C37-9375-760AF56B16EF}">
      <dgm:prSet/>
      <dgm:spPr/>
      <dgm:t>
        <a:bodyPr/>
        <a:lstStyle/>
        <a:p>
          <a:endParaRPr lang="en-US"/>
        </a:p>
      </dgm:t>
    </dgm:pt>
    <dgm:pt modelId="{A03FDEF1-0B63-43A5-B4E4-2DA28B7DC583}" type="sibTrans" cxnId="{2523B9FF-01BC-4C37-9375-760AF56B16EF}">
      <dgm:prSet/>
      <dgm:spPr/>
      <dgm:t>
        <a:bodyPr/>
        <a:lstStyle/>
        <a:p>
          <a:endParaRPr lang="en-US"/>
        </a:p>
      </dgm:t>
    </dgm:pt>
    <dgm:pt modelId="{8664B847-FEDD-46B0-9356-7F66CBD4BD96}">
      <dgm:prSet custT="1"/>
      <dgm:spPr/>
      <dgm:t>
        <a:bodyPr/>
        <a:lstStyle/>
        <a:p>
          <a:pPr algn="l"/>
          <a:r>
            <a:rPr lang="en-US" sz="1800" dirty="0"/>
            <a:t>In-kind match &amp; program income</a:t>
          </a:r>
        </a:p>
      </dgm:t>
    </dgm:pt>
    <dgm:pt modelId="{C5D09262-C97F-46C3-9BC0-AB2CF06F4046}" type="parTrans" cxnId="{37441418-992B-488E-8084-8CDA25E8F563}">
      <dgm:prSet/>
      <dgm:spPr/>
      <dgm:t>
        <a:bodyPr/>
        <a:lstStyle/>
        <a:p>
          <a:endParaRPr lang="en-US"/>
        </a:p>
      </dgm:t>
    </dgm:pt>
    <dgm:pt modelId="{19F693A5-8519-4A9D-B996-E344C78EC8D6}" type="sibTrans" cxnId="{37441418-992B-488E-8084-8CDA25E8F563}">
      <dgm:prSet/>
      <dgm:spPr/>
      <dgm:t>
        <a:bodyPr/>
        <a:lstStyle/>
        <a:p>
          <a:endParaRPr lang="en-US"/>
        </a:p>
      </dgm:t>
    </dgm:pt>
    <dgm:pt modelId="{3B5364C1-D5CC-45E0-8C5E-918522DB0DDD}">
      <dgm:prSet custT="1"/>
      <dgm:spPr/>
      <dgm:t>
        <a:bodyPr/>
        <a:lstStyle/>
        <a:p>
          <a:r>
            <a:rPr lang="en-US" sz="1800" dirty="0"/>
            <a:t>Nutrition education materials</a:t>
          </a:r>
        </a:p>
      </dgm:t>
    </dgm:pt>
    <dgm:pt modelId="{9BBE69A8-99E4-4640-9FA9-C9F8CCCECEA2}" type="parTrans" cxnId="{9D12BBA8-DB8E-4078-9DD1-9909745E25AB}">
      <dgm:prSet/>
      <dgm:spPr/>
      <dgm:t>
        <a:bodyPr/>
        <a:lstStyle/>
        <a:p>
          <a:endParaRPr lang="en-US"/>
        </a:p>
      </dgm:t>
    </dgm:pt>
    <dgm:pt modelId="{EC14742A-4CEB-450E-A1BD-C6D96CC0D602}" type="sibTrans" cxnId="{9D12BBA8-DB8E-4078-9DD1-9909745E25AB}">
      <dgm:prSet/>
      <dgm:spPr/>
      <dgm:t>
        <a:bodyPr/>
        <a:lstStyle/>
        <a:p>
          <a:endParaRPr lang="en-US"/>
        </a:p>
      </dgm:t>
    </dgm:pt>
    <dgm:pt modelId="{93901411-9AE6-44A9-A255-DC0F889C8124}" type="pres">
      <dgm:prSet presAssocID="{7057C0E8-8D4F-4EDD-81CF-C4001C66CE8C}" presName="Name0" presStyleCnt="0">
        <dgm:presLayoutVars>
          <dgm:dir/>
          <dgm:animLvl val="lvl"/>
          <dgm:resizeHandles val="exact"/>
        </dgm:presLayoutVars>
      </dgm:prSet>
      <dgm:spPr/>
    </dgm:pt>
    <dgm:pt modelId="{F4E7E1D9-9B49-49F4-B5FD-8E34566DB1AB}" type="pres">
      <dgm:prSet presAssocID="{ED4513A1-641A-46D7-AC56-1BDF2970BA71}" presName="boxAndChildren" presStyleCnt="0"/>
      <dgm:spPr/>
    </dgm:pt>
    <dgm:pt modelId="{77547739-58AF-4756-AB86-71A86139C052}" type="pres">
      <dgm:prSet presAssocID="{ED4513A1-641A-46D7-AC56-1BDF2970BA71}" presName="parentTextBox" presStyleLbl="node1" presStyleIdx="0" presStyleCnt="3"/>
      <dgm:spPr/>
    </dgm:pt>
    <dgm:pt modelId="{B33D944B-948F-4841-8C91-DC9E223AE92C}" type="pres">
      <dgm:prSet presAssocID="{ED4513A1-641A-46D7-AC56-1BDF2970BA71}" presName="entireBox" presStyleLbl="node1" presStyleIdx="0" presStyleCnt="3" custScaleY="145816"/>
      <dgm:spPr/>
    </dgm:pt>
    <dgm:pt modelId="{76C6670F-A70E-4E96-8134-70C5F2E7BE16}" type="pres">
      <dgm:prSet presAssocID="{ED4513A1-641A-46D7-AC56-1BDF2970BA71}" presName="descendantBox" presStyleCnt="0"/>
      <dgm:spPr/>
    </dgm:pt>
    <dgm:pt modelId="{9DF6F27F-B7EA-401E-A0B1-C8ED99104EF0}" type="pres">
      <dgm:prSet presAssocID="{B42C8D67-90BA-4026-BF17-01F74C39C7D8}" presName="childTextBox" presStyleLbl="fgAccFollowNode1" presStyleIdx="0" presStyleCnt="7" custScaleY="175148">
        <dgm:presLayoutVars>
          <dgm:bulletEnabled val="1"/>
        </dgm:presLayoutVars>
      </dgm:prSet>
      <dgm:spPr/>
    </dgm:pt>
    <dgm:pt modelId="{5B2C74AB-442D-47E4-84FC-A3D7F7D373B2}" type="pres">
      <dgm:prSet presAssocID="{8664B847-FEDD-46B0-9356-7F66CBD4BD96}" presName="childTextBox" presStyleLbl="fgAccFollowNode1" presStyleIdx="1" presStyleCnt="7" custScaleX="147075" custScaleY="175148">
        <dgm:presLayoutVars>
          <dgm:bulletEnabled val="1"/>
        </dgm:presLayoutVars>
      </dgm:prSet>
      <dgm:spPr/>
    </dgm:pt>
    <dgm:pt modelId="{3006FA25-AFA7-49BB-9B3D-52796C093EA0}" type="pres">
      <dgm:prSet presAssocID="{3B5364C1-D5CC-45E0-8C5E-918522DB0DDD}" presName="childTextBox" presStyleLbl="fgAccFollowNode1" presStyleIdx="2" presStyleCnt="7" custScaleX="124912" custScaleY="175148">
        <dgm:presLayoutVars>
          <dgm:bulletEnabled val="1"/>
        </dgm:presLayoutVars>
      </dgm:prSet>
      <dgm:spPr/>
    </dgm:pt>
    <dgm:pt modelId="{44A4385B-E8F3-4845-A137-649EA5934394}" type="pres">
      <dgm:prSet presAssocID="{CB19C509-EFD3-44C0-B533-A6105AB903BD}" presName="sp" presStyleCnt="0"/>
      <dgm:spPr/>
    </dgm:pt>
    <dgm:pt modelId="{75568C40-82E6-4FF0-BF80-9F2309556CE9}" type="pres">
      <dgm:prSet presAssocID="{E729B5E8-FA7F-4780-8AF4-2B6B3E5C638E}" presName="arrowAndChildren" presStyleCnt="0"/>
      <dgm:spPr/>
    </dgm:pt>
    <dgm:pt modelId="{8B43A39A-C311-4D5E-BBB2-0C46B98497A5}" type="pres">
      <dgm:prSet presAssocID="{E729B5E8-FA7F-4780-8AF4-2B6B3E5C638E}" presName="parentTextArrow" presStyleLbl="node1" presStyleIdx="0" presStyleCnt="3"/>
      <dgm:spPr/>
    </dgm:pt>
    <dgm:pt modelId="{9A202B7B-4CFD-4A26-95CF-BC55F021BB51}" type="pres">
      <dgm:prSet presAssocID="{E729B5E8-FA7F-4780-8AF4-2B6B3E5C638E}" presName="arrow" presStyleLbl="node1" presStyleIdx="1" presStyleCnt="3"/>
      <dgm:spPr/>
    </dgm:pt>
    <dgm:pt modelId="{6D7A2003-CCD3-4DBD-AABA-BB39B0A74E8A}" type="pres">
      <dgm:prSet presAssocID="{E729B5E8-FA7F-4780-8AF4-2B6B3E5C638E}" presName="descendantArrow" presStyleCnt="0"/>
      <dgm:spPr/>
    </dgm:pt>
    <dgm:pt modelId="{F93BF046-F423-446C-A28A-B6C58D9BB8B8}" type="pres">
      <dgm:prSet presAssocID="{57C97AB7-EEA6-4508-931D-0811F5695E70}" presName="childTextArrow" presStyleLbl="fgAccFollowNode1" presStyleIdx="3" presStyleCnt="7" custScaleX="159978">
        <dgm:presLayoutVars>
          <dgm:bulletEnabled val="1"/>
        </dgm:presLayoutVars>
      </dgm:prSet>
      <dgm:spPr/>
    </dgm:pt>
    <dgm:pt modelId="{602B645E-8822-4DAB-A694-9B87B85E969E}" type="pres">
      <dgm:prSet presAssocID="{71224E9F-242A-40B1-814B-7640C7699A0E}" presName="childTextArrow" presStyleLbl="fgAccFollowNode1" presStyleIdx="4" presStyleCnt="7">
        <dgm:presLayoutVars>
          <dgm:bulletEnabled val="1"/>
        </dgm:presLayoutVars>
      </dgm:prSet>
      <dgm:spPr/>
    </dgm:pt>
    <dgm:pt modelId="{293D7315-03B9-4C00-A513-A6CB0B397EC4}" type="pres">
      <dgm:prSet presAssocID="{61F67C1C-B111-40A4-8EC2-DCDF9E0BF9B4}" presName="childTextArrow" presStyleLbl="fgAccFollowNode1" presStyleIdx="5" presStyleCnt="7" custScaleX="124403">
        <dgm:presLayoutVars>
          <dgm:bulletEnabled val="1"/>
        </dgm:presLayoutVars>
      </dgm:prSet>
      <dgm:spPr/>
    </dgm:pt>
    <dgm:pt modelId="{32001817-1620-41CA-B73A-E0CAD831B7B7}" type="pres">
      <dgm:prSet presAssocID="{2EF46D6B-0D42-4BCA-9827-72B954420D87}" presName="childTextArrow" presStyleLbl="fgAccFollowNode1" presStyleIdx="6" presStyleCnt="7">
        <dgm:presLayoutVars>
          <dgm:bulletEnabled val="1"/>
        </dgm:presLayoutVars>
      </dgm:prSet>
      <dgm:spPr/>
    </dgm:pt>
    <dgm:pt modelId="{A0165105-27F8-44AB-B938-508C1B62A63B}" type="pres">
      <dgm:prSet presAssocID="{44580D22-7F85-49B9-A9D1-0A060E79164F}" presName="sp" presStyleCnt="0"/>
      <dgm:spPr/>
    </dgm:pt>
    <dgm:pt modelId="{03DBCD38-3D08-414A-A001-EAA6317A9D40}" type="pres">
      <dgm:prSet presAssocID="{CABEBCF7-6452-4D25-B235-01716DA4A20A}" presName="arrowAndChildren" presStyleCnt="0"/>
      <dgm:spPr/>
    </dgm:pt>
    <dgm:pt modelId="{913AF541-6857-4EDB-ADBD-775D77339A9B}" type="pres">
      <dgm:prSet presAssocID="{CABEBCF7-6452-4D25-B235-01716DA4A20A}" presName="parentTextArrow" presStyleLbl="node1" presStyleIdx="2" presStyleCnt="3"/>
      <dgm:spPr/>
    </dgm:pt>
  </dgm:ptLst>
  <dgm:cxnLst>
    <dgm:cxn modelId="{3F316A09-EA8D-48E8-9B15-CB5021E490FB}" type="presOf" srcId="{2EF46D6B-0D42-4BCA-9827-72B954420D87}" destId="{32001817-1620-41CA-B73A-E0CAD831B7B7}" srcOrd="0" destOrd="0" presId="urn:microsoft.com/office/officeart/2005/8/layout/process4"/>
    <dgm:cxn modelId="{A785AF0E-72CB-455B-88F7-95AD16F62012}" type="presOf" srcId="{CABEBCF7-6452-4D25-B235-01716DA4A20A}" destId="{913AF541-6857-4EDB-ADBD-775D77339A9B}" srcOrd="0" destOrd="0" presId="urn:microsoft.com/office/officeart/2005/8/layout/process4"/>
    <dgm:cxn modelId="{37441418-992B-488E-8084-8CDA25E8F563}" srcId="{ED4513A1-641A-46D7-AC56-1BDF2970BA71}" destId="{8664B847-FEDD-46B0-9356-7F66CBD4BD96}" srcOrd="1" destOrd="0" parTransId="{C5D09262-C97F-46C3-9BC0-AB2CF06F4046}" sibTransId="{19F693A5-8519-4A9D-B996-E344C78EC8D6}"/>
    <dgm:cxn modelId="{4AB1901B-EF23-406F-9794-FAC2E29A5A66}" srcId="{7057C0E8-8D4F-4EDD-81CF-C4001C66CE8C}" destId="{CABEBCF7-6452-4D25-B235-01716DA4A20A}" srcOrd="0" destOrd="0" parTransId="{133818D2-84BE-4777-8576-6CB60C27CD81}" sibTransId="{44580D22-7F85-49B9-A9D1-0A060E79164F}"/>
    <dgm:cxn modelId="{5F553420-FCD7-45D4-9F40-3E353EAE4624}" type="presOf" srcId="{8664B847-FEDD-46B0-9356-7F66CBD4BD96}" destId="{5B2C74AB-442D-47E4-84FC-A3D7F7D373B2}" srcOrd="0" destOrd="0" presId="urn:microsoft.com/office/officeart/2005/8/layout/process4"/>
    <dgm:cxn modelId="{C9A0F122-09C0-42EB-A968-C6E02D1E1F91}" srcId="{E729B5E8-FA7F-4780-8AF4-2B6B3E5C638E}" destId="{2EF46D6B-0D42-4BCA-9827-72B954420D87}" srcOrd="3" destOrd="0" parTransId="{F49FE328-103E-4F77-85B2-A4385668B746}" sibTransId="{4B0CE6B8-CCBF-4DEC-A903-11C58D36F1DD}"/>
    <dgm:cxn modelId="{98FBC336-05EC-46EB-B434-EB149AABE030}" srcId="{E729B5E8-FA7F-4780-8AF4-2B6B3E5C638E}" destId="{71224E9F-242A-40B1-814B-7640C7699A0E}" srcOrd="1" destOrd="0" parTransId="{D6CB926A-14E2-440B-8EA0-F6B31C75D19F}" sibTransId="{532DDCB7-E3BE-4DDE-8E1A-330984161C5B}"/>
    <dgm:cxn modelId="{63BAC638-6CF0-4240-89D9-DEEF466B62DE}" type="presOf" srcId="{61F67C1C-B111-40A4-8EC2-DCDF9E0BF9B4}" destId="{293D7315-03B9-4C00-A513-A6CB0B397EC4}" srcOrd="0" destOrd="0" presId="urn:microsoft.com/office/officeart/2005/8/layout/process4"/>
    <dgm:cxn modelId="{7723CB60-79B4-44F0-9B10-B68336ABA6E4}" type="presOf" srcId="{B42C8D67-90BA-4026-BF17-01F74C39C7D8}" destId="{9DF6F27F-B7EA-401E-A0B1-C8ED99104EF0}" srcOrd="0" destOrd="0" presId="urn:microsoft.com/office/officeart/2005/8/layout/process4"/>
    <dgm:cxn modelId="{D73F0968-9EDB-49F6-A703-7E89CB3089B2}" srcId="{7057C0E8-8D4F-4EDD-81CF-C4001C66CE8C}" destId="{E729B5E8-FA7F-4780-8AF4-2B6B3E5C638E}" srcOrd="1" destOrd="0" parTransId="{A4E675FD-B973-469F-A067-D936C9C04779}" sibTransId="{CB19C509-EFD3-44C0-B533-A6105AB903BD}"/>
    <dgm:cxn modelId="{FE5E5E76-0D6E-4F26-A77C-E7B9A263DDDF}" type="presOf" srcId="{E729B5E8-FA7F-4780-8AF4-2B6B3E5C638E}" destId="{9A202B7B-4CFD-4A26-95CF-BC55F021BB51}" srcOrd="1" destOrd="0" presId="urn:microsoft.com/office/officeart/2005/8/layout/process4"/>
    <dgm:cxn modelId="{9806D87F-2BD0-4CEF-83D7-877ACCC54F17}" srcId="{E729B5E8-FA7F-4780-8AF4-2B6B3E5C638E}" destId="{57C97AB7-EEA6-4508-931D-0811F5695E70}" srcOrd="0" destOrd="0" parTransId="{14CAD232-00AA-48F1-838D-4E1EC8BF1861}" sibTransId="{2A447B84-AC71-4DB2-9B87-7CAC5517B569}"/>
    <dgm:cxn modelId="{6C51B882-E8DC-4A11-823E-65471C4E48B6}" type="presOf" srcId="{ED4513A1-641A-46D7-AC56-1BDF2970BA71}" destId="{77547739-58AF-4756-AB86-71A86139C052}" srcOrd="0" destOrd="0" presId="urn:microsoft.com/office/officeart/2005/8/layout/process4"/>
    <dgm:cxn modelId="{05849383-25EE-4ECA-BE03-D25028F2670B}" type="presOf" srcId="{57C97AB7-EEA6-4508-931D-0811F5695E70}" destId="{F93BF046-F423-446C-A28A-B6C58D9BB8B8}" srcOrd="0" destOrd="0" presId="urn:microsoft.com/office/officeart/2005/8/layout/process4"/>
    <dgm:cxn modelId="{83316686-86AF-4D5D-AA6D-34B014B4CFDC}" srcId="{E729B5E8-FA7F-4780-8AF4-2B6B3E5C638E}" destId="{61F67C1C-B111-40A4-8EC2-DCDF9E0BF9B4}" srcOrd="2" destOrd="0" parTransId="{BE2D1B34-04BE-4CC1-994C-39C4EE57E061}" sibTransId="{5B75E954-E316-4E2E-9F55-4766300B94B0}"/>
    <dgm:cxn modelId="{FB79D9A1-BB36-4439-8C3B-DE11A1D1BDC6}" type="presOf" srcId="{7057C0E8-8D4F-4EDD-81CF-C4001C66CE8C}" destId="{93901411-9AE6-44A9-A255-DC0F889C8124}" srcOrd="0" destOrd="0" presId="urn:microsoft.com/office/officeart/2005/8/layout/process4"/>
    <dgm:cxn modelId="{9D12BBA8-DB8E-4078-9DD1-9909745E25AB}" srcId="{ED4513A1-641A-46D7-AC56-1BDF2970BA71}" destId="{3B5364C1-D5CC-45E0-8C5E-918522DB0DDD}" srcOrd="2" destOrd="0" parTransId="{9BBE69A8-99E4-4640-9FA9-C9F8CCCECEA2}" sibTransId="{EC14742A-4CEB-450E-A1BD-C6D96CC0D602}"/>
    <dgm:cxn modelId="{3228E5B7-67AD-4AED-B007-407ECE6E7758}" srcId="{7057C0E8-8D4F-4EDD-81CF-C4001C66CE8C}" destId="{ED4513A1-641A-46D7-AC56-1BDF2970BA71}" srcOrd="2" destOrd="0" parTransId="{60C6552A-1A9E-4904-8497-832D14D8A8D8}" sibTransId="{8819B82A-4C0A-42AA-9373-825E72DA7438}"/>
    <dgm:cxn modelId="{3775BABE-EB57-4F76-ACD2-4708047CCBE9}" type="presOf" srcId="{3B5364C1-D5CC-45E0-8C5E-918522DB0DDD}" destId="{3006FA25-AFA7-49BB-9B3D-52796C093EA0}" srcOrd="0" destOrd="0" presId="urn:microsoft.com/office/officeart/2005/8/layout/process4"/>
    <dgm:cxn modelId="{AABA99DB-F1DE-4473-ADAE-168251D4A09A}" type="presOf" srcId="{ED4513A1-641A-46D7-AC56-1BDF2970BA71}" destId="{B33D944B-948F-4841-8C91-DC9E223AE92C}" srcOrd="1" destOrd="0" presId="urn:microsoft.com/office/officeart/2005/8/layout/process4"/>
    <dgm:cxn modelId="{F9D34CDF-69C3-40DA-A9C4-C77449A6CDE5}" type="presOf" srcId="{E729B5E8-FA7F-4780-8AF4-2B6B3E5C638E}" destId="{8B43A39A-C311-4D5E-BBB2-0C46B98497A5}" srcOrd="0" destOrd="0" presId="urn:microsoft.com/office/officeart/2005/8/layout/process4"/>
    <dgm:cxn modelId="{21BEDBF3-0397-49EE-A4F3-3E44E12A5339}" type="presOf" srcId="{71224E9F-242A-40B1-814B-7640C7699A0E}" destId="{602B645E-8822-4DAB-A694-9B87B85E969E}" srcOrd="0" destOrd="0" presId="urn:microsoft.com/office/officeart/2005/8/layout/process4"/>
    <dgm:cxn modelId="{2523B9FF-01BC-4C37-9375-760AF56B16EF}" srcId="{ED4513A1-641A-46D7-AC56-1BDF2970BA71}" destId="{B42C8D67-90BA-4026-BF17-01F74C39C7D8}" srcOrd="0" destOrd="0" parTransId="{892A360F-AB08-4168-94BD-5609868DFDF7}" sibTransId="{A03FDEF1-0B63-43A5-B4E4-2DA28B7DC583}"/>
    <dgm:cxn modelId="{BCA41263-5A21-4C46-950E-3B8C02FEA7DE}" type="presParOf" srcId="{93901411-9AE6-44A9-A255-DC0F889C8124}" destId="{F4E7E1D9-9B49-49F4-B5FD-8E34566DB1AB}" srcOrd="0" destOrd="0" presId="urn:microsoft.com/office/officeart/2005/8/layout/process4"/>
    <dgm:cxn modelId="{39744A6F-A985-4556-A61E-18C8C5FB9D87}" type="presParOf" srcId="{F4E7E1D9-9B49-49F4-B5FD-8E34566DB1AB}" destId="{77547739-58AF-4756-AB86-71A86139C052}" srcOrd="0" destOrd="0" presId="urn:microsoft.com/office/officeart/2005/8/layout/process4"/>
    <dgm:cxn modelId="{72FF2426-7B4F-45C0-86DE-83479CEC34D3}" type="presParOf" srcId="{F4E7E1D9-9B49-49F4-B5FD-8E34566DB1AB}" destId="{B33D944B-948F-4841-8C91-DC9E223AE92C}" srcOrd="1" destOrd="0" presId="urn:microsoft.com/office/officeart/2005/8/layout/process4"/>
    <dgm:cxn modelId="{E7C45A2A-075E-43A6-A129-90386F5E6947}" type="presParOf" srcId="{F4E7E1D9-9B49-49F4-B5FD-8E34566DB1AB}" destId="{76C6670F-A70E-4E96-8134-70C5F2E7BE16}" srcOrd="2" destOrd="0" presId="urn:microsoft.com/office/officeart/2005/8/layout/process4"/>
    <dgm:cxn modelId="{AD3E7BEE-43CA-4A75-BD09-8FD91787CDB0}" type="presParOf" srcId="{76C6670F-A70E-4E96-8134-70C5F2E7BE16}" destId="{9DF6F27F-B7EA-401E-A0B1-C8ED99104EF0}" srcOrd="0" destOrd="0" presId="urn:microsoft.com/office/officeart/2005/8/layout/process4"/>
    <dgm:cxn modelId="{0FF62B6B-E667-4BC6-BE0E-174AB62B44E2}" type="presParOf" srcId="{76C6670F-A70E-4E96-8134-70C5F2E7BE16}" destId="{5B2C74AB-442D-47E4-84FC-A3D7F7D373B2}" srcOrd="1" destOrd="0" presId="urn:microsoft.com/office/officeart/2005/8/layout/process4"/>
    <dgm:cxn modelId="{AE1B20BB-225F-4BD1-8B9B-3F778FEDF828}" type="presParOf" srcId="{76C6670F-A70E-4E96-8134-70C5F2E7BE16}" destId="{3006FA25-AFA7-49BB-9B3D-52796C093EA0}" srcOrd="2" destOrd="0" presId="urn:microsoft.com/office/officeart/2005/8/layout/process4"/>
    <dgm:cxn modelId="{1A405EC0-9BA1-4E1F-B8BC-89FD2D874857}" type="presParOf" srcId="{93901411-9AE6-44A9-A255-DC0F889C8124}" destId="{44A4385B-E8F3-4845-A137-649EA5934394}" srcOrd="1" destOrd="0" presId="urn:microsoft.com/office/officeart/2005/8/layout/process4"/>
    <dgm:cxn modelId="{8733D191-BD29-4099-AC5C-D3C321276B38}" type="presParOf" srcId="{93901411-9AE6-44A9-A255-DC0F889C8124}" destId="{75568C40-82E6-4FF0-BF80-9F2309556CE9}" srcOrd="2" destOrd="0" presId="urn:microsoft.com/office/officeart/2005/8/layout/process4"/>
    <dgm:cxn modelId="{4644DCC3-79C4-416A-A9AB-312493FA0F48}" type="presParOf" srcId="{75568C40-82E6-4FF0-BF80-9F2309556CE9}" destId="{8B43A39A-C311-4D5E-BBB2-0C46B98497A5}" srcOrd="0" destOrd="0" presId="urn:microsoft.com/office/officeart/2005/8/layout/process4"/>
    <dgm:cxn modelId="{F3F2A500-FDF7-48C4-8706-0827465D5C9A}" type="presParOf" srcId="{75568C40-82E6-4FF0-BF80-9F2309556CE9}" destId="{9A202B7B-4CFD-4A26-95CF-BC55F021BB51}" srcOrd="1" destOrd="0" presId="urn:microsoft.com/office/officeart/2005/8/layout/process4"/>
    <dgm:cxn modelId="{30D7AC19-B8E2-4B83-9054-984EB51962DB}" type="presParOf" srcId="{75568C40-82E6-4FF0-BF80-9F2309556CE9}" destId="{6D7A2003-CCD3-4DBD-AABA-BB39B0A74E8A}" srcOrd="2" destOrd="0" presId="urn:microsoft.com/office/officeart/2005/8/layout/process4"/>
    <dgm:cxn modelId="{CBDA46C7-E28F-4BB5-A2E3-67A7EBC94177}" type="presParOf" srcId="{6D7A2003-CCD3-4DBD-AABA-BB39B0A74E8A}" destId="{F93BF046-F423-446C-A28A-B6C58D9BB8B8}" srcOrd="0" destOrd="0" presId="urn:microsoft.com/office/officeart/2005/8/layout/process4"/>
    <dgm:cxn modelId="{5015C8DF-AC4E-442F-ABAA-A7EE0C9418EA}" type="presParOf" srcId="{6D7A2003-CCD3-4DBD-AABA-BB39B0A74E8A}" destId="{602B645E-8822-4DAB-A694-9B87B85E969E}" srcOrd="1" destOrd="0" presId="urn:microsoft.com/office/officeart/2005/8/layout/process4"/>
    <dgm:cxn modelId="{7F7F026B-1162-4958-84AF-B8E4E89D35D6}" type="presParOf" srcId="{6D7A2003-CCD3-4DBD-AABA-BB39B0A74E8A}" destId="{293D7315-03B9-4C00-A513-A6CB0B397EC4}" srcOrd="2" destOrd="0" presId="urn:microsoft.com/office/officeart/2005/8/layout/process4"/>
    <dgm:cxn modelId="{B3A3FC2F-FCAB-41D5-B2EC-0477F7616B92}" type="presParOf" srcId="{6D7A2003-CCD3-4DBD-AABA-BB39B0A74E8A}" destId="{32001817-1620-41CA-B73A-E0CAD831B7B7}" srcOrd="3" destOrd="0" presId="urn:microsoft.com/office/officeart/2005/8/layout/process4"/>
    <dgm:cxn modelId="{14AABD9B-38F3-4B1D-9E41-5AB77FB954EA}" type="presParOf" srcId="{93901411-9AE6-44A9-A255-DC0F889C8124}" destId="{A0165105-27F8-44AB-B938-508C1B62A63B}" srcOrd="3" destOrd="0" presId="urn:microsoft.com/office/officeart/2005/8/layout/process4"/>
    <dgm:cxn modelId="{207CBCC3-D754-40A3-A503-7474C962FE2E}" type="presParOf" srcId="{93901411-9AE6-44A9-A255-DC0F889C8124}" destId="{03DBCD38-3D08-414A-A001-EAA6317A9D40}" srcOrd="4" destOrd="0" presId="urn:microsoft.com/office/officeart/2005/8/layout/process4"/>
    <dgm:cxn modelId="{B505DF8B-4165-4F63-8E35-AC4D63697E43}" type="presParOf" srcId="{03DBCD38-3D08-414A-A001-EAA6317A9D40}" destId="{913AF541-6857-4EDB-ADBD-775D77339A9B}"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EF6C9A1-A0CE-45BD-BCC8-BBC4DC27581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BC60AF2-0F63-4950-A867-287CE9C09907}">
      <dgm:prSet custT="1"/>
      <dgm:spPr/>
      <dgm:t>
        <a:bodyPr/>
        <a:lstStyle/>
        <a:p>
          <a:r>
            <a:rPr lang="en-US" sz="1800" dirty="0"/>
            <a:t>Accurate recordkeeping of meals served</a:t>
          </a:r>
        </a:p>
      </dgm:t>
    </dgm:pt>
    <dgm:pt modelId="{C21E7F74-418B-4654-8EEB-19DBFB2B0071}" type="parTrans" cxnId="{725D29EC-BA24-4A5F-8CF5-FD18C452C3C4}">
      <dgm:prSet/>
      <dgm:spPr/>
      <dgm:t>
        <a:bodyPr/>
        <a:lstStyle/>
        <a:p>
          <a:endParaRPr lang="en-US"/>
        </a:p>
      </dgm:t>
    </dgm:pt>
    <dgm:pt modelId="{1C52721F-C584-449C-9E90-16B89F37EDB1}" type="sibTrans" cxnId="{725D29EC-BA24-4A5F-8CF5-FD18C452C3C4}">
      <dgm:prSet/>
      <dgm:spPr/>
      <dgm:t>
        <a:bodyPr/>
        <a:lstStyle/>
        <a:p>
          <a:endParaRPr lang="en-US"/>
        </a:p>
      </dgm:t>
    </dgm:pt>
    <dgm:pt modelId="{451D1A04-36E4-4E23-9D83-0A317BCF63CD}">
      <dgm:prSet custT="1"/>
      <dgm:spPr/>
      <dgm:t>
        <a:bodyPr/>
        <a:lstStyle/>
        <a:p>
          <a:r>
            <a:rPr lang="en-US" sz="1800" dirty="0"/>
            <a:t>Accurate transfer to appropriate reports</a:t>
          </a:r>
        </a:p>
      </dgm:t>
    </dgm:pt>
    <dgm:pt modelId="{94934677-E7CC-4EA9-8DC1-F2688DC0B918}" type="parTrans" cxnId="{BD660C9B-A77A-42E9-AB9B-5C6E0FCB4943}">
      <dgm:prSet/>
      <dgm:spPr/>
      <dgm:t>
        <a:bodyPr/>
        <a:lstStyle/>
        <a:p>
          <a:endParaRPr lang="en-US"/>
        </a:p>
      </dgm:t>
    </dgm:pt>
    <dgm:pt modelId="{1FDE9A47-D491-4285-9EF6-66CB305B9EE9}" type="sibTrans" cxnId="{BD660C9B-A77A-42E9-AB9B-5C6E0FCB4943}">
      <dgm:prSet/>
      <dgm:spPr/>
      <dgm:t>
        <a:bodyPr/>
        <a:lstStyle/>
        <a:p>
          <a:endParaRPr lang="en-US"/>
        </a:p>
      </dgm:t>
    </dgm:pt>
    <dgm:pt modelId="{4930025F-67EA-4909-B020-AABB1D0CA3A9}">
      <dgm:prSet custT="1"/>
      <dgm:spPr/>
      <dgm:t>
        <a:bodyPr/>
        <a:lstStyle/>
        <a:p>
          <a:r>
            <a:rPr lang="en-US" sz="1800" dirty="0"/>
            <a:t>On-time reporting to AAA monthly</a:t>
          </a:r>
        </a:p>
      </dgm:t>
    </dgm:pt>
    <dgm:pt modelId="{E5C1D2D5-F585-4C24-A9BC-FECC04C03792}" type="parTrans" cxnId="{65487B29-E3B1-4694-BF17-1C83C76F2151}">
      <dgm:prSet/>
      <dgm:spPr/>
      <dgm:t>
        <a:bodyPr/>
        <a:lstStyle/>
        <a:p>
          <a:endParaRPr lang="en-US"/>
        </a:p>
      </dgm:t>
    </dgm:pt>
    <dgm:pt modelId="{5F4C7C58-6400-4CA1-87B2-8CCF68024029}" type="sibTrans" cxnId="{65487B29-E3B1-4694-BF17-1C83C76F2151}">
      <dgm:prSet/>
      <dgm:spPr/>
      <dgm:t>
        <a:bodyPr/>
        <a:lstStyle/>
        <a:p>
          <a:endParaRPr lang="en-US"/>
        </a:p>
      </dgm:t>
    </dgm:pt>
    <dgm:pt modelId="{AB43352C-25F6-42B2-9293-BACB166B2429}">
      <dgm:prSet custT="1"/>
      <dgm:spPr/>
      <dgm:t>
        <a:bodyPr/>
        <a:lstStyle/>
        <a:p>
          <a:r>
            <a:rPr lang="en-US" sz="1800" dirty="0"/>
            <a:t>NSIP uses the Federal fiscal year, which runs  10/1 – 9/30</a:t>
          </a:r>
          <a:br>
            <a:rPr lang="en-US" sz="1800" dirty="0"/>
          </a:br>
          <a:r>
            <a:rPr lang="en-US" sz="1800" dirty="0"/>
            <a:t>(not the calendar or State fiscal year)</a:t>
          </a:r>
        </a:p>
      </dgm:t>
    </dgm:pt>
    <dgm:pt modelId="{C23715EB-DB0D-4EF4-81D2-EF88450ACB89}" type="parTrans" cxnId="{AC49CC19-B78E-4C04-93DC-E568C41CC6E3}">
      <dgm:prSet/>
      <dgm:spPr/>
      <dgm:t>
        <a:bodyPr/>
        <a:lstStyle/>
        <a:p>
          <a:endParaRPr lang="en-US"/>
        </a:p>
      </dgm:t>
    </dgm:pt>
    <dgm:pt modelId="{48A23029-312B-449C-A91C-33F69C78A4F5}" type="sibTrans" cxnId="{AC49CC19-B78E-4C04-93DC-E568C41CC6E3}">
      <dgm:prSet/>
      <dgm:spPr/>
      <dgm:t>
        <a:bodyPr/>
        <a:lstStyle/>
        <a:p>
          <a:endParaRPr lang="en-US"/>
        </a:p>
      </dgm:t>
    </dgm:pt>
    <dgm:pt modelId="{F75BF83C-B3F8-4B95-A027-6BB460332F74}">
      <dgm:prSet custT="1"/>
      <dgm:spPr/>
      <dgm:t>
        <a:bodyPr/>
        <a:lstStyle/>
        <a:p>
          <a:r>
            <a:rPr lang="en-US" sz="1800" dirty="0"/>
            <a:t>Funds can only be used to purchase domestically</a:t>
          </a:r>
          <a:br>
            <a:rPr lang="en-US" sz="1800" dirty="0"/>
          </a:br>
          <a:r>
            <a:rPr lang="en-US" sz="1800" dirty="0"/>
            <a:t>produced food</a:t>
          </a:r>
        </a:p>
      </dgm:t>
    </dgm:pt>
    <dgm:pt modelId="{25F044C6-F57F-47B9-AC3D-09EA8653C42B}" type="parTrans" cxnId="{9E97D1BB-E9FE-4F25-9CBC-20AA34F0F04B}">
      <dgm:prSet/>
      <dgm:spPr/>
      <dgm:t>
        <a:bodyPr/>
        <a:lstStyle/>
        <a:p>
          <a:endParaRPr lang="en-US"/>
        </a:p>
      </dgm:t>
    </dgm:pt>
    <dgm:pt modelId="{8EB81F59-F1CB-4A06-8660-96BF38DE9CFD}" type="sibTrans" cxnId="{9E97D1BB-E9FE-4F25-9CBC-20AA34F0F04B}">
      <dgm:prSet/>
      <dgm:spPr/>
      <dgm:t>
        <a:bodyPr/>
        <a:lstStyle/>
        <a:p>
          <a:endParaRPr lang="en-US"/>
        </a:p>
      </dgm:t>
    </dgm:pt>
    <dgm:pt modelId="{F03E8315-FC79-43CC-A2F9-B6EFA74792B8}" type="pres">
      <dgm:prSet presAssocID="{0EF6C9A1-A0CE-45BD-BCC8-BBC4DC275811}" presName="linear" presStyleCnt="0">
        <dgm:presLayoutVars>
          <dgm:animLvl val="lvl"/>
          <dgm:resizeHandles val="exact"/>
        </dgm:presLayoutVars>
      </dgm:prSet>
      <dgm:spPr/>
    </dgm:pt>
    <dgm:pt modelId="{FE98F228-3676-4537-A5F3-FA15EF23AF26}" type="pres">
      <dgm:prSet presAssocID="{CBC60AF2-0F63-4950-A867-287CE9C09907}" presName="parentText" presStyleLbl="node1" presStyleIdx="0" presStyleCnt="5">
        <dgm:presLayoutVars>
          <dgm:chMax val="0"/>
          <dgm:bulletEnabled val="1"/>
        </dgm:presLayoutVars>
      </dgm:prSet>
      <dgm:spPr/>
    </dgm:pt>
    <dgm:pt modelId="{ABCA2701-6936-479E-B3A0-57119D0A7B7E}" type="pres">
      <dgm:prSet presAssocID="{1C52721F-C584-449C-9E90-16B89F37EDB1}" presName="spacer" presStyleCnt="0"/>
      <dgm:spPr/>
    </dgm:pt>
    <dgm:pt modelId="{62664BE7-CBA3-4734-B7AC-B553EC9BDA99}" type="pres">
      <dgm:prSet presAssocID="{451D1A04-36E4-4E23-9D83-0A317BCF63CD}" presName="parentText" presStyleLbl="node1" presStyleIdx="1" presStyleCnt="5">
        <dgm:presLayoutVars>
          <dgm:chMax val="0"/>
          <dgm:bulletEnabled val="1"/>
        </dgm:presLayoutVars>
      </dgm:prSet>
      <dgm:spPr/>
    </dgm:pt>
    <dgm:pt modelId="{0C9A9E6B-0572-4FFE-9F66-6CF4E4394C7F}" type="pres">
      <dgm:prSet presAssocID="{1FDE9A47-D491-4285-9EF6-66CB305B9EE9}" presName="spacer" presStyleCnt="0"/>
      <dgm:spPr/>
    </dgm:pt>
    <dgm:pt modelId="{4203C37D-E2E5-4D96-86C3-8C859E7FF04A}" type="pres">
      <dgm:prSet presAssocID="{4930025F-67EA-4909-B020-AABB1D0CA3A9}" presName="parentText" presStyleLbl="node1" presStyleIdx="2" presStyleCnt="5">
        <dgm:presLayoutVars>
          <dgm:chMax val="0"/>
          <dgm:bulletEnabled val="1"/>
        </dgm:presLayoutVars>
      </dgm:prSet>
      <dgm:spPr/>
    </dgm:pt>
    <dgm:pt modelId="{79FA9FA8-7D91-436E-AB48-612985AEE234}" type="pres">
      <dgm:prSet presAssocID="{5F4C7C58-6400-4CA1-87B2-8CCF68024029}" presName="spacer" presStyleCnt="0"/>
      <dgm:spPr/>
    </dgm:pt>
    <dgm:pt modelId="{3393AF8D-E0A3-4A78-B6CE-FD27B223B77A}" type="pres">
      <dgm:prSet presAssocID="{AB43352C-25F6-42B2-9293-BACB166B2429}" presName="parentText" presStyleLbl="node1" presStyleIdx="3" presStyleCnt="5">
        <dgm:presLayoutVars>
          <dgm:chMax val="0"/>
          <dgm:bulletEnabled val="1"/>
        </dgm:presLayoutVars>
      </dgm:prSet>
      <dgm:spPr/>
    </dgm:pt>
    <dgm:pt modelId="{82E57110-A314-4CBD-A67E-FEAB3C3A165B}" type="pres">
      <dgm:prSet presAssocID="{48A23029-312B-449C-A91C-33F69C78A4F5}" presName="spacer" presStyleCnt="0"/>
      <dgm:spPr/>
    </dgm:pt>
    <dgm:pt modelId="{E6423247-E59B-4A74-88E9-BC51E68CB751}" type="pres">
      <dgm:prSet presAssocID="{F75BF83C-B3F8-4B95-A027-6BB460332F74}" presName="parentText" presStyleLbl="node1" presStyleIdx="4" presStyleCnt="5" custLinFactNeighborX="0" custLinFactNeighborY="11651">
        <dgm:presLayoutVars>
          <dgm:chMax val="0"/>
          <dgm:bulletEnabled val="1"/>
        </dgm:presLayoutVars>
      </dgm:prSet>
      <dgm:spPr/>
    </dgm:pt>
  </dgm:ptLst>
  <dgm:cxnLst>
    <dgm:cxn modelId="{AC49CC19-B78E-4C04-93DC-E568C41CC6E3}" srcId="{0EF6C9A1-A0CE-45BD-BCC8-BBC4DC275811}" destId="{AB43352C-25F6-42B2-9293-BACB166B2429}" srcOrd="3" destOrd="0" parTransId="{C23715EB-DB0D-4EF4-81D2-EF88450ACB89}" sibTransId="{48A23029-312B-449C-A91C-33F69C78A4F5}"/>
    <dgm:cxn modelId="{65487B29-E3B1-4694-BF17-1C83C76F2151}" srcId="{0EF6C9A1-A0CE-45BD-BCC8-BBC4DC275811}" destId="{4930025F-67EA-4909-B020-AABB1D0CA3A9}" srcOrd="2" destOrd="0" parTransId="{E5C1D2D5-F585-4C24-A9BC-FECC04C03792}" sibTransId="{5F4C7C58-6400-4CA1-87B2-8CCF68024029}"/>
    <dgm:cxn modelId="{A1C0F233-1145-460F-B5AB-537F203BF8EA}" type="presOf" srcId="{4930025F-67EA-4909-B020-AABB1D0CA3A9}" destId="{4203C37D-E2E5-4D96-86C3-8C859E7FF04A}" srcOrd="0" destOrd="0" presId="urn:microsoft.com/office/officeart/2005/8/layout/vList2"/>
    <dgm:cxn modelId="{11A51743-FB26-4BF2-8135-B8EF0371F3BD}" type="presOf" srcId="{AB43352C-25F6-42B2-9293-BACB166B2429}" destId="{3393AF8D-E0A3-4A78-B6CE-FD27B223B77A}" srcOrd="0" destOrd="0" presId="urn:microsoft.com/office/officeart/2005/8/layout/vList2"/>
    <dgm:cxn modelId="{ABA9CD56-CCAE-4DAE-9268-04F19160C195}" type="presOf" srcId="{0EF6C9A1-A0CE-45BD-BCC8-BBC4DC275811}" destId="{F03E8315-FC79-43CC-A2F9-B6EFA74792B8}" srcOrd="0" destOrd="0" presId="urn:microsoft.com/office/officeart/2005/8/layout/vList2"/>
    <dgm:cxn modelId="{FF7BF48A-AA1C-4FDE-A2FC-2036E292C215}" type="presOf" srcId="{F75BF83C-B3F8-4B95-A027-6BB460332F74}" destId="{E6423247-E59B-4A74-88E9-BC51E68CB751}" srcOrd="0" destOrd="0" presId="urn:microsoft.com/office/officeart/2005/8/layout/vList2"/>
    <dgm:cxn modelId="{D998648B-591F-4C50-8CE0-2DEB8799C5C2}" type="presOf" srcId="{CBC60AF2-0F63-4950-A867-287CE9C09907}" destId="{FE98F228-3676-4537-A5F3-FA15EF23AF26}" srcOrd="0" destOrd="0" presId="urn:microsoft.com/office/officeart/2005/8/layout/vList2"/>
    <dgm:cxn modelId="{BD660C9B-A77A-42E9-AB9B-5C6E0FCB4943}" srcId="{0EF6C9A1-A0CE-45BD-BCC8-BBC4DC275811}" destId="{451D1A04-36E4-4E23-9D83-0A317BCF63CD}" srcOrd="1" destOrd="0" parTransId="{94934677-E7CC-4EA9-8DC1-F2688DC0B918}" sibTransId="{1FDE9A47-D491-4285-9EF6-66CB305B9EE9}"/>
    <dgm:cxn modelId="{0A64E3A9-A602-48EA-B19B-0471B970E694}" type="presOf" srcId="{451D1A04-36E4-4E23-9D83-0A317BCF63CD}" destId="{62664BE7-CBA3-4734-B7AC-B553EC9BDA99}" srcOrd="0" destOrd="0" presId="urn:microsoft.com/office/officeart/2005/8/layout/vList2"/>
    <dgm:cxn modelId="{9E97D1BB-E9FE-4F25-9CBC-20AA34F0F04B}" srcId="{0EF6C9A1-A0CE-45BD-BCC8-BBC4DC275811}" destId="{F75BF83C-B3F8-4B95-A027-6BB460332F74}" srcOrd="4" destOrd="0" parTransId="{25F044C6-F57F-47B9-AC3D-09EA8653C42B}" sibTransId="{8EB81F59-F1CB-4A06-8660-96BF38DE9CFD}"/>
    <dgm:cxn modelId="{725D29EC-BA24-4A5F-8CF5-FD18C452C3C4}" srcId="{0EF6C9A1-A0CE-45BD-BCC8-BBC4DC275811}" destId="{CBC60AF2-0F63-4950-A867-287CE9C09907}" srcOrd="0" destOrd="0" parTransId="{C21E7F74-418B-4654-8EEB-19DBFB2B0071}" sibTransId="{1C52721F-C584-449C-9E90-16B89F37EDB1}"/>
    <dgm:cxn modelId="{73FF1A3E-2021-46E9-873A-216032CECF6B}" type="presParOf" srcId="{F03E8315-FC79-43CC-A2F9-B6EFA74792B8}" destId="{FE98F228-3676-4537-A5F3-FA15EF23AF26}" srcOrd="0" destOrd="0" presId="urn:microsoft.com/office/officeart/2005/8/layout/vList2"/>
    <dgm:cxn modelId="{8359A63C-A951-40E1-9FDF-C2C760C63BC1}" type="presParOf" srcId="{F03E8315-FC79-43CC-A2F9-B6EFA74792B8}" destId="{ABCA2701-6936-479E-B3A0-57119D0A7B7E}" srcOrd="1" destOrd="0" presId="urn:microsoft.com/office/officeart/2005/8/layout/vList2"/>
    <dgm:cxn modelId="{897BAA05-F31D-469F-871F-F75E948415F4}" type="presParOf" srcId="{F03E8315-FC79-43CC-A2F9-B6EFA74792B8}" destId="{62664BE7-CBA3-4734-B7AC-B553EC9BDA99}" srcOrd="2" destOrd="0" presId="urn:microsoft.com/office/officeart/2005/8/layout/vList2"/>
    <dgm:cxn modelId="{64AA463F-CCDB-4E17-940F-9048AC7875AA}" type="presParOf" srcId="{F03E8315-FC79-43CC-A2F9-B6EFA74792B8}" destId="{0C9A9E6B-0572-4FFE-9F66-6CF4E4394C7F}" srcOrd="3" destOrd="0" presId="urn:microsoft.com/office/officeart/2005/8/layout/vList2"/>
    <dgm:cxn modelId="{A95A5743-4AA4-40E4-A76D-B55CB70BBC4D}" type="presParOf" srcId="{F03E8315-FC79-43CC-A2F9-B6EFA74792B8}" destId="{4203C37D-E2E5-4D96-86C3-8C859E7FF04A}" srcOrd="4" destOrd="0" presId="urn:microsoft.com/office/officeart/2005/8/layout/vList2"/>
    <dgm:cxn modelId="{A393FE15-F050-4504-99FD-B026DD27942A}" type="presParOf" srcId="{F03E8315-FC79-43CC-A2F9-B6EFA74792B8}" destId="{79FA9FA8-7D91-436E-AB48-612985AEE234}" srcOrd="5" destOrd="0" presId="urn:microsoft.com/office/officeart/2005/8/layout/vList2"/>
    <dgm:cxn modelId="{C98DC449-8683-4D70-8806-0F3906D70E91}" type="presParOf" srcId="{F03E8315-FC79-43CC-A2F9-B6EFA74792B8}" destId="{3393AF8D-E0A3-4A78-B6CE-FD27B223B77A}" srcOrd="6" destOrd="0" presId="urn:microsoft.com/office/officeart/2005/8/layout/vList2"/>
    <dgm:cxn modelId="{D60541F4-221F-4D01-A4BF-9559AB77DCC5}" type="presParOf" srcId="{F03E8315-FC79-43CC-A2F9-B6EFA74792B8}" destId="{82E57110-A314-4CBD-A67E-FEAB3C3A165B}" srcOrd="7" destOrd="0" presId="urn:microsoft.com/office/officeart/2005/8/layout/vList2"/>
    <dgm:cxn modelId="{0733CE38-8265-4A08-A407-F9302E426BFF}" type="presParOf" srcId="{F03E8315-FC79-43CC-A2F9-B6EFA74792B8}" destId="{E6423247-E59B-4A74-88E9-BC51E68CB751}"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59E5D3F-7B29-455C-A540-BE2AC155060A}"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1DDC1BCA-7497-40D3-8BB2-A0B385A89795}">
      <dgm:prSet custT="1"/>
      <dgm:spPr/>
      <dgm:t>
        <a:bodyPr/>
        <a:lstStyle/>
        <a:p>
          <a:r>
            <a:rPr lang="en-US" sz="1800" dirty="0"/>
            <a:t>Final report due 10/30</a:t>
          </a:r>
        </a:p>
      </dgm:t>
    </dgm:pt>
    <dgm:pt modelId="{D1BA9D50-596D-4D97-88C4-8FE144640442}" type="parTrans" cxnId="{6F63499D-EA6C-4C1D-B33C-C63D978C6946}">
      <dgm:prSet/>
      <dgm:spPr/>
      <dgm:t>
        <a:bodyPr/>
        <a:lstStyle/>
        <a:p>
          <a:endParaRPr lang="en-US"/>
        </a:p>
      </dgm:t>
    </dgm:pt>
    <dgm:pt modelId="{966892B2-7AAB-49FE-87CB-D7CCA2D34AF5}" type="sibTrans" cxnId="{6F63499D-EA6C-4C1D-B33C-C63D978C6946}">
      <dgm:prSet/>
      <dgm:spPr/>
      <dgm:t>
        <a:bodyPr/>
        <a:lstStyle/>
        <a:p>
          <a:endParaRPr lang="en-US"/>
        </a:p>
      </dgm:t>
    </dgm:pt>
    <dgm:pt modelId="{69CB6E89-6E5B-4E16-8BAE-6E6EBD9615A6}">
      <dgm:prSet custT="1"/>
      <dgm:spPr/>
      <dgm:t>
        <a:bodyPr/>
        <a:lstStyle/>
        <a:p>
          <a:r>
            <a:rPr lang="en-US" sz="1800" dirty="0"/>
            <a:t>Changes to counts must be provided</a:t>
          </a:r>
          <a:br>
            <a:rPr lang="en-US" sz="1800" dirty="0"/>
          </a:br>
          <a:r>
            <a:rPr lang="en-US" sz="1800" dirty="0"/>
            <a:t>to AAA no later then 11/10</a:t>
          </a:r>
        </a:p>
      </dgm:t>
    </dgm:pt>
    <dgm:pt modelId="{66F6AFD0-1C9D-4AB9-AC58-A9F15F3FB0EE}" type="parTrans" cxnId="{B7203870-AF2A-4476-9567-A6261475E379}">
      <dgm:prSet/>
      <dgm:spPr/>
      <dgm:t>
        <a:bodyPr/>
        <a:lstStyle/>
        <a:p>
          <a:endParaRPr lang="en-US"/>
        </a:p>
      </dgm:t>
    </dgm:pt>
    <dgm:pt modelId="{E236C4DF-D7E6-46C3-BE76-FC1933209435}" type="sibTrans" cxnId="{B7203870-AF2A-4476-9567-A6261475E379}">
      <dgm:prSet/>
      <dgm:spPr/>
      <dgm:t>
        <a:bodyPr/>
        <a:lstStyle/>
        <a:p>
          <a:endParaRPr lang="en-US"/>
        </a:p>
      </dgm:t>
    </dgm:pt>
    <dgm:pt modelId="{CD54EA78-F7AD-4FE0-A56B-AC5E77354057}">
      <dgm:prSet custT="1"/>
      <dgm:spPr/>
      <dgm:t>
        <a:bodyPr/>
        <a:lstStyle/>
        <a:p>
          <a:r>
            <a:rPr lang="en-US" sz="1800" dirty="0"/>
            <a:t>As soon as possible include </a:t>
          </a:r>
        </a:p>
      </dgm:t>
    </dgm:pt>
    <dgm:pt modelId="{A084792D-7DF6-4650-895B-4E9740FFD74D}" type="parTrans" cxnId="{62FB41C7-AC16-4EE7-93B7-D5C66968B5A1}">
      <dgm:prSet/>
      <dgm:spPr/>
      <dgm:t>
        <a:bodyPr/>
        <a:lstStyle/>
        <a:p>
          <a:endParaRPr lang="en-US"/>
        </a:p>
      </dgm:t>
    </dgm:pt>
    <dgm:pt modelId="{630F0434-C47D-4B84-8B1A-59E2CE077FEF}" type="sibTrans" cxnId="{62FB41C7-AC16-4EE7-93B7-D5C66968B5A1}">
      <dgm:prSet/>
      <dgm:spPr/>
      <dgm:t>
        <a:bodyPr/>
        <a:lstStyle/>
        <a:p>
          <a:endParaRPr lang="en-US"/>
        </a:p>
      </dgm:t>
    </dgm:pt>
    <dgm:pt modelId="{1598C9C6-3E29-4959-97BE-13428792FD8D}">
      <dgm:prSet custT="1"/>
      <dgm:spPr/>
      <dgm:t>
        <a:bodyPr/>
        <a:lstStyle/>
        <a:p>
          <a:r>
            <a:rPr lang="en-US" sz="1800" dirty="0"/>
            <a:t>Date change was requested</a:t>
          </a:r>
        </a:p>
      </dgm:t>
    </dgm:pt>
    <dgm:pt modelId="{5BE89708-2E5A-4B04-B10F-3BE9CC4794C0}" type="parTrans" cxnId="{C47B2F04-6AAD-4E0D-9237-F2F663FB82CB}">
      <dgm:prSet/>
      <dgm:spPr/>
      <dgm:t>
        <a:bodyPr/>
        <a:lstStyle/>
        <a:p>
          <a:endParaRPr lang="en-US"/>
        </a:p>
      </dgm:t>
    </dgm:pt>
    <dgm:pt modelId="{A8A07973-B84F-47CB-BA2A-491E38F9B559}" type="sibTrans" cxnId="{C47B2F04-6AAD-4E0D-9237-F2F663FB82CB}">
      <dgm:prSet/>
      <dgm:spPr/>
      <dgm:t>
        <a:bodyPr/>
        <a:lstStyle/>
        <a:p>
          <a:endParaRPr lang="en-US"/>
        </a:p>
      </dgm:t>
    </dgm:pt>
    <dgm:pt modelId="{AF6C4BA4-3997-4308-A3CA-2023184F0BBA}">
      <dgm:prSet custT="1"/>
      <dgm:spPr/>
      <dgm:t>
        <a:bodyPr/>
        <a:lstStyle/>
        <a:p>
          <a:r>
            <a:rPr lang="en-US" sz="1800" dirty="0"/>
            <a:t>Description of change</a:t>
          </a:r>
        </a:p>
      </dgm:t>
    </dgm:pt>
    <dgm:pt modelId="{EA10C6BB-3878-4A2C-B357-2BF3BD693E22}" type="parTrans" cxnId="{6F7B5403-6AAA-46CE-96D9-48ACFC03C58A}">
      <dgm:prSet/>
      <dgm:spPr/>
      <dgm:t>
        <a:bodyPr/>
        <a:lstStyle/>
        <a:p>
          <a:endParaRPr lang="en-US"/>
        </a:p>
      </dgm:t>
    </dgm:pt>
    <dgm:pt modelId="{FE6077A9-AAFC-411B-AE92-616B22E0B3C3}" type="sibTrans" cxnId="{6F7B5403-6AAA-46CE-96D9-48ACFC03C58A}">
      <dgm:prSet/>
      <dgm:spPr/>
      <dgm:t>
        <a:bodyPr/>
        <a:lstStyle/>
        <a:p>
          <a:endParaRPr lang="en-US"/>
        </a:p>
      </dgm:t>
    </dgm:pt>
    <dgm:pt modelId="{B4AB9A0D-CB4C-44E3-8B74-8BCDD5AF7D46}">
      <dgm:prSet custT="1"/>
      <dgm:spPr/>
      <dgm:t>
        <a:bodyPr/>
        <a:lstStyle/>
        <a:p>
          <a:r>
            <a:rPr lang="en-US" sz="1800" dirty="0"/>
            <a:t>Reason for change</a:t>
          </a:r>
        </a:p>
      </dgm:t>
    </dgm:pt>
    <dgm:pt modelId="{0A17C9AF-7738-444B-92DD-6CD1710518C3}" type="parTrans" cxnId="{46899C2F-79A3-4CA6-B202-103F74B88AB5}">
      <dgm:prSet/>
      <dgm:spPr/>
      <dgm:t>
        <a:bodyPr/>
        <a:lstStyle/>
        <a:p>
          <a:endParaRPr lang="en-US"/>
        </a:p>
      </dgm:t>
    </dgm:pt>
    <dgm:pt modelId="{A45E0A0C-4AD1-45BD-A6A3-2AAC105BCA85}" type="sibTrans" cxnId="{46899C2F-79A3-4CA6-B202-103F74B88AB5}">
      <dgm:prSet/>
      <dgm:spPr/>
      <dgm:t>
        <a:bodyPr/>
        <a:lstStyle/>
        <a:p>
          <a:endParaRPr lang="en-US"/>
        </a:p>
      </dgm:t>
    </dgm:pt>
    <dgm:pt modelId="{684CF68A-1FD9-4DF4-A001-3020E1D4E999}" type="pres">
      <dgm:prSet presAssocID="{359E5D3F-7B29-455C-A540-BE2AC155060A}" presName="Name0" presStyleCnt="0">
        <dgm:presLayoutVars>
          <dgm:dir/>
          <dgm:animLvl val="lvl"/>
          <dgm:resizeHandles val="exact"/>
        </dgm:presLayoutVars>
      </dgm:prSet>
      <dgm:spPr/>
    </dgm:pt>
    <dgm:pt modelId="{254DEAC2-2091-4742-9092-C93657A07D5C}" type="pres">
      <dgm:prSet presAssocID="{1DDC1BCA-7497-40D3-8BB2-A0B385A89795}" presName="linNode" presStyleCnt="0"/>
      <dgm:spPr/>
    </dgm:pt>
    <dgm:pt modelId="{1DEC6052-3663-4289-8FBF-B075775CD7CA}" type="pres">
      <dgm:prSet presAssocID="{1DDC1BCA-7497-40D3-8BB2-A0B385A89795}" presName="parentText" presStyleLbl="node1" presStyleIdx="0" presStyleCnt="3">
        <dgm:presLayoutVars>
          <dgm:chMax val="1"/>
          <dgm:bulletEnabled val="1"/>
        </dgm:presLayoutVars>
      </dgm:prSet>
      <dgm:spPr/>
    </dgm:pt>
    <dgm:pt modelId="{CADF209C-3ECE-4C7B-A0A2-94D66B4344EC}" type="pres">
      <dgm:prSet presAssocID="{966892B2-7AAB-49FE-87CB-D7CCA2D34AF5}" presName="sp" presStyleCnt="0"/>
      <dgm:spPr/>
    </dgm:pt>
    <dgm:pt modelId="{A87E6809-02E3-4D1B-A883-11E443869697}" type="pres">
      <dgm:prSet presAssocID="{69CB6E89-6E5B-4E16-8BAE-6E6EBD9615A6}" presName="linNode" presStyleCnt="0"/>
      <dgm:spPr/>
    </dgm:pt>
    <dgm:pt modelId="{44DA9471-CD49-4111-86EC-D82A70AAFAD5}" type="pres">
      <dgm:prSet presAssocID="{69CB6E89-6E5B-4E16-8BAE-6E6EBD9615A6}" presName="parentText" presStyleLbl="node1" presStyleIdx="1" presStyleCnt="3">
        <dgm:presLayoutVars>
          <dgm:chMax val="1"/>
          <dgm:bulletEnabled val="1"/>
        </dgm:presLayoutVars>
      </dgm:prSet>
      <dgm:spPr/>
    </dgm:pt>
    <dgm:pt modelId="{0379A24D-F2CF-4DC2-B0A4-ACA460AD0B18}" type="pres">
      <dgm:prSet presAssocID="{E236C4DF-D7E6-46C3-BE76-FC1933209435}" presName="sp" presStyleCnt="0"/>
      <dgm:spPr/>
    </dgm:pt>
    <dgm:pt modelId="{D52A4E63-D911-4276-B372-618BF94DD8D3}" type="pres">
      <dgm:prSet presAssocID="{CD54EA78-F7AD-4FE0-A56B-AC5E77354057}" presName="linNode" presStyleCnt="0"/>
      <dgm:spPr/>
    </dgm:pt>
    <dgm:pt modelId="{EF8365A4-E831-4036-9E88-C82D3D0653BA}" type="pres">
      <dgm:prSet presAssocID="{CD54EA78-F7AD-4FE0-A56B-AC5E77354057}" presName="parentText" presStyleLbl="node1" presStyleIdx="2" presStyleCnt="3">
        <dgm:presLayoutVars>
          <dgm:chMax val="1"/>
          <dgm:bulletEnabled val="1"/>
        </dgm:presLayoutVars>
      </dgm:prSet>
      <dgm:spPr/>
    </dgm:pt>
    <dgm:pt modelId="{102CB23B-AEA4-44A0-BDCD-56DD457B798D}" type="pres">
      <dgm:prSet presAssocID="{CD54EA78-F7AD-4FE0-A56B-AC5E77354057}" presName="descendantText" presStyleLbl="alignAccFollowNode1" presStyleIdx="0" presStyleCnt="1">
        <dgm:presLayoutVars>
          <dgm:bulletEnabled val="1"/>
        </dgm:presLayoutVars>
      </dgm:prSet>
      <dgm:spPr/>
    </dgm:pt>
  </dgm:ptLst>
  <dgm:cxnLst>
    <dgm:cxn modelId="{6F7B5403-6AAA-46CE-96D9-48ACFC03C58A}" srcId="{CD54EA78-F7AD-4FE0-A56B-AC5E77354057}" destId="{AF6C4BA4-3997-4308-A3CA-2023184F0BBA}" srcOrd="1" destOrd="0" parTransId="{EA10C6BB-3878-4A2C-B357-2BF3BD693E22}" sibTransId="{FE6077A9-AAFC-411B-AE92-616B22E0B3C3}"/>
    <dgm:cxn modelId="{C47B2F04-6AAD-4E0D-9237-F2F663FB82CB}" srcId="{CD54EA78-F7AD-4FE0-A56B-AC5E77354057}" destId="{1598C9C6-3E29-4959-97BE-13428792FD8D}" srcOrd="0" destOrd="0" parTransId="{5BE89708-2E5A-4B04-B10F-3BE9CC4794C0}" sibTransId="{A8A07973-B84F-47CB-BA2A-491E38F9B559}"/>
    <dgm:cxn modelId="{0CE77311-AD2A-428A-A97A-5F79DAE7B0AD}" type="presOf" srcId="{1DDC1BCA-7497-40D3-8BB2-A0B385A89795}" destId="{1DEC6052-3663-4289-8FBF-B075775CD7CA}" srcOrd="0" destOrd="0" presId="urn:microsoft.com/office/officeart/2005/8/layout/vList5"/>
    <dgm:cxn modelId="{46899C2F-79A3-4CA6-B202-103F74B88AB5}" srcId="{CD54EA78-F7AD-4FE0-A56B-AC5E77354057}" destId="{B4AB9A0D-CB4C-44E3-8B74-8BCDD5AF7D46}" srcOrd="2" destOrd="0" parTransId="{0A17C9AF-7738-444B-92DD-6CD1710518C3}" sibTransId="{A45E0A0C-4AD1-45BD-A6A3-2AAC105BCA85}"/>
    <dgm:cxn modelId="{99351F30-34A9-4FD7-9A17-8E212B08F6FB}" type="presOf" srcId="{B4AB9A0D-CB4C-44E3-8B74-8BCDD5AF7D46}" destId="{102CB23B-AEA4-44A0-BDCD-56DD457B798D}" srcOrd="0" destOrd="2" presId="urn:microsoft.com/office/officeart/2005/8/layout/vList5"/>
    <dgm:cxn modelId="{B7203870-AF2A-4476-9567-A6261475E379}" srcId="{359E5D3F-7B29-455C-A540-BE2AC155060A}" destId="{69CB6E89-6E5B-4E16-8BAE-6E6EBD9615A6}" srcOrd="1" destOrd="0" parTransId="{66F6AFD0-1C9D-4AB9-AC58-A9F15F3FB0EE}" sibTransId="{E236C4DF-D7E6-46C3-BE76-FC1933209435}"/>
    <dgm:cxn modelId="{5F9DA67E-F473-4376-B81E-35DDC962105E}" type="presOf" srcId="{1598C9C6-3E29-4959-97BE-13428792FD8D}" destId="{102CB23B-AEA4-44A0-BDCD-56DD457B798D}" srcOrd="0" destOrd="0" presId="urn:microsoft.com/office/officeart/2005/8/layout/vList5"/>
    <dgm:cxn modelId="{2F9B158A-8992-4F02-A869-694DA11B9F49}" type="presOf" srcId="{359E5D3F-7B29-455C-A540-BE2AC155060A}" destId="{684CF68A-1FD9-4DF4-A001-3020E1D4E999}" srcOrd="0" destOrd="0" presId="urn:microsoft.com/office/officeart/2005/8/layout/vList5"/>
    <dgm:cxn modelId="{6F63499D-EA6C-4C1D-B33C-C63D978C6946}" srcId="{359E5D3F-7B29-455C-A540-BE2AC155060A}" destId="{1DDC1BCA-7497-40D3-8BB2-A0B385A89795}" srcOrd="0" destOrd="0" parTransId="{D1BA9D50-596D-4D97-88C4-8FE144640442}" sibTransId="{966892B2-7AAB-49FE-87CB-D7CCA2D34AF5}"/>
    <dgm:cxn modelId="{AF6AD9B1-888D-4F04-BAAB-C88ECBECB19F}" type="presOf" srcId="{CD54EA78-F7AD-4FE0-A56B-AC5E77354057}" destId="{EF8365A4-E831-4036-9E88-C82D3D0653BA}" srcOrd="0" destOrd="0" presId="urn:microsoft.com/office/officeart/2005/8/layout/vList5"/>
    <dgm:cxn modelId="{B8016CB7-E866-4196-B97E-EBC68870947B}" type="presOf" srcId="{69CB6E89-6E5B-4E16-8BAE-6E6EBD9615A6}" destId="{44DA9471-CD49-4111-86EC-D82A70AAFAD5}" srcOrd="0" destOrd="0" presId="urn:microsoft.com/office/officeart/2005/8/layout/vList5"/>
    <dgm:cxn modelId="{62FB41C7-AC16-4EE7-93B7-D5C66968B5A1}" srcId="{359E5D3F-7B29-455C-A540-BE2AC155060A}" destId="{CD54EA78-F7AD-4FE0-A56B-AC5E77354057}" srcOrd="2" destOrd="0" parTransId="{A084792D-7DF6-4650-895B-4E9740FFD74D}" sibTransId="{630F0434-C47D-4B84-8B1A-59E2CE077FEF}"/>
    <dgm:cxn modelId="{79ECA3CF-C2EA-4B7D-8930-6940142141F8}" type="presOf" srcId="{AF6C4BA4-3997-4308-A3CA-2023184F0BBA}" destId="{102CB23B-AEA4-44A0-BDCD-56DD457B798D}" srcOrd="0" destOrd="1" presId="urn:microsoft.com/office/officeart/2005/8/layout/vList5"/>
    <dgm:cxn modelId="{4C8F3557-CEBE-4F94-8901-C280E91EF00B}" type="presParOf" srcId="{684CF68A-1FD9-4DF4-A001-3020E1D4E999}" destId="{254DEAC2-2091-4742-9092-C93657A07D5C}" srcOrd="0" destOrd="0" presId="urn:microsoft.com/office/officeart/2005/8/layout/vList5"/>
    <dgm:cxn modelId="{2E0877B1-1862-4770-B48D-4F55D592B4F4}" type="presParOf" srcId="{254DEAC2-2091-4742-9092-C93657A07D5C}" destId="{1DEC6052-3663-4289-8FBF-B075775CD7CA}" srcOrd="0" destOrd="0" presId="urn:microsoft.com/office/officeart/2005/8/layout/vList5"/>
    <dgm:cxn modelId="{C92F0765-24E0-453A-ADE3-0BCD56C0BC14}" type="presParOf" srcId="{684CF68A-1FD9-4DF4-A001-3020E1D4E999}" destId="{CADF209C-3ECE-4C7B-A0A2-94D66B4344EC}" srcOrd="1" destOrd="0" presId="urn:microsoft.com/office/officeart/2005/8/layout/vList5"/>
    <dgm:cxn modelId="{6E38B66C-C74A-4744-B1B8-3A056EF042C1}" type="presParOf" srcId="{684CF68A-1FD9-4DF4-A001-3020E1D4E999}" destId="{A87E6809-02E3-4D1B-A883-11E443869697}" srcOrd="2" destOrd="0" presId="urn:microsoft.com/office/officeart/2005/8/layout/vList5"/>
    <dgm:cxn modelId="{A0D3AE3C-9C9A-4428-9785-6D7515DBBB03}" type="presParOf" srcId="{A87E6809-02E3-4D1B-A883-11E443869697}" destId="{44DA9471-CD49-4111-86EC-D82A70AAFAD5}" srcOrd="0" destOrd="0" presId="urn:microsoft.com/office/officeart/2005/8/layout/vList5"/>
    <dgm:cxn modelId="{AEC5773C-D671-4008-86BB-FF6DA098103D}" type="presParOf" srcId="{684CF68A-1FD9-4DF4-A001-3020E1D4E999}" destId="{0379A24D-F2CF-4DC2-B0A4-ACA460AD0B18}" srcOrd="3" destOrd="0" presId="urn:microsoft.com/office/officeart/2005/8/layout/vList5"/>
    <dgm:cxn modelId="{DEA0B0B6-5D3C-4292-8000-CA53D24FBE47}" type="presParOf" srcId="{684CF68A-1FD9-4DF4-A001-3020E1D4E999}" destId="{D52A4E63-D911-4276-B372-618BF94DD8D3}" srcOrd="4" destOrd="0" presId="urn:microsoft.com/office/officeart/2005/8/layout/vList5"/>
    <dgm:cxn modelId="{6D144E76-0104-4D42-88E6-B5DEE5CDE2ED}" type="presParOf" srcId="{D52A4E63-D911-4276-B372-618BF94DD8D3}" destId="{EF8365A4-E831-4036-9E88-C82D3D0653BA}" srcOrd="0" destOrd="0" presId="urn:microsoft.com/office/officeart/2005/8/layout/vList5"/>
    <dgm:cxn modelId="{AC77C095-3052-4B9E-B25E-6DA47AAFE609}" type="presParOf" srcId="{D52A4E63-D911-4276-B372-618BF94DD8D3}" destId="{102CB23B-AEA4-44A0-BDCD-56DD457B798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9B9EE0B-70F1-490E-9A2D-0C6CE3DE82E5}"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99B8DF4-1398-492D-A191-B2D33D0F4579}">
      <dgm:prSet custT="1"/>
      <dgm:spPr/>
      <dgm:t>
        <a:bodyPr/>
        <a:lstStyle/>
        <a:p>
          <a:pPr>
            <a:lnSpc>
              <a:spcPct val="100000"/>
            </a:lnSpc>
            <a:defRPr b="1"/>
          </a:pPr>
          <a:r>
            <a:rPr lang="en-US" sz="1800" dirty="0"/>
            <a:t>Most daily activities directed &amp; managed by</a:t>
          </a:r>
          <a:br>
            <a:rPr lang="en-US" sz="1800" dirty="0"/>
          </a:br>
          <a:r>
            <a:rPr lang="en-US" sz="1800" dirty="0"/>
            <a:t>the site</a:t>
          </a:r>
        </a:p>
      </dgm:t>
    </dgm:pt>
    <dgm:pt modelId="{6FA14266-9BB2-41DA-8FCB-27FD5B4C0D77}" type="parTrans" cxnId="{2B335DA4-FE3A-4903-A35D-3B53036EACFB}">
      <dgm:prSet/>
      <dgm:spPr/>
      <dgm:t>
        <a:bodyPr/>
        <a:lstStyle/>
        <a:p>
          <a:endParaRPr lang="en-US"/>
        </a:p>
      </dgm:t>
    </dgm:pt>
    <dgm:pt modelId="{567EC28B-00A9-4466-B9DF-AC5F137060B2}" type="sibTrans" cxnId="{2B335DA4-FE3A-4903-A35D-3B53036EACFB}">
      <dgm:prSet/>
      <dgm:spPr/>
      <dgm:t>
        <a:bodyPr/>
        <a:lstStyle/>
        <a:p>
          <a:endParaRPr lang="en-US"/>
        </a:p>
      </dgm:t>
    </dgm:pt>
    <dgm:pt modelId="{3B6CAD62-C707-4599-8BBC-C4F7D4FEE567}">
      <dgm:prSet custT="1"/>
      <dgm:spPr/>
      <dgm:t>
        <a:bodyPr/>
        <a:lstStyle/>
        <a:p>
          <a:pPr>
            <a:lnSpc>
              <a:spcPct val="100000"/>
            </a:lnSpc>
            <a:defRPr b="1"/>
          </a:pPr>
          <a:r>
            <a:rPr lang="en-US" sz="1800" dirty="0"/>
            <a:t>Guidance provides succinct listing of important program policies</a:t>
          </a:r>
        </a:p>
      </dgm:t>
    </dgm:pt>
    <dgm:pt modelId="{4607D246-39B4-47FF-93C8-CE6A8E603169}" type="parTrans" cxnId="{AC03C95B-BD2D-4036-9574-83897CEF0683}">
      <dgm:prSet/>
      <dgm:spPr/>
      <dgm:t>
        <a:bodyPr/>
        <a:lstStyle/>
        <a:p>
          <a:endParaRPr lang="en-US"/>
        </a:p>
      </dgm:t>
    </dgm:pt>
    <dgm:pt modelId="{931B9D43-C951-4169-A13A-0EC33A5895A5}" type="sibTrans" cxnId="{AC03C95B-BD2D-4036-9574-83897CEF0683}">
      <dgm:prSet/>
      <dgm:spPr/>
      <dgm:t>
        <a:bodyPr/>
        <a:lstStyle/>
        <a:p>
          <a:endParaRPr lang="en-US"/>
        </a:p>
      </dgm:t>
    </dgm:pt>
    <dgm:pt modelId="{B8BACF78-8B16-4CBB-B290-8368B3F25157}">
      <dgm:prSet/>
      <dgm:spPr/>
      <dgm:t>
        <a:bodyPr/>
        <a:lstStyle/>
        <a:p>
          <a:pPr>
            <a:lnSpc>
              <a:spcPct val="100000"/>
            </a:lnSpc>
            <a:defRPr b="1"/>
          </a:pPr>
          <a:r>
            <a:rPr lang="en-US" dirty="0"/>
            <a:t>ICOA guidance addresses four areas related to meal sites:</a:t>
          </a:r>
        </a:p>
      </dgm:t>
    </dgm:pt>
    <dgm:pt modelId="{FF315422-FF58-4246-A60A-55EFE09A1E20}" type="parTrans" cxnId="{64433FEE-0685-4240-B923-82B845F101C7}">
      <dgm:prSet/>
      <dgm:spPr/>
      <dgm:t>
        <a:bodyPr/>
        <a:lstStyle/>
        <a:p>
          <a:endParaRPr lang="en-US"/>
        </a:p>
      </dgm:t>
    </dgm:pt>
    <dgm:pt modelId="{7F0851C1-83C1-4C86-B8A7-72DA5DDF6A08}" type="sibTrans" cxnId="{64433FEE-0685-4240-B923-82B845F101C7}">
      <dgm:prSet/>
      <dgm:spPr/>
      <dgm:t>
        <a:bodyPr/>
        <a:lstStyle/>
        <a:p>
          <a:endParaRPr lang="en-US"/>
        </a:p>
      </dgm:t>
    </dgm:pt>
    <dgm:pt modelId="{C746897B-99DC-443C-B653-3782ED381E82}">
      <dgm:prSet/>
      <dgm:spPr/>
      <dgm:t>
        <a:bodyPr/>
        <a:lstStyle/>
        <a:p>
          <a:pPr>
            <a:lnSpc>
              <a:spcPct val="100000"/>
            </a:lnSpc>
          </a:pPr>
          <a:r>
            <a:rPr lang="en-US" dirty="0"/>
            <a:t>Commodity donated food</a:t>
          </a:r>
        </a:p>
      </dgm:t>
    </dgm:pt>
    <dgm:pt modelId="{28EF50D9-25C1-4BE7-8172-0DDBFC3B8BE4}" type="parTrans" cxnId="{8C0677D8-1EA9-4903-B2C2-675E25703736}">
      <dgm:prSet/>
      <dgm:spPr/>
      <dgm:t>
        <a:bodyPr/>
        <a:lstStyle/>
        <a:p>
          <a:endParaRPr lang="en-US"/>
        </a:p>
      </dgm:t>
    </dgm:pt>
    <dgm:pt modelId="{AFBDD4B3-8F05-4348-9DBA-41D16F85A74B}" type="sibTrans" cxnId="{8C0677D8-1EA9-4903-B2C2-675E25703736}">
      <dgm:prSet/>
      <dgm:spPr/>
      <dgm:t>
        <a:bodyPr/>
        <a:lstStyle/>
        <a:p>
          <a:endParaRPr lang="en-US"/>
        </a:p>
      </dgm:t>
    </dgm:pt>
    <dgm:pt modelId="{FC0F89F5-D85A-4D77-897C-5C6B2C5B47C3}">
      <dgm:prSet/>
      <dgm:spPr/>
      <dgm:t>
        <a:bodyPr/>
        <a:lstStyle/>
        <a:p>
          <a:pPr>
            <a:lnSpc>
              <a:spcPct val="100000"/>
            </a:lnSpc>
          </a:pPr>
          <a:r>
            <a:rPr lang="en-US" dirty="0"/>
            <a:t>Consumer eligibility</a:t>
          </a:r>
        </a:p>
      </dgm:t>
    </dgm:pt>
    <dgm:pt modelId="{94B0E742-ADB7-4B51-86AB-6536FDA2C947}" type="parTrans" cxnId="{CA099EE1-2A9F-4219-A6FF-63B4890EBC28}">
      <dgm:prSet/>
      <dgm:spPr/>
      <dgm:t>
        <a:bodyPr/>
        <a:lstStyle/>
        <a:p>
          <a:endParaRPr lang="en-US"/>
        </a:p>
      </dgm:t>
    </dgm:pt>
    <dgm:pt modelId="{7100F15B-78D0-4367-87A4-2A98516BFF5B}" type="sibTrans" cxnId="{CA099EE1-2A9F-4219-A6FF-63B4890EBC28}">
      <dgm:prSet/>
      <dgm:spPr/>
      <dgm:t>
        <a:bodyPr/>
        <a:lstStyle/>
        <a:p>
          <a:endParaRPr lang="en-US"/>
        </a:p>
      </dgm:t>
    </dgm:pt>
    <dgm:pt modelId="{BC30935A-4EAC-4DA3-AF57-A45205696292}">
      <dgm:prSet/>
      <dgm:spPr/>
      <dgm:t>
        <a:bodyPr/>
        <a:lstStyle/>
        <a:p>
          <a:pPr>
            <a:lnSpc>
              <a:spcPct val="100000"/>
            </a:lnSpc>
          </a:pPr>
          <a:r>
            <a:rPr lang="en-US" dirty="0"/>
            <a:t>Home delivered meals</a:t>
          </a:r>
        </a:p>
      </dgm:t>
    </dgm:pt>
    <dgm:pt modelId="{01EE5C71-CDD6-4964-9039-7632E4CF9751}" type="parTrans" cxnId="{099A810A-3915-4E14-9D5B-B5AE40A55F52}">
      <dgm:prSet/>
      <dgm:spPr/>
      <dgm:t>
        <a:bodyPr/>
        <a:lstStyle/>
        <a:p>
          <a:endParaRPr lang="en-US"/>
        </a:p>
      </dgm:t>
    </dgm:pt>
    <dgm:pt modelId="{BD8D26BB-35CB-4F80-AA5B-1A3582372AB6}" type="sibTrans" cxnId="{099A810A-3915-4E14-9D5B-B5AE40A55F52}">
      <dgm:prSet/>
      <dgm:spPr/>
      <dgm:t>
        <a:bodyPr/>
        <a:lstStyle/>
        <a:p>
          <a:endParaRPr lang="en-US"/>
        </a:p>
      </dgm:t>
    </dgm:pt>
    <dgm:pt modelId="{741E99C7-D4FF-422B-8A43-2E3371F58DC3}">
      <dgm:prSet/>
      <dgm:spPr/>
      <dgm:t>
        <a:bodyPr/>
        <a:lstStyle/>
        <a:p>
          <a:pPr>
            <a:lnSpc>
              <a:spcPct val="100000"/>
            </a:lnSpc>
          </a:pPr>
          <a:r>
            <a:rPr lang="en-US" dirty="0"/>
            <a:t>Meal frequency waiver</a:t>
          </a:r>
        </a:p>
      </dgm:t>
    </dgm:pt>
    <dgm:pt modelId="{65B8CF1A-025C-4E5D-9B62-1D39C5197AB1}" type="parTrans" cxnId="{E5DAC4DF-A12A-40D1-90AE-224474E9B65A}">
      <dgm:prSet/>
      <dgm:spPr/>
      <dgm:t>
        <a:bodyPr/>
        <a:lstStyle/>
        <a:p>
          <a:endParaRPr lang="en-US"/>
        </a:p>
      </dgm:t>
    </dgm:pt>
    <dgm:pt modelId="{BD902656-B8F4-4A7D-A540-B9E8966C3868}" type="sibTrans" cxnId="{E5DAC4DF-A12A-40D1-90AE-224474E9B65A}">
      <dgm:prSet/>
      <dgm:spPr/>
      <dgm:t>
        <a:bodyPr/>
        <a:lstStyle/>
        <a:p>
          <a:endParaRPr lang="en-US"/>
        </a:p>
      </dgm:t>
    </dgm:pt>
    <dgm:pt modelId="{C0A5B737-BFAB-4549-9378-B5AD1669A71D}">
      <dgm:prSet/>
      <dgm:spPr/>
      <dgm:t>
        <a:bodyPr/>
        <a:lstStyle/>
        <a:p>
          <a:pPr>
            <a:lnSpc>
              <a:spcPct val="100000"/>
            </a:lnSpc>
            <a:defRPr b="1"/>
          </a:pPr>
          <a:r>
            <a:rPr lang="en-US" dirty="0"/>
            <a:t>Guidance may include:</a:t>
          </a:r>
        </a:p>
      </dgm:t>
    </dgm:pt>
    <dgm:pt modelId="{3E605166-36CD-4BAF-98B0-05256BB79068}" type="parTrans" cxnId="{3A15CD72-3DDE-4BEC-9A52-29FE93232FE0}">
      <dgm:prSet/>
      <dgm:spPr/>
      <dgm:t>
        <a:bodyPr/>
        <a:lstStyle/>
        <a:p>
          <a:endParaRPr lang="en-US"/>
        </a:p>
      </dgm:t>
    </dgm:pt>
    <dgm:pt modelId="{109C9307-BF24-4B1E-880D-B067D218F68A}" type="sibTrans" cxnId="{3A15CD72-3DDE-4BEC-9A52-29FE93232FE0}">
      <dgm:prSet/>
      <dgm:spPr/>
      <dgm:t>
        <a:bodyPr/>
        <a:lstStyle/>
        <a:p>
          <a:endParaRPr lang="en-US"/>
        </a:p>
      </dgm:t>
    </dgm:pt>
    <dgm:pt modelId="{9E03F792-D96B-4BBB-811F-B7467ACEE5FB}">
      <dgm:prSet/>
      <dgm:spPr/>
      <dgm:t>
        <a:bodyPr/>
        <a:lstStyle/>
        <a:p>
          <a:pPr>
            <a:lnSpc>
              <a:spcPct val="100000"/>
            </a:lnSpc>
          </a:pPr>
          <a:r>
            <a:rPr lang="en-US" dirty="0"/>
            <a:t>Purpose</a:t>
          </a:r>
        </a:p>
      </dgm:t>
    </dgm:pt>
    <dgm:pt modelId="{858D80D3-E988-4148-8EC7-F196DE1C04A0}" type="parTrans" cxnId="{E8FA9A74-C136-4C31-8EDB-FA259F3F7005}">
      <dgm:prSet/>
      <dgm:spPr/>
      <dgm:t>
        <a:bodyPr/>
        <a:lstStyle/>
        <a:p>
          <a:endParaRPr lang="en-US"/>
        </a:p>
      </dgm:t>
    </dgm:pt>
    <dgm:pt modelId="{6A1D2314-AA44-4AF7-ACA2-65881DCA5855}" type="sibTrans" cxnId="{E8FA9A74-C136-4C31-8EDB-FA259F3F7005}">
      <dgm:prSet/>
      <dgm:spPr/>
      <dgm:t>
        <a:bodyPr/>
        <a:lstStyle/>
        <a:p>
          <a:endParaRPr lang="en-US"/>
        </a:p>
      </dgm:t>
    </dgm:pt>
    <dgm:pt modelId="{F34D94BC-7EE6-4436-8F0B-0129016198FE}">
      <dgm:prSet/>
      <dgm:spPr/>
      <dgm:t>
        <a:bodyPr/>
        <a:lstStyle/>
        <a:p>
          <a:pPr>
            <a:lnSpc>
              <a:spcPct val="100000"/>
            </a:lnSpc>
          </a:pPr>
          <a:r>
            <a:rPr lang="en-US" dirty="0"/>
            <a:t>Requirements</a:t>
          </a:r>
        </a:p>
      </dgm:t>
    </dgm:pt>
    <dgm:pt modelId="{BB0C3720-907F-40B9-8336-2DA251147E9F}" type="parTrans" cxnId="{7B396F25-3787-4FE0-A1C7-3FFADC907160}">
      <dgm:prSet/>
      <dgm:spPr/>
      <dgm:t>
        <a:bodyPr/>
        <a:lstStyle/>
        <a:p>
          <a:endParaRPr lang="en-US"/>
        </a:p>
      </dgm:t>
    </dgm:pt>
    <dgm:pt modelId="{2750D178-0D8E-46B2-AA82-BC850A1FF49E}" type="sibTrans" cxnId="{7B396F25-3787-4FE0-A1C7-3FFADC907160}">
      <dgm:prSet/>
      <dgm:spPr/>
      <dgm:t>
        <a:bodyPr/>
        <a:lstStyle/>
        <a:p>
          <a:endParaRPr lang="en-US"/>
        </a:p>
      </dgm:t>
    </dgm:pt>
    <dgm:pt modelId="{DC20A3E6-E7BC-40AF-80EF-21C620B42494}">
      <dgm:prSet/>
      <dgm:spPr/>
      <dgm:t>
        <a:bodyPr/>
        <a:lstStyle/>
        <a:p>
          <a:pPr>
            <a:lnSpc>
              <a:spcPct val="100000"/>
            </a:lnSpc>
          </a:pPr>
          <a:r>
            <a:rPr lang="en-US" dirty="0"/>
            <a:t>Procedures</a:t>
          </a:r>
        </a:p>
      </dgm:t>
    </dgm:pt>
    <dgm:pt modelId="{13E5AA01-2360-47BF-8470-E17EE1FDE540}" type="parTrans" cxnId="{0393EF74-9395-4DF2-93B0-21117BE85FF6}">
      <dgm:prSet/>
      <dgm:spPr/>
      <dgm:t>
        <a:bodyPr/>
        <a:lstStyle/>
        <a:p>
          <a:endParaRPr lang="en-US"/>
        </a:p>
      </dgm:t>
    </dgm:pt>
    <dgm:pt modelId="{8181F81D-3985-46BC-BCF7-C77A592451FA}" type="sibTrans" cxnId="{0393EF74-9395-4DF2-93B0-21117BE85FF6}">
      <dgm:prSet/>
      <dgm:spPr/>
      <dgm:t>
        <a:bodyPr/>
        <a:lstStyle/>
        <a:p>
          <a:endParaRPr lang="en-US"/>
        </a:p>
      </dgm:t>
    </dgm:pt>
    <dgm:pt modelId="{B6A2CF09-D66E-4071-81A2-F9D15A5376A1}">
      <dgm:prSet/>
      <dgm:spPr/>
      <dgm:t>
        <a:bodyPr/>
        <a:lstStyle/>
        <a:p>
          <a:pPr>
            <a:lnSpc>
              <a:spcPct val="100000"/>
            </a:lnSpc>
          </a:pPr>
          <a:r>
            <a:rPr lang="en-US" dirty="0"/>
            <a:t>References</a:t>
          </a:r>
        </a:p>
      </dgm:t>
    </dgm:pt>
    <dgm:pt modelId="{EB0A4D23-06B8-4C02-8E29-8E01FC124DBA}" type="parTrans" cxnId="{A06D75B3-F479-4831-BFF4-84600A83A91F}">
      <dgm:prSet/>
      <dgm:spPr/>
      <dgm:t>
        <a:bodyPr/>
        <a:lstStyle/>
        <a:p>
          <a:endParaRPr lang="en-US"/>
        </a:p>
      </dgm:t>
    </dgm:pt>
    <dgm:pt modelId="{FB5EFD03-C21E-4158-B0C7-FFFD5B879178}" type="sibTrans" cxnId="{A06D75B3-F479-4831-BFF4-84600A83A91F}">
      <dgm:prSet/>
      <dgm:spPr/>
      <dgm:t>
        <a:bodyPr/>
        <a:lstStyle/>
        <a:p>
          <a:endParaRPr lang="en-US"/>
        </a:p>
      </dgm:t>
    </dgm:pt>
    <dgm:pt modelId="{5A21E520-E0C2-475B-BC50-EB8CC0B68A8B}" type="pres">
      <dgm:prSet presAssocID="{A9B9EE0B-70F1-490E-9A2D-0C6CE3DE82E5}" presName="root" presStyleCnt="0">
        <dgm:presLayoutVars>
          <dgm:dir/>
          <dgm:resizeHandles val="exact"/>
        </dgm:presLayoutVars>
      </dgm:prSet>
      <dgm:spPr/>
    </dgm:pt>
    <dgm:pt modelId="{546D5B17-0614-4F87-99E1-6ABEAD929C7D}" type="pres">
      <dgm:prSet presAssocID="{099B8DF4-1398-492D-A191-B2D33D0F4579}" presName="compNode" presStyleCnt="0"/>
      <dgm:spPr/>
    </dgm:pt>
    <dgm:pt modelId="{AAADE762-C464-4241-82B8-A0AE3ACEE537}" type="pres">
      <dgm:prSet presAssocID="{099B8DF4-1398-492D-A191-B2D33D0F45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8B5621D5-E932-4A08-A454-ABF5369A0900}" type="pres">
      <dgm:prSet presAssocID="{099B8DF4-1398-492D-A191-B2D33D0F4579}" presName="iconSpace" presStyleCnt="0"/>
      <dgm:spPr/>
    </dgm:pt>
    <dgm:pt modelId="{7374C556-B0AB-43BB-88D0-7A1BA1822B87}" type="pres">
      <dgm:prSet presAssocID="{099B8DF4-1398-492D-A191-B2D33D0F4579}" presName="parTx" presStyleLbl="revTx" presStyleIdx="0" presStyleCnt="8">
        <dgm:presLayoutVars>
          <dgm:chMax val="0"/>
          <dgm:chPref val="0"/>
        </dgm:presLayoutVars>
      </dgm:prSet>
      <dgm:spPr/>
    </dgm:pt>
    <dgm:pt modelId="{C523BF51-6F43-4543-A7D6-5967B3D0D56C}" type="pres">
      <dgm:prSet presAssocID="{099B8DF4-1398-492D-A191-B2D33D0F4579}" presName="txSpace" presStyleCnt="0"/>
      <dgm:spPr/>
    </dgm:pt>
    <dgm:pt modelId="{5E031A97-3F93-459D-B3A1-0DD4F4B5C569}" type="pres">
      <dgm:prSet presAssocID="{099B8DF4-1398-492D-A191-B2D33D0F4579}" presName="desTx" presStyleLbl="revTx" presStyleIdx="1" presStyleCnt="8">
        <dgm:presLayoutVars/>
      </dgm:prSet>
      <dgm:spPr/>
    </dgm:pt>
    <dgm:pt modelId="{8EECF789-63EF-42DA-9F2A-41E84314017E}" type="pres">
      <dgm:prSet presAssocID="{567EC28B-00A9-4466-B9DF-AC5F137060B2}" presName="sibTrans" presStyleCnt="0"/>
      <dgm:spPr/>
    </dgm:pt>
    <dgm:pt modelId="{B7CC4C52-BFD1-4C92-B49A-786A07398213}" type="pres">
      <dgm:prSet presAssocID="{3B6CAD62-C707-4599-8BBC-C4F7D4FEE567}" presName="compNode" presStyleCnt="0"/>
      <dgm:spPr/>
    </dgm:pt>
    <dgm:pt modelId="{ACCC3DF7-64D8-46CA-844C-D7510D446FDB}" type="pres">
      <dgm:prSet presAssocID="{3B6CAD62-C707-4599-8BBC-C4F7D4FEE5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2C5B1DD-D4FD-4529-8E2E-D59418C0C655}" type="pres">
      <dgm:prSet presAssocID="{3B6CAD62-C707-4599-8BBC-C4F7D4FEE567}" presName="iconSpace" presStyleCnt="0"/>
      <dgm:spPr/>
    </dgm:pt>
    <dgm:pt modelId="{98046718-A129-4013-BB07-512338FB3761}" type="pres">
      <dgm:prSet presAssocID="{3B6CAD62-C707-4599-8BBC-C4F7D4FEE567}" presName="parTx" presStyleLbl="revTx" presStyleIdx="2" presStyleCnt="8">
        <dgm:presLayoutVars>
          <dgm:chMax val="0"/>
          <dgm:chPref val="0"/>
        </dgm:presLayoutVars>
      </dgm:prSet>
      <dgm:spPr/>
    </dgm:pt>
    <dgm:pt modelId="{83C385FB-19C5-4FE6-9DCD-9796504343E1}" type="pres">
      <dgm:prSet presAssocID="{3B6CAD62-C707-4599-8BBC-C4F7D4FEE567}" presName="txSpace" presStyleCnt="0"/>
      <dgm:spPr/>
    </dgm:pt>
    <dgm:pt modelId="{354D73C2-D69C-46D7-ACCE-515F365AADFD}" type="pres">
      <dgm:prSet presAssocID="{3B6CAD62-C707-4599-8BBC-C4F7D4FEE567}" presName="desTx" presStyleLbl="revTx" presStyleIdx="3" presStyleCnt="8">
        <dgm:presLayoutVars/>
      </dgm:prSet>
      <dgm:spPr/>
    </dgm:pt>
    <dgm:pt modelId="{FB897C8D-D843-430E-8B70-72E7FC5187AF}" type="pres">
      <dgm:prSet presAssocID="{931B9D43-C951-4169-A13A-0EC33A5895A5}" presName="sibTrans" presStyleCnt="0"/>
      <dgm:spPr/>
    </dgm:pt>
    <dgm:pt modelId="{6840D1D9-2DC8-4DDA-8D0A-49CEBDC7AD1D}" type="pres">
      <dgm:prSet presAssocID="{B8BACF78-8B16-4CBB-B290-8368B3F25157}" presName="compNode" presStyleCnt="0"/>
      <dgm:spPr/>
    </dgm:pt>
    <dgm:pt modelId="{213DD9E3-F806-4B18-92D7-639DCAB7F899}" type="pres">
      <dgm:prSet presAssocID="{B8BACF78-8B16-4CBB-B290-8368B3F2515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68B3EA1C-99DF-4FA3-8EBB-6371C5904833}" type="pres">
      <dgm:prSet presAssocID="{B8BACF78-8B16-4CBB-B290-8368B3F25157}" presName="iconSpace" presStyleCnt="0"/>
      <dgm:spPr/>
    </dgm:pt>
    <dgm:pt modelId="{E2E7F3C4-62EC-4232-81B3-96ADFF7FC7E0}" type="pres">
      <dgm:prSet presAssocID="{B8BACF78-8B16-4CBB-B290-8368B3F25157}" presName="parTx" presStyleLbl="revTx" presStyleIdx="4" presStyleCnt="8">
        <dgm:presLayoutVars>
          <dgm:chMax val="0"/>
          <dgm:chPref val="0"/>
        </dgm:presLayoutVars>
      </dgm:prSet>
      <dgm:spPr/>
    </dgm:pt>
    <dgm:pt modelId="{4A718DEA-972B-491F-8B0A-A135F27D4A6B}" type="pres">
      <dgm:prSet presAssocID="{B8BACF78-8B16-4CBB-B290-8368B3F25157}" presName="txSpace" presStyleCnt="0"/>
      <dgm:spPr/>
    </dgm:pt>
    <dgm:pt modelId="{FA184474-3C79-4CF5-8CD0-F6C6D447FB37}" type="pres">
      <dgm:prSet presAssocID="{B8BACF78-8B16-4CBB-B290-8368B3F25157}" presName="desTx" presStyleLbl="revTx" presStyleIdx="5" presStyleCnt="8">
        <dgm:presLayoutVars/>
      </dgm:prSet>
      <dgm:spPr/>
    </dgm:pt>
    <dgm:pt modelId="{3CEF7AC0-BADE-4E1B-8EDE-577C35C30E36}" type="pres">
      <dgm:prSet presAssocID="{7F0851C1-83C1-4C86-B8A7-72DA5DDF6A08}" presName="sibTrans" presStyleCnt="0"/>
      <dgm:spPr/>
    </dgm:pt>
    <dgm:pt modelId="{DE2DD101-3D3A-41F1-A9C9-5395063FF98B}" type="pres">
      <dgm:prSet presAssocID="{C0A5B737-BFAB-4549-9378-B5AD1669A71D}" presName="compNode" presStyleCnt="0"/>
      <dgm:spPr/>
    </dgm:pt>
    <dgm:pt modelId="{0C1AE537-B627-49A0-A6B4-287E39DDF8ED}" type="pres">
      <dgm:prSet presAssocID="{C0A5B737-BFAB-4549-9378-B5AD1669A71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F3A1D59-FBF0-42A0-BC77-545F32701149}" type="pres">
      <dgm:prSet presAssocID="{C0A5B737-BFAB-4549-9378-B5AD1669A71D}" presName="iconSpace" presStyleCnt="0"/>
      <dgm:spPr/>
    </dgm:pt>
    <dgm:pt modelId="{F78C65B9-01F8-4409-B47D-02F23C84DB94}" type="pres">
      <dgm:prSet presAssocID="{C0A5B737-BFAB-4549-9378-B5AD1669A71D}" presName="parTx" presStyleLbl="revTx" presStyleIdx="6" presStyleCnt="8">
        <dgm:presLayoutVars>
          <dgm:chMax val="0"/>
          <dgm:chPref val="0"/>
        </dgm:presLayoutVars>
      </dgm:prSet>
      <dgm:spPr/>
    </dgm:pt>
    <dgm:pt modelId="{FF260095-FCE5-4672-955C-C8DF8B541EAA}" type="pres">
      <dgm:prSet presAssocID="{C0A5B737-BFAB-4549-9378-B5AD1669A71D}" presName="txSpace" presStyleCnt="0"/>
      <dgm:spPr/>
    </dgm:pt>
    <dgm:pt modelId="{AAB462FD-0B99-49BD-A573-1E86D412F750}" type="pres">
      <dgm:prSet presAssocID="{C0A5B737-BFAB-4549-9378-B5AD1669A71D}" presName="desTx" presStyleLbl="revTx" presStyleIdx="7" presStyleCnt="8">
        <dgm:presLayoutVars/>
      </dgm:prSet>
      <dgm:spPr/>
    </dgm:pt>
  </dgm:ptLst>
  <dgm:cxnLst>
    <dgm:cxn modelId="{93C95A0A-6A29-45CE-9440-AC057DD504E1}" type="presOf" srcId="{B8BACF78-8B16-4CBB-B290-8368B3F25157}" destId="{E2E7F3C4-62EC-4232-81B3-96ADFF7FC7E0}" srcOrd="0" destOrd="0" presId="urn:microsoft.com/office/officeart/2018/2/layout/IconLabelDescriptionList"/>
    <dgm:cxn modelId="{099A810A-3915-4E14-9D5B-B5AE40A55F52}" srcId="{B8BACF78-8B16-4CBB-B290-8368B3F25157}" destId="{BC30935A-4EAC-4DA3-AF57-A45205696292}" srcOrd="2" destOrd="0" parTransId="{01EE5C71-CDD6-4964-9039-7632E4CF9751}" sibTransId="{BD8D26BB-35CB-4F80-AA5B-1A3582372AB6}"/>
    <dgm:cxn modelId="{EE91E411-4964-4A4D-929B-9F72CAFBE76E}" type="presOf" srcId="{B6A2CF09-D66E-4071-81A2-F9D15A5376A1}" destId="{AAB462FD-0B99-49BD-A573-1E86D412F750}" srcOrd="0" destOrd="3" presId="urn:microsoft.com/office/officeart/2018/2/layout/IconLabelDescriptionList"/>
    <dgm:cxn modelId="{19019F18-69BD-4327-B473-8912C637D75C}" type="presOf" srcId="{3B6CAD62-C707-4599-8BBC-C4F7D4FEE567}" destId="{98046718-A129-4013-BB07-512338FB3761}" srcOrd="0" destOrd="0" presId="urn:microsoft.com/office/officeart/2018/2/layout/IconLabelDescriptionList"/>
    <dgm:cxn modelId="{7B396F25-3787-4FE0-A1C7-3FFADC907160}" srcId="{C0A5B737-BFAB-4549-9378-B5AD1669A71D}" destId="{F34D94BC-7EE6-4436-8F0B-0129016198FE}" srcOrd="1" destOrd="0" parTransId="{BB0C3720-907F-40B9-8336-2DA251147E9F}" sibTransId="{2750D178-0D8E-46B2-AA82-BC850A1FF49E}"/>
    <dgm:cxn modelId="{8DB37930-BDC1-4665-9DA8-58343124C3D1}" type="presOf" srcId="{C0A5B737-BFAB-4549-9378-B5AD1669A71D}" destId="{F78C65B9-01F8-4409-B47D-02F23C84DB94}" srcOrd="0" destOrd="0" presId="urn:microsoft.com/office/officeart/2018/2/layout/IconLabelDescriptionList"/>
    <dgm:cxn modelId="{F5E19F39-1E14-4B91-87CD-77E330C9CDDE}" type="presOf" srcId="{DC20A3E6-E7BC-40AF-80EF-21C620B42494}" destId="{AAB462FD-0B99-49BD-A573-1E86D412F750}" srcOrd="0" destOrd="2" presId="urn:microsoft.com/office/officeart/2018/2/layout/IconLabelDescriptionList"/>
    <dgm:cxn modelId="{AC03C95B-BD2D-4036-9574-83897CEF0683}" srcId="{A9B9EE0B-70F1-490E-9A2D-0C6CE3DE82E5}" destId="{3B6CAD62-C707-4599-8BBC-C4F7D4FEE567}" srcOrd="1" destOrd="0" parTransId="{4607D246-39B4-47FF-93C8-CE6A8E603169}" sibTransId="{931B9D43-C951-4169-A13A-0EC33A5895A5}"/>
    <dgm:cxn modelId="{B621E465-1591-46D3-B62F-33EFC1115F74}" type="presOf" srcId="{A9B9EE0B-70F1-490E-9A2D-0C6CE3DE82E5}" destId="{5A21E520-E0C2-475B-BC50-EB8CC0B68A8B}" srcOrd="0" destOrd="0" presId="urn:microsoft.com/office/officeart/2018/2/layout/IconLabelDescriptionList"/>
    <dgm:cxn modelId="{5F5D6E6A-05B4-405A-A3B7-09A8A6171732}" type="presOf" srcId="{9E03F792-D96B-4BBB-811F-B7467ACEE5FB}" destId="{AAB462FD-0B99-49BD-A573-1E86D412F750}" srcOrd="0" destOrd="0" presId="urn:microsoft.com/office/officeart/2018/2/layout/IconLabelDescriptionList"/>
    <dgm:cxn modelId="{3A15CD72-3DDE-4BEC-9A52-29FE93232FE0}" srcId="{A9B9EE0B-70F1-490E-9A2D-0C6CE3DE82E5}" destId="{C0A5B737-BFAB-4549-9378-B5AD1669A71D}" srcOrd="3" destOrd="0" parTransId="{3E605166-36CD-4BAF-98B0-05256BB79068}" sibTransId="{109C9307-BF24-4B1E-880D-B067D218F68A}"/>
    <dgm:cxn modelId="{5145C053-94A3-4CCD-A421-07CA464F10FA}" type="presOf" srcId="{C746897B-99DC-443C-B653-3782ED381E82}" destId="{FA184474-3C79-4CF5-8CD0-F6C6D447FB37}" srcOrd="0" destOrd="0" presId="urn:microsoft.com/office/officeart/2018/2/layout/IconLabelDescriptionList"/>
    <dgm:cxn modelId="{E8FA9A74-C136-4C31-8EDB-FA259F3F7005}" srcId="{C0A5B737-BFAB-4549-9378-B5AD1669A71D}" destId="{9E03F792-D96B-4BBB-811F-B7467ACEE5FB}" srcOrd="0" destOrd="0" parTransId="{858D80D3-E988-4148-8EC7-F196DE1C04A0}" sibTransId="{6A1D2314-AA44-4AF7-ACA2-65881DCA5855}"/>
    <dgm:cxn modelId="{0393EF74-9395-4DF2-93B0-21117BE85FF6}" srcId="{C0A5B737-BFAB-4549-9378-B5AD1669A71D}" destId="{DC20A3E6-E7BC-40AF-80EF-21C620B42494}" srcOrd="2" destOrd="0" parTransId="{13E5AA01-2360-47BF-8470-E17EE1FDE540}" sibTransId="{8181F81D-3985-46BC-BCF7-C77A592451FA}"/>
    <dgm:cxn modelId="{158FFD95-EB2A-477D-B6FF-3E2765E15AE3}" type="presOf" srcId="{099B8DF4-1398-492D-A191-B2D33D0F4579}" destId="{7374C556-B0AB-43BB-88D0-7A1BA1822B87}" srcOrd="0" destOrd="0" presId="urn:microsoft.com/office/officeart/2018/2/layout/IconLabelDescriptionList"/>
    <dgm:cxn modelId="{2B335DA4-FE3A-4903-A35D-3B53036EACFB}" srcId="{A9B9EE0B-70F1-490E-9A2D-0C6CE3DE82E5}" destId="{099B8DF4-1398-492D-A191-B2D33D0F4579}" srcOrd="0" destOrd="0" parTransId="{6FA14266-9BB2-41DA-8FCB-27FD5B4C0D77}" sibTransId="{567EC28B-00A9-4466-B9DF-AC5F137060B2}"/>
    <dgm:cxn modelId="{3C2090AA-A4B4-430F-917D-0AF15666353D}" type="presOf" srcId="{BC30935A-4EAC-4DA3-AF57-A45205696292}" destId="{FA184474-3C79-4CF5-8CD0-F6C6D447FB37}" srcOrd="0" destOrd="2" presId="urn:microsoft.com/office/officeart/2018/2/layout/IconLabelDescriptionList"/>
    <dgm:cxn modelId="{A06D75B3-F479-4831-BFF4-84600A83A91F}" srcId="{C0A5B737-BFAB-4549-9378-B5AD1669A71D}" destId="{B6A2CF09-D66E-4071-81A2-F9D15A5376A1}" srcOrd="3" destOrd="0" parTransId="{EB0A4D23-06B8-4C02-8E29-8E01FC124DBA}" sibTransId="{FB5EFD03-C21E-4158-B0C7-FFFD5B879178}"/>
    <dgm:cxn modelId="{55A86FC7-BACF-4EFA-B8ED-FE7572B36779}" type="presOf" srcId="{F34D94BC-7EE6-4436-8F0B-0129016198FE}" destId="{AAB462FD-0B99-49BD-A573-1E86D412F750}" srcOrd="0" destOrd="1" presId="urn:microsoft.com/office/officeart/2018/2/layout/IconLabelDescriptionList"/>
    <dgm:cxn modelId="{0CD2F3D0-C6FB-45B6-9824-9E99EEE29E75}" type="presOf" srcId="{FC0F89F5-D85A-4D77-897C-5C6B2C5B47C3}" destId="{FA184474-3C79-4CF5-8CD0-F6C6D447FB37}" srcOrd="0" destOrd="1" presId="urn:microsoft.com/office/officeart/2018/2/layout/IconLabelDescriptionList"/>
    <dgm:cxn modelId="{8C0677D8-1EA9-4903-B2C2-675E25703736}" srcId="{B8BACF78-8B16-4CBB-B290-8368B3F25157}" destId="{C746897B-99DC-443C-B653-3782ED381E82}" srcOrd="0" destOrd="0" parTransId="{28EF50D9-25C1-4BE7-8172-0DDBFC3B8BE4}" sibTransId="{AFBDD4B3-8F05-4348-9DBA-41D16F85A74B}"/>
    <dgm:cxn modelId="{E5DAC4DF-A12A-40D1-90AE-224474E9B65A}" srcId="{B8BACF78-8B16-4CBB-B290-8368B3F25157}" destId="{741E99C7-D4FF-422B-8A43-2E3371F58DC3}" srcOrd="3" destOrd="0" parTransId="{65B8CF1A-025C-4E5D-9B62-1D39C5197AB1}" sibTransId="{BD902656-B8F4-4A7D-A540-B9E8966C3868}"/>
    <dgm:cxn modelId="{CA099EE1-2A9F-4219-A6FF-63B4890EBC28}" srcId="{B8BACF78-8B16-4CBB-B290-8368B3F25157}" destId="{FC0F89F5-D85A-4D77-897C-5C6B2C5B47C3}" srcOrd="1" destOrd="0" parTransId="{94B0E742-ADB7-4B51-86AB-6536FDA2C947}" sibTransId="{7100F15B-78D0-4367-87A4-2A98516BFF5B}"/>
    <dgm:cxn modelId="{B46504E4-37D1-4C36-B4F9-1CE437DFC443}" type="presOf" srcId="{741E99C7-D4FF-422B-8A43-2E3371F58DC3}" destId="{FA184474-3C79-4CF5-8CD0-F6C6D447FB37}" srcOrd="0" destOrd="3" presId="urn:microsoft.com/office/officeart/2018/2/layout/IconLabelDescriptionList"/>
    <dgm:cxn modelId="{64433FEE-0685-4240-B923-82B845F101C7}" srcId="{A9B9EE0B-70F1-490E-9A2D-0C6CE3DE82E5}" destId="{B8BACF78-8B16-4CBB-B290-8368B3F25157}" srcOrd="2" destOrd="0" parTransId="{FF315422-FF58-4246-A60A-55EFE09A1E20}" sibTransId="{7F0851C1-83C1-4C86-B8A7-72DA5DDF6A08}"/>
    <dgm:cxn modelId="{430996D7-B884-418E-ACA1-4AE68998D1DE}" type="presParOf" srcId="{5A21E520-E0C2-475B-BC50-EB8CC0B68A8B}" destId="{546D5B17-0614-4F87-99E1-6ABEAD929C7D}" srcOrd="0" destOrd="0" presId="urn:microsoft.com/office/officeart/2018/2/layout/IconLabelDescriptionList"/>
    <dgm:cxn modelId="{F84A7BCA-D3A6-4C65-912D-BCEAFFB1FF8E}" type="presParOf" srcId="{546D5B17-0614-4F87-99E1-6ABEAD929C7D}" destId="{AAADE762-C464-4241-82B8-A0AE3ACEE537}" srcOrd="0" destOrd="0" presId="urn:microsoft.com/office/officeart/2018/2/layout/IconLabelDescriptionList"/>
    <dgm:cxn modelId="{623051AC-C7E9-4AE1-A7F8-830E3895D72C}" type="presParOf" srcId="{546D5B17-0614-4F87-99E1-6ABEAD929C7D}" destId="{8B5621D5-E932-4A08-A454-ABF5369A0900}" srcOrd="1" destOrd="0" presId="urn:microsoft.com/office/officeart/2018/2/layout/IconLabelDescriptionList"/>
    <dgm:cxn modelId="{7D7CD3F6-D778-4548-95B7-DF28420D57C4}" type="presParOf" srcId="{546D5B17-0614-4F87-99E1-6ABEAD929C7D}" destId="{7374C556-B0AB-43BB-88D0-7A1BA1822B87}" srcOrd="2" destOrd="0" presId="urn:microsoft.com/office/officeart/2018/2/layout/IconLabelDescriptionList"/>
    <dgm:cxn modelId="{88A63B27-9154-489D-B0E5-FBEB18BA8E1D}" type="presParOf" srcId="{546D5B17-0614-4F87-99E1-6ABEAD929C7D}" destId="{C523BF51-6F43-4543-A7D6-5967B3D0D56C}" srcOrd="3" destOrd="0" presId="urn:microsoft.com/office/officeart/2018/2/layout/IconLabelDescriptionList"/>
    <dgm:cxn modelId="{F05A3BD7-8201-4885-81E6-1841F215AFBE}" type="presParOf" srcId="{546D5B17-0614-4F87-99E1-6ABEAD929C7D}" destId="{5E031A97-3F93-459D-B3A1-0DD4F4B5C569}" srcOrd="4" destOrd="0" presId="urn:microsoft.com/office/officeart/2018/2/layout/IconLabelDescriptionList"/>
    <dgm:cxn modelId="{676D93E3-15AF-43F0-9817-DA28ED1071CA}" type="presParOf" srcId="{5A21E520-E0C2-475B-BC50-EB8CC0B68A8B}" destId="{8EECF789-63EF-42DA-9F2A-41E84314017E}" srcOrd="1" destOrd="0" presId="urn:microsoft.com/office/officeart/2018/2/layout/IconLabelDescriptionList"/>
    <dgm:cxn modelId="{2C64E362-A671-4929-83B7-C9A9E0ED645F}" type="presParOf" srcId="{5A21E520-E0C2-475B-BC50-EB8CC0B68A8B}" destId="{B7CC4C52-BFD1-4C92-B49A-786A07398213}" srcOrd="2" destOrd="0" presId="urn:microsoft.com/office/officeart/2018/2/layout/IconLabelDescriptionList"/>
    <dgm:cxn modelId="{2906FFF2-2883-449A-80F0-B326508B7568}" type="presParOf" srcId="{B7CC4C52-BFD1-4C92-B49A-786A07398213}" destId="{ACCC3DF7-64D8-46CA-844C-D7510D446FDB}" srcOrd="0" destOrd="0" presId="urn:microsoft.com/office/officeart/2018/2/layout/IconLabelDescriptionList"/>
    <dgm:cxn modelId="{F82C546D-C1DD-46A2-874F-2EB94F43A95D}" type="presParOf" srcId="{B7CC4C52-BFD1-4C92-B49A-786A07398213}" destId="{12C5B1DD-D4FD-4529-8E2E-D59418C0C655}" srcOrd="1" destOrd="0" presId="urn:microsoft.com/office/officeart/2018/2/layout/IconLabelDescriptionList"/>
    <dgm:cxn modelId="{C638ECC3-1067-400F-AE11-C052409AD914}" type="presParOf" srcId="{B7CC4C52-BFD1-4C92-B49A-786A07398213}" destId="{98046718-A129-4013-BB07-512338FB3761}" srcOrd="2" destOrd="0" presId="urn:microsoft.com/office/officeart/2018/2/layout/IconLabelDescriptionList"/>
    <dgm:cxn modelId="{990F1E1F-E0C3-46CF-B8F8-5B4F374F7E77}" type="presParOf" srcId="{B7CC4C52-BFD1-4C92-B49A-786A07398213}" destId="{83C385FB-19C5-4FE6-9DCD-9796504343E1}" srcOrd="3" destOrd="0" presId="urn:microsoft.com/office/officeart/2018/2/layout/IconLabelDescriptionList"/>
    <dgm:cxn modelId="{B81557A2-0972-4297-8540-EE4C319074FE}" type="presParOf" srcId="{B7CC4C52-BFD1-4C92-B49A-786A07398213}" destId="{354D73C2-D69C-46D7-ACCE-515F365AADFD}" srcOrd="4" destOrd="0" presId="urn:microsoft.com/office/officeart/2018/2/layout/IconLabelDescriptionList"/>
    <dgm:cxn modelId="{6F45BCD9-88ED-4F27-B42B-4F796AB818DA}" type="presParOf" srcId="{5A21E520-E0C2-475B-BC50-EB8CC0B68A8B}" destId="{FB897C8D-D843-430E-8B70-72E7FC5187AF}" srcOrd="3" destOrd="0" presId="urn:microsoft.com/office/officeart/2018/2/layout/IconLabelDescriptionList"/>
    <dgm:cxn modelId="{78482AC7-69A7-4121-A022-D53AAFDF4956}" type="presParOf" srcId="{5A21E520-E0C2-475B-BC50-EB8CC0B68A8B}" destId="{6840D1D9-2DC8-4DDA-8D0A-49CEBDC7AD1D}" srcOrd="4" destOrd="0" presId="urn:microsoft.com/office/officeart/2018/2/layout/IconLabelDescriptionList"/>
    <dgm:cxn modelId="{CE202852-3A7E-4AE7-BC09-98E0E80ED618}" type="presParOf" srcId="{6840D1D9-2DC8-4DDA-8D0A-49CEBDC7AD1D}" destId="{213DD9E3-F806-4B18-92D7-639DCAB7F899}" srcOrd="0" destOrd="0" presId="urn:microsoft.com/office/officeart/2018/2/layout/IconLabelDescriptionList"/>
    <dgm:cxn modelId="{62018378-5DA2-4813-8F61-0BA673AB5FFB}" type="presParOf" srcId="{6840D1D9-2DC8-4DDA-8D0A-49CEBDC7AD1D}" destId="{68B3EA1C-99DF-4FA3-8EBB-6371C5904833}" srcOrd="1" destOrd="0" presId="urn:microsoft.com/office/officeart/2018/2/layout/IconLabelDescriptionList"/>
    <dgm:cxn modelId="{216F5D08-CA9B-41B9-BD2F-E01885095053}" type="presParOf" srcId="{6840D1D9-2DC8-4DDA-8D0A-49CEBDC7AD1D}" destId="{E2E7F3C4-62EC-4232-81B3-96ADFF7FC7E0}" srcOrd="2" destOrd="0" presId="urn:microsoft.com/office/officeart/2018/2/layout/IconLabelDescriptionList"/>
    <dgm:cxn modelId="{1391C5DB-789A-459B-A782-4A846BD27ECE}" type="presParOf" srcId="{6840D1D9-2DC8-4DDA-8D0A-49CEBDC7AD1D}" destId="{4A718DEA-972B-491F-8B0A-A135F27D4A6B}" srcOrd="3" destOrd="0" presId="urn:microsoft.com/office/officeart/2018/2/layout/IconLabelDescriptionList"/>
    <dgm:cxn modelId="{0F53D0F8-87FA-4677-BF90-F0D0FB9EE005}" type="presParOf" srcId="{6840D1D9-2DC8-4DDA-8D0A-49CEBDC7AD1D}" destId="{FA184474-3C79-4CF5-8CD0-F6C6D447FB37}" srcOrd="4" destOrd="0" presId="urn:microsoft.com/office/officeart/2018/2/layout/IconLabelDescriptionList"/>
    <dgm:cxn modelId="{C4E9E84F-854E-4B82-A997-33C46A92DCE1}" type="presParOf" srcId="{5A21E520-E0C2-475B-BC50-EB8CC0B68A8B}" destId="{3CEF7AC0-BADE-4E1B-8EDE-577C35C30E36}" srcOrd="5" destOrd="0" presId="urn:microsoft.com/office/officeart/2018/2/layout/IconLabelDescriptionList"/>
    <dgm:cxn modelId="{A76CFC86-09C5-41B9-96A9-FE15C30EBC28}" type="presParOf" srcId="{5A21E520-E0C2-475B-BC50-EB8CC0B68A8B}" destId="{DE2DD101-3D3A-41F1-A9C9-5395063FF98B}" srcOrd="6" destOrd="0" presId="urn:microsoft.com/office/officeart/2018/2/layout/IconLabelDescriptionList"/>
    <dgm:cxn modelId="{F0872311-B527-4DF0-8668-5A61E4F1E27B}" type="presParOf" srcId="{DE2DD101-3D3A-41F1-A9C9-5395063FF98B}" destId="{0C1AE537-B627-49A0-A6B4-287E39DDF8ED}" srcOrd="0" destOrd="0" presId="urn:microsoft.com/office/officeart/2018/2/layout/IconLabelDescriptionList"/>
    <dgm:cxn modelId="{80571F5D-DEE2-4132-9673-CB1B6A85DF4C}" type="presParOf" srcId="{DE2DD101-3D3A-41F1-A9C9-5395063FF98B}" destId="{2F3A1D59-FBF0-42A0-BC77-545F32701149}" srcOrd="1" destOrd="0" presId="urn:microsoft.com/office/officeart/2018/2/layout/IconLabelDescriptionList"/>
    <dgm:cxn modelId="{72ECBA9A-83B7-44CE-B92A-BBF0D7B3A97A}" type="presParOf" srcId="{DE2DD101-3D3A-41F1-A9C9-5395063FF98B}" destId="{F78C65B9-01F8-4409-B47D-02F23C84DB94}" srcOrd="2" destOrd="0" presId="urn:microsoft.com/office/officeart/2018/2/layout/IconLabelDescriptionList"/>
    <dgm:cxn modelId="{867E6E1E-FD6B-48E8-992A-17861053DCEA}" type="presParOf" srcId="{DE2DD101-3D3A-41F1-A9C9-5395063FF98B}" destId="{FF260095-FCE5-4672-955C-C8DF8B541EAA}" srcOrd="3" destOrd="0" presId="urn:microsoft.com/office/officeart/2018/2/layout/IconLabelDescriptionList"/>
    <dgm:cxn modelId="{A325F2F8-DE87-438E-B53F-C0C5CD3E1213}" type="presParOf" srcId="{DE2DD101-3D3A-41F1-A9C9-5395063FF98B}" destId="{AAB462FD-0B99-49BD-A573-1E86D412F750}"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8D5864C-4BDF-4808-A376-69B5C2FA96B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229F495-E327-4559-ACCF-923B894795FD}">
      <dgm:prSet/>
      <dgm:spPr/>
      <dgm:t>
        <a:bodyPr/>
        <a:lstStyle/>
        <a:p>
          <a:r>
            <a:rPr lang="en-US" dirty="0"/>
            <a:t>(GU.NU.03.01)</a:t>
          </a:r>
        </a:p>
      </dgm:t>
    </dgm:pt>
    <dgm:pt modelId="{75AF9DCA-E801-45B3-9721-480184409E49}" type="parTrans" cxnId="{A0897403-B728-4CEA-94E6-DE9E388E39E5}">
      <dgm:prSet/>
      <dgm:spPr/>
      <dgm:t>
        <a:bodyPr/>
        <a:lstStyle/>
        <a:p>
          <a:endParaRPr lang="en-US"/>
        </a:p>
      </dgm:t>
    </dgm:pt>
    <dgm:pt modelId="{4967A2D4-1DF3-4B51-B3C3-E207F4C0E49E}" type="sibTrans" cxnId="{A0897403-B728-4CEA-94E6-DE9E388E39E5}">
      <dgm:prSet/>
      <dgm:spPr/>
      <dgm:t>
        <a:bodyPr/>
        <a:lstStyle/>
        <a:p>
          <a:endParaRPr lang="en-US"/>
        </a:p>
      </dgm:t>
    </dgm:pt>
    <dgm:pt modelId="{03814921-E38D-4092-AFF0-CE3F279449EF}">
      <dgm:prSet/>
      <dgm:spPr/>
      <dgm:t>
        <a:bodyPr/>
        <a:lstStyle/>
        <a:p>
          <a:r>
            <a:rPr lang="en-US" dirty="0"/>
            <a:t>(GU.NU.02)</a:t>
          </a:r>
        </a:p>
      </dgm:t>
    </dgm:pt>
    <dgm:pt modelId="{7B321BF3-F83F-423F-8BE8-9E38FE49AD18}" type="parTrans" cxnId="{D3E64EC7-7CDE-4535-9500-9ADC3C65D36D}">
      <dgm:prSet/>
      <dgm:spPr/>
      <dgm:t>
        <a:bodyPr/>
        <a:lstStyle/>
        <a:p>
          <a:endParaRPr lang="en-US"/>
        </a:p>
      </dgm:t>
    </dgm:pt>
    <dgm:pt modelId="{F6F2030F-23EE-4BD7-843D-2024C591602F}" type="sibTrans" cxnId="{D3E64EC7-7CDE-4535-9500-9ADC3C65D36D}">
      <dgm:prSet/>
      <dgm:spPr/>
      <dgm:t>
        <a:bodyPr/>
        <a:lstStyle/>
        <a:p>
          <a:endParaRPr lang="en-US"/>
        </a:p>
      </dgm:t>
    </dgm:pt>
    <dgm:pt modelId="{4EDD7CC6-AACA-4142-AD07-F37ED44CECBF}">
      <dgm:prSet/>
      <dgm:spPr/>
      <dgm:t>
        <a:bodyPr/>
        <a:lstStyle/>
        <a:p>
          <a:r>
            <a:rPr lang="en-US" dirty="0"/>
            <a:t>(TG.NU.01)</a:t>
          </a:r>
        </a:p>
      </dgm:t>
    </dgm:pt>
    <dgm:pt modelId="{BB110F5C-1CD3-496C-87F5-44B743A6EF90}" type="parTrans" cxnId="{A421755B-7498-4F7F-BACA-E545983F8AF0}">
      <dgm:prSet/>
      <dgm:spPr/>
      <dgm:t>
        <a:bodyPr/>
        <a:lstStyle/>
        <a:p>
          <a:endParaRPr lang="en-US"/>
        </a:p>
      </dgm:t>
    </dgm:pt>
    <dgm:pt modelId="{3E37D99A-A895-467B-88ED-C38C6A3C4BCB}" type="sibTrans" cxnId="{A421755B-7498-4F7F-BACA-E545983F8AF0}">
      <dgm:prSet/>
      <dgm:spPr/>
      <dgm:t>
        <a:bodyPr/>
        <a:lstStyle/>
        <a:p>
          <a:endParaRPr lang="en-US"/>
        </a:p>
      </dgm:t>
    </dgm:pt>
    <dgm:pt modelId="{A7AAF506-13D7-41F4-B2F3-07FB1DB81A08}">
      <dgm:prSet/>
      <dgm:spPr/>
      <dgm:t>
        <a:bodyPr/>
        <a:lstStyle/>
        <a:p>
          <a:r>
            <a:rPr lang="en-US" dirty="0"/>
            <a:t>Meal Frequency Waiver</a:t>
          </a:r>
        </a:p>
      </dgm:t>
    </dgm:pt>
    <dgm:pt modelId="{A563075C-2EFC-4A07-971D-40460E5C8223}" type="parTrans" cxnId="{CAEDC79E-702A-4E11-AD14-83A7B076248C}">
      <dgm:prSet/>
      <dgm:spPr/>
      <dgm:t>
        <a:bodyPr/>
        <a:lstStyle/>
        <a:p>
          <a:endParaRPr lang="en-US"/>
        </a:p>
      </dgm:t>
    </dgm:pt>
    <dgm:pt modelId="{B2D7315B-4065-4B56-81BC-A6977BDFA950}" type="sibTrans" cxnId="{CAEDC79E-702A-4E11-AD14-83A7B076248C}">
      <dgm:prSet/>
      <dgm:spPr/>
      <dgm:t>
        <a:bodyPr/>
        <a:lstStyle/>
        <a:p>
          <a:endParaRPr lang="en-US"/>
        </a:p>
      </dgm:t>
    </dgm:pt>
    <dgm:pt modelId="{94732402-86B2-429E-AF4C-9B1090D30C25}" type="pres">
      <dgm:prSet presAssocID="{C8D5864C-4BDF-4808-A376-69B5C2FA96B0}" presName="root" presStyleCnt="0">
        <dgm:presLayoutVars>
          <dgm:dir/>
          <dgm:resizeHandles val="exact"/>
        </dgm:presLayoutVars>
      </dgm:prSet>
      <dgm:spPr/>
    </dgm:pt>
    <dgm:pt modelId="{DA3FDD22-DFD4-4EC6-A0D2-960D1AB915C2}" type="pres">
      <dgm:prSet presAssocID="{6229F495-E327-4559-ACCF-923B894795FD}" presName="compNode" presStyleCnt="0"/>
      <dgm:spPr/>
    </dgm:pt>
    <dgm:pt modelId="{B6858165-C3C5-48FB-91BE-8120091ADC74}" type="pres">
      <dgm:prSet presAssocID="{6229F495-E327-4559-ACCF-923B894795F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08B8E499-9E00-4F49-94C1-452B2AFB5F98}" type="pres">
      <dgm:prSet presAssocID="{6229F495-E327-4559-ACCF-923B894795FD}" presName="spaceRect" presStyleCnt="0"/>
      <dgm:spPr/>
    </dgm:pt>
    <dgm:pt modelId="{10F59AB6-4142-4E00-9C71-BC285EFAA476}" type="pres">
      <dgm:prSet presAssocID="{6229F495-E327-4559-ACCF-923B894795FD}" presName="textRect" presStyleLbl="revTx" presStyleIdx="0" presStyleCnt="4">
        <dgm:presLayoutVars>
          <dgm:chMax val="1"/>
          <dgm:chPref val="1"/>
        </dgm:presLayoutVars>
      </dgm:prSet>
      <dgm:spPr/>
    </dgm:pt>
    <dgm:pt modelId="{7545677D-393F-4F2E-8AFA-3A46693F4593}" type="pres">
      <dgm:prSet presAssocID="{4967A2D4-1DF3-4B51-B3C3-E207F4C0E49E}" presName="sibTrans" presStyleCnt="0"/>
      <dgm:spPr/>
    </dgm:pt>
    <dgm:pt modelId="{2B5DDA14-D18E-45DA-B9D2-D377FE91142F}" type="pres">
      <dgm:prSet presAssocID="{03814921-E38D-4092-AFF0-CE3F279449EF}" presName="compNode" presStyleCnt="0"/>
      <dgm:spPr/>
    </dgm:pt>
    <dgm:pt modelId="{EEA14F91-9779-4762-919C-D664B9CE1FE7}" type="pres">
      <dgm:prSet presAssocID="{03814921-E38D-4092-AFF0-CE3F279449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CE03BDA2-F933-4A52-B033-3D0EB739E290}" type="pres">
      <dgm:prSet presAssocID="{03814921-E38D-4092-AFF0-CE3F279449EF}" presName="spaceRect" presStyleCnt="0"/>
      <dgm:spPr/>
    </dgm:pt>
    <dgm:pt modelId="{F4433446-8AA0-42AD-A426-300672B0FDC8}" type="pres">
      <dgm:prSet presAssocID="{03814921-E38D-4092-AFF0-CE3F279449EF}" presName="textRect" presStyleLbl="revTx" presStyleIdx="1" presStyleCnt="4">
        <dgm:presLayoutVars>
          <dgm:chMax val="1"/>
          <dgm:chPref val="1"/>
        </dgm:presLayoutVars>
      </dgm:prSet>
      <dgm:spPr/>
    </dgm:pt>
    <dgm:pt modelId="{B35041D0-D8A1-48FC-9800-E0E92A068311}" type="pres">
      <dgm:prSet presAssocID="{F6F2030F-23EE-4BD7-843D-2024C591602F}" presName="sibTrans" presStyleCnt="0"/>
      <dgm:spPr/>
    </dgm:pt>
    <dgm:pt modelId="{3163638B-3541-4829-A281-E17A7B236FE7}" type="pres">
      <dgm:prSet presAssocID="{4EDD7CC6-AACA-4142-AD07-F37ED44CECBF}" presName="compNode" presStyleCnt="0"/>
      <dgm:spPr/>
    </dgm:pt>
    <dgm:pt modelId="{0C2ED44F-6CD3-4330-BAFE-D920128B968F}" type="pres">
      <dgm:prSet presAssocID="{4EDD7CC6-AACA-4142-AD07-F37ED44CEC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cket"/>
        </a:ext>
      </dgm:extLst>
    </dgm:pt>
    <dgm:pt modelId="{D72FF2F4-7C45-4CB1-AE25-D189539A41D5}" type="pres">
      <dgm:prSet presAssocID="{4EDD7CC6-AACA-4142-AD07-F37ED44CECBF}" presName="spaceRect" presStyleCnt="0"/>
      <dgm:spPr/>
    </dgm:pt>
    <dgm:pt modelId="{6F31CAB4-4AE3-4868-B62A-E5BD5609B0D6}" type="pres">
      <dgm:prSet presAssocID="{4EDD7CC6-AACA-4142-AD07-F37ED44CECBF}" presName="textRect" presStyleLbl="revTx" presStyleIdx="2" presStyleCnt="4">
        <dgm:presLayoutVars>
          <dgm:chMax val="1"/>
          <dgm:chPref val="1"/>
        </dgm:presLayoutVars>
      </dgm:prSet>
      <dgm:spPr/>
    </dgm:pt>
    <dgm:pt modelId="{4B94C1D3-243D-4CBE-A277-66EDB88B1D6E}" type="pres">
      <dgm:prSet presAssocID="{3E37D99A-A895-467B-88ED-C38C6A3C4BCB}" presName="sibTrans" presStyleCnt="0"/>
      <dgm:spPr/>
    </dgm:pt>
    <dgm:pt modelId="{383681F0-8717-4F70-8AD5-B26C9D5B08C6}" type="pres">
      <dgm:prSet presAssocID="{A7AAF506-13D7-41F4-B2F3-07FB1DB81A08}" presName="compNode" presStyleCnt="0"/>
      <dgm:spPr/>
    </dgm:pt>
    <dgm:pt modelId="{77430D1C-5870-41CA-96C7-0209B039FAE2}" type="pres">
      <dgm:prSet presAssocID="{A7AAF506-13D7-41F4-B2F3-07FB1DB81A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k and knife"/>
        </a:ext>
      </dgm:extLst>
    </dgm:pt>
    <dgm:pt modelId="{6065AACD-2076-4A7A-AFA1-5B81BDE2042B}" type="pres">
      <dgm:prSet presAssocID="{A7AAF506-13D7-41F4-B2F3-07FB1DB81A08}" presName="spaceRect" presStyleCnt="0"/>
      <dgm:spPr/>
    </dgm:pt>
    <dgm:pt modelId="{B591DFF7-67CD-4965-BF75-E9C6B4E0DD80}" type="pres">
      <dgm:prSet presAssocID="{A7AAF506-13D7-41F4-B2F3-07FB1DB81A08}" presName="textRect" presStyleLbl="revTx" presStyleIdx="3" presStyleCnt="4">
        <dgm:presLayoutVars>
          <dgm:chMax val="1"/>
          <dgm:chPref val="1"/>
        </dgm:presLayoutVars>
      </dgm:prSet>
      <dgm:spPr/>
    </dgm:pt>
  </dgm:ptLst>
  <dgm:cxnLst>
    <dgm:cxn modelId="{A0897403-B728-4CEA-94E6-DE9E388E39E5}" srcId="{C8D5864C-4BDF-4808-A376-69B5C2FA96B0}" destId="{6229F495-E327-4559-ACCF-923B894795FD}" srcOrd="0" destOrd="0" parTransId="{75AF9DCA-E801-45B3-9721-480184409E49}" sibTransId="{4967A2D4-1DF3-4B51-B3C3-E207F4C0E49E}"/>
    <dgm:cxn modelId="{DAC4D206-2EBD-41AC-AE8E-5860DD9BBF72}" type="presOf" srcId="{C8D5864C-4BDF-4808-A376-69B5C2FA96B0}" destId="{94732402-86B2-429E-AF4C-9B1090D30C25}" srcOrd="0" destOrd="0" presId="urn:microsoft.com/office/officeart/2018/2/layout/IconLabelList"/>
    <dgm:cxn modelId="{FAD0C411-47FC-43A4-ADD0-2BC6ED8601CE}" type="presOf" srcId="{4EDD7CC6-AACA-4142-AD07-F37ED44CECBF}" destId="{6F31CAB4-4AE3-4868-B62A-E5BD5609B0D6}" srcOrd="0" destOrd="0" presId="urn:microsoft.com/office/officeart/2018/2/layout/IconLabelList"/>
    <dgm:cxn modelId="{A421755B-7498-4F7F-BACA-E545983F8AF0}" srcId="{C8D5864C-4BDF-4808-A376-69B5C2FA96B0}" destId="{4EDD7CC6-AACA-4142-AD07-F37ED44CECBF}" srcOrd="2" destOrd="0" parTransId="{BB110F5C-1CD3-496C-87F5-44B743A6EF90}" sibTransId="{3E37D99A-A895-467B-88ED-C38C6A3C4BCB}"/>
    <dgm:cxn modelId="{FEBF575C-A795-46C3-89A6-C7D97E3280A8}" type="presOf" srcId="{6229F495-E327-4559-ACCF-923B894795FD}" destId="{10F59AB6-4142-4E00-9C71-BC285EFAA476}" srcOrd="0" destOrd="0" presId="urn:microsoft.com/office/officeart/2018/2/layout/IconLabelList"/>
    <dgm:cxn modelId="{DE908C7E-96E7-4A90-AF0F-D794390BA909}" type="presOf" srcId="{A7AAF506-13D7-41F4-B2F3-07FB1DB81A08}" destId="{B591DFF7-67CD-4965-BF75-E9C6B4E0DD80}" srcOrd="0" destOrd="0" presId="urn:microsoft.com/office/officeart/2018/2/layout/IconLabelList"/>
    <dgm:cxn modelId="{CAEDC79E-702A-4E11-AD14-83A7B076248C}" srcId="{C8D5864C-4BDF-4808-A376-69B5C2FA96B0}" destId="{A7AAF506-13D7-41F4-B2F3-07FB1DB81A08}" srcOrd="3" destOrd="0" parTransId="{A563075C-2EFC-4A07-971D-40460E5C8223}" sibTransId="{B2D7315B-4065-4B56-81BC-A6977BDFA950}"/>
    <dgm:cxn modelId="{E91AB0C4-6917-4F00-98E4-22FD6DA3F644}" type="presOf" srcId="{03814921-E38D-4092-AFF0-CE3F279449EF}" destId="{F4433446-8AA0-42AD-A426-300672B0FDC8}" srcOrd="0" destOrd="0" presId="urn:microsoft.com/office/officeart/2018/2/layout/IconLabelList"/>
    <dgm:cxn modelId="{D3E64EC7-7CDE-4535-9500-9ADC3C65D36D}" srcId="{C8D5864C-4BDF-4808-A376-69B5C2FA96B0}" destId="{03814921-E38D-4092-AFF0-CE3F279449EF}" srcOrd="1" destOrd="0" parTransId="{7B321BF3-F83F-423F-8BE8-9E38FE49AD18}" sibTransId="{F6F2030F-23EE-4BD7-843D-2024C591602F}"/>
    <dgm:cxn modelId="{AB12C8D7-3501-41E0-A508-A9F6CBD7B686}" type="presParOf" srcId="{94732402-86B2-429E-AF4C-9B1090D30C25}" destId="{DA3FDD22-DFD4-4EC6-A0D2-960D1AB915C2}" srcOrd="0" destOrd="0" presId="urn:microsoft.com/office/officeart/2018/2/layout/IconLabelList"/>
    <dgm:cxn modelId="{F9C2B961-4814-457A-BA0F-C8BEDDB546FC}" type="presParOf" srcId="{DA3FDD22-DFD4-4EC6-A0D2-960D1AB915C2}" destId="{B6858165-C3C5-48FB-91BE-8120091ADC74}" srcOrd="0" destOrd="0" presId="urn:microsoft.com/office/officeart/2018/2/layout/IconLabelList"/>
    <dgm:cxn modelId="{2BC8C8EE-459D-4757-AD91-47DE30BBC7F6}" type="presParOf" srcId="{DA3FDD22-DFD4-4EC6-A0D2-960D1AB915C2}" destId="{08B8E499-9E00-4F49-94C1-452B2AFB5F98}" srcOrd="1" destOrd="0" presId="urn:microsoft.com/office/officeart/2018/2/layout/IconLabelList"/>
    <dgm:cxn modelId="{41CCF0E8-33A7-4D2E-9173-7B376FDFE7EE}" type="presParOf" srcId="{DA3FDD22-DFD4-4EC6-A0D2-960D1AB915C2}" destId="{10F59AB6-4142-4E00-9C71-BC285EFAA476}" srcOrd="2" destOrd="0" presId="urn:microsoft.com/office/officeart/2018/2/layout/IconLabelList"/>
    <dgm:cxn modelId="{222B384E-AC50-48EF-AD87-D11391742ECA}" type="presParOf" srcId="{94732402-86B2-429E-AF4C-9B1090D30C25}" destId="{7545677D-393F-4F2E-8AFA-3A46693F4593}" srcOrd="1" destOrd="0" presId="urn:microsoft.com/office/officeart/2018/2/layout/IconLabelList"/>
    <dgm:cxn modelId="{35584CA4-011A-4142-B28D-CB6AFBC4E545}" type="presParOf" srcId="{94732402-86B2-429E-AF4C-9B1090D30C25}" destId="{2B5DDA14-D18E-45DA-B9D2-D377FE91142F}" srcOrd="2" destOrd="0" presId="urn:microsoft.com/office/officeart/2018/2/layout/IconLabelList"/>
    <dgm:cxn modelId="{5DEFE842-907E-45A0-9701-289470A3C5A2}" type="presParOf" srcId="{2B5DDA14-D18E-45DA-B9D2-D377FE91142F}" destId="{EEA14F91-9779-4762-919C-D664B9CE1FE7}" srcOrd="0" destOrd="0" presId="urn:microsoft.com/office/officeart/2018/2/layout/IconLabelList"/>
    <dgm:cxn modelId="{A377E9B7-D2C2-4C59-B82A-E518AE7296E6}" type="presParOf" srcId="{2B5DDA14-D18E-45DA-B9D2-D377FE91142F}" destId="{CE03BDA2-F933-4A52-B033-3D0EB739E290}" srcOrd="1" destOrd="0" presId="urn:microsoft.com/office/officeart/2018/2/layout/IconLabelList"/>
    <dgm:cxn modelId="{B3E1DFF3-31DC-4B4E-A53B-CE77B0CE7D7A}" type="presParOf" srcId="{2B5DDA14-D18E-45DA-B9D2-D377FE91142F}" destId="{F4433446-8AA0-42AD-A426-300672B0FDC8}" srcOrd="2" destOrd="0" presId="urn:microsoft.com/office/officeart/2018/2/layout/IconLabelList"/>
    <dgm:cxn modelId="{68D8EF87-838B-44CF-B780-6E7C1FCC8957}" type="presParOf" srcId="{94732402-86B2-429E-AF4C-9B1090D30C25}" destId="{B35041D0-D8A1-48FC-9800-E0E92A068311}" srcOrd="3" destOrd="0" presId="urn:microsoft.com/office/officeart/2018/2/layout/IconLabelList"/>
    <dgm:cxn modelId="{60F98A6F-8C86-4A83-8803-516DF293584A}" type="presParOf" srcId="{94732402-86B2-429E-AF4C-9B1090D30C25}" destId="{3163638B-3541-4829-A281-E17A7B236FE7}" srcOrd="4" destOrd="0" presId="urn:microsoft.com/office/officeart/2018/2/layout/IconLabelList"/>
    <dgm:cxn modelId="{0F93086E-163E-41C8-B243-017100D6203F}" type="presParOf" srcId="{3163638B-3541-4829-A281-E17A7B236FE7}" destId="{0C2ED44F-6CD3-4330-BAFE-D920128B968F}" srcOrd="0" destOrd="0" presId="urn:microsoft.com/office/officeart/2018/2/layout/IconLabelList"/>
    <dgm:cxn modelId="{9DFDE4B1-544B-44B5-8C88-A2BE5D4CBB83}" type="presParOf" srcId="{3163638B-3541-4829-A281-E17A7B236FE7}" destId="{D72FF2F4-7C45-4CB1-AE25-D189539A41D5}" srcOrd="1" destOrd="0" presId="urn:microsoft.com/office/officeart/2018/2/layout/IconLabelList"/>
    <dgm:cxn modelId="{A9DDBCCF-4BBB-46D9-A275-7D39C2FB5BD4}" type="presParOf" srcId="{3163638B-3541-4829-A281-E17A7B236FE7}" destId="{6F31CAB4-4AE3-4868-B62A-E5BD5609B0D6}" srcOrd="2" destOrd="0" presId="urn:microsoft.com/office/officeart/2018/2/layout/IconLabelList"/>
    <dgm:cxn modelId="{E7D54AE0-7435-4997-AEEF-AA906DF90883}" type="presParOf" srcId="{94732402-86B2-429E-AF4C-9B1090D30C25}" destId="{4B94C1D3-243D-4CBE-A277-66EDB88B1D6E}" srcOrd="5" destOrd="0" presId="urn:microsoft.com/office/officeart/2018/2/layout/IconLabelList"/>
    <dgm:cxn modelId="{2AA0122D-E634-4BDA-9092-AC8DC2517F56}" type="presParOf" srcId="{94732402-86B2-429E-AF4C-9B1090D30C25}" destId="{383681F0-8717-4F70-8AD5-B26C9D5B08C6}" srcOrd="6" destOrd="0" presId="urn:microsoft.com/office/officeart/2018/2/layout/IconLabelList"/>
    <dgm:cxn modelId="{A323D972-D6FF-4512-8581-C37F713DA75D}" type="presParOf" srcId="{383681F0-8717-4F70-8AD5-B26C9D5B08C6}" destId="{77430D1C-5870-41CA-96C7-0209B039FAE2}" srcOrd="0" destOrd="0" presId="urn:microsoft.com/office/officeart/2018/2/layout/IconLabelList"/>
    <dgm:cxn modelId="{AA54D90F-8354-4EBF-9934-DA9885B87D6A}" type="presParOf" srcId="{383681F0-8717-4F70-8AD5-B26C9D5B08C6}" destId="{6065AACD-2076-4A7A-AFA1-5B81BDE2042B}" srcOrd="1" destOrd="0" presId="urn:microsoft.com/office/officeart/2018/2/layout/IconLabelList"/>
    <dgm:cxn modelId="{54941354-0199-4E7D-ADC7-3C4CEFC549CD}" type="presParOf" srcId="{383681F0-8717-4F70-8AD5-B26C9D5B08C6}" destId="{B591DFF7-67CD-4965-BF75-E9C6B4E0DD8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F067F4C-BF17-4D29-A252-B0224059EF1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77FEF81-17DC-4933-91C7-E7F3C56C09D1}">
      <dgm:prSet custT="1"/>
      <dgm:spPr/>
      <dgm:t>
        <a:bodyPr/>
        <a:lstStyle/>
        <a:p>
          <a:r>
            <a:rPr lang="en-US" sz="1800" dirty="0"/>
            <a:t>Acknowledges oversight by Board of Directors</a:t>
          </a:r>
        </a:p>
      </dgm:t>
    </dgm:pt>
    <dgm:pt modelId="{A0945904-4AF5-4E1B-A4B7-4510C282F259}" type="parTrans" cxnId="{6C9875EE-C7AC-40E0-9BDD-ED459F6C81C6}">
      <dgm:prSet/>
      <dgm:spPr/>
      <dgm:t>
        <a:bodyPr/>
        <a:lstStyle/>
        <a:p>
          <a:endParaRPr lang="en-US"/>
        </a:p>
      </dgm:t>
    </dgm:pt>
    <dgm:pt modelId="{01605303-63F2-4721-88BA-495A117FE318}" type="sibTrans" cxnId="{6C9875EE-C7AC-40E0-9BDD-ED459F6C81C6}">
      <dgm:prSet/>
      <dgm:spPr/>
      <dgm:t>
        <a:bodyPr/>
        <a:lstStyle/>
        <a:p>
          <a:endParaRPr lang="en-US"/>
        </a:p>
      </dgm:t>
    </dgm:pt>
    <dgm:pt modelId="{58A53658-7AC4-4E38-B79F-E599352653C1}">
      <dgm:prSet custT="1"/>
      <dgm:spPr/>
      <dgm:t>
        <a:bodyPr/>
        <a:lstStyle/>
        <a:p>
          <a:r>
            <a:rPr lang="en-US" sz="1800" dirty="0"/>
            <a:t>Informs the Board of significant issues or concerns,</a:t>
          </a:r>
          <a:br>
            <a:rPr lang="en-US" sz="1800" dirty="0"/>
          </a:br>
          <a:r>
            <a:rPr lang="en-US" sz="1800" dirty="0"/>
            <a:t>as well as successes &amp; goals</a:t>
          </a:r>
        </a:p>
      </dgm:t>
    </dgm:pt>
    <dgm:pt modelId="{E9575595-1591-4337-9A68-89524D68D452}" type="parTrans" cxnId="{9F003D72-839B-4CEB-A8D6-BB019849F425}">
      <dgm:prSet/>
      <dgm:spPr/>
      <dgm:t>
        <a:bodyPr/>
        <a:lstStyle/>
        <a:p>
          <a:endParaRPr lang="en-US"/>
        </a:p>
      </dgm:t>
    </dgm:pt>
    <dgm:pt modelId="{F9C11550-6082-457D-A39D-30D7A3BE878B}" type="sibTrans" cxnId="{9F003D72-839B-4CEB-A8D6-BB019849F425}">
      <dgm:prSet/>
      <dgm:spPr/>
      <dgm:t>
        <a:bodyPr/>
        <a:lstStyle/>
        <a:p>
          <a:endParaRPr lang="en-US"/>
        </a:p>
      </dgm:t>
    </dgm:pt>
    <dgm:pt modelId="{6F8FB798-2088-4F42-A38E-73AC288BE6DD}">
      <dgm:prSet custT="1"/>
      <dgm:spPr/>
      <dgm:t>
        <a:bodyPr/>
        <a:lstStyle/>
        <a:p>
          <a:r>
            <a:rPr lang="en-US" sz="1800" dirty="0"/>
            <a:t>Provides assistance with corporate administration items like</a:t>
          </a:r>
          <a:br>
            <a:rPr lang="en-US" sz="1800" dirty="0"/>
          </a:br>
          <a:r>
            <a:rPr lang="en-US" sz="1800" dirty="0"/>
            <a:t>non-profit status &amp; reporting requirements</a:t>
          </a:r>
        </a:p>
      </dgm:t>
    </dgm:pt>
    <dgm:pt modelId="{F0B18E3F-301B-4EF5-BEF9-4352A6A750F5}" type="parTrans" cxnId="{E3234364-0B00-4E7C-BBB6-E02A961C1BD2}">
      <dgm:prSet/>
      <dgm:spPr/>
      <dgm:t>
        <a:bodyPr/>
        <a:lstStyle/>
        <a:p>
          <a:endParaRPr lang="en-US"/>
        </a:p>
      </dgm:t>
    </dgm:pt>
    <dgm:pt modelId="{6948EC32-ADB6-4266-AD08-8267DCD4DDD0}" type="sibTrans" cxnId="{E3234364-0B00-4E7C-BBB6-E02A961C1BD2}">
      <dgm:prSet/>
      <dgm:spPr/>
      <dgm:t>
        <a:bodyPr/>
        <a:lstStyle/>
        <a:p>
          <a:endParaRPr lang="en-US"/>
        </a:p>
      </dgm:t>
    </dgm:pt>
    <dgm:pt modelId="{034D4C45-DC25-40F5-A962-0E1045191F05}">
      <dgm:prSet custT="1"/>
      <dgm:spPr/>
      <dgm:t>
        <a:bodyPr/>
        <a:lstStyle/>
        <a:p>
          <a:r>
            <a:rPr lang="en-US" sz="1800" dirty="0"/>
            <a:t>Assists with good communication,  efficient management &amp; growth of the meal site within the organization</a:t>
          </a:r>
        </a:p>
      </dgm:t>
    </dgm:pt>
    <dgm:pt modelId="{A0DCE769-CCE6-4418-AA66-4F3D3735D710}" type="parTrans" cxnId="{E24DA469-32E5-4BC4-A2D5-3C2206E92E18}">
      <dgm:prSet/>
      <dgm:spPr/>
      <dgm:t>
        <a:bodyPr/>
        <a:lstStyle/>
        <a:p>
          <a:endParaRPr lang="en-US"/>
        </a:p>
      </dgm:t>
    </dgm:pt>
    <dgm:pt modelId="{D3BFB41D-B42D-46AE-914F-A83F7C888992}" type="sibTrans" cxnId="{E24DA469-32E5-4BC4-A2D5-3C2206E92E18}">
      <dgm:prSet/>
      <dgm:spPr/>
      <dgm:t>
        <a:bodyPr/>
        <a:lstStyle/>
        <a:p>
          <a:endParaRPr lang="en-US"/>
        </a:p>
      </dgm:t>
    </dgm:pt>
    <dgm:pt modelId="{3D174F14-D58B-4A23-AEDF-A1BE3FB0338C}" type="pres">
      <dgm:prSet presAssocID="{DF067F4C-BF17-4D29-A252-B0224059EF19}" presName="vert0" presStyleCnt="0">
        <dgm:presLayoutVars>
          <dgm:dir/>
          <dgm:animOne val="branch"/>
          <dgm:animLvl val="lvl"/>
        </dgm:presLayoutVars>
      </dgm:prSet>
      <dgm:spPr/>
    </dgm:pt>
    <dgm:pt modelId="{C1C3F423-F7AA-470E-A806-62D7C8774891}" type="pres">
      <dgm:prSet presAssocID="{A77FEF81-17DC-4933-91C7-E7F3C56C09D1}" presName="thickLine" presStyleLbl="alignNode1" presStyleIdx="0" presStyleCnt="4"/>
      <dgm:spPr/>
    </dgm:pt>
    <dgm:pt modelId="{E8D8059D-724A-40E4-BB82-C357FDF0E82B}" type="pres">
      <dgm:prSet presAssocID="{A77FEF81-17DC-4933-91C7-E7F3C56C09D1}" presName="horz1" presStyleCnt="0"/>
      <dgm:spPr/>
    </dgm:pt>
    <dgm:pt modelId="{BFC12DAE-DFA3-4987-B36A-3FEA1AFBAD5C}" type="pres">
      <dgm:prSet presAssocID="{A77FEF81-17DC-4933-91C7-E7F3C56C09D1}" presName="tx1" presStyleLbl="revTx" presStyleIdx="0" presStyleCnt="4"/>
      <dgm:spPr/>
    </dgm:pt>
    <dgm:pt modelId="{D94D6DCD-A89A-488D-AA23-A1A8919AC0F0}" type="pres">
      <dgm:prSet presAssocID="{A77FEF81-17DC-4933-91C7-E7F3C56C09D1}" presName="vert1" presStyleCnt="0"/>
      <dgm:spPr/>
    </dgm:pt>
    <dgm:pt modelId="{A3717018-4AF1-4031-BE34-A2C70CC9ED44}" type="pres">
      <dgm:prSet presAssocID="{58A53658-7AC4-4E38-B79F-E599352653C1}" presName="thickLine" presStyleLbl="alignNode1" presStyleIdx="1" presStyleCnt="4"/>
      <dgm:spPr/>
    </dgm:pt>
    <dgm:pt modelId="{FAC1F856-0183-434C-B577-CD9E09749965}" type="pres">
      <dgm:prSet presAssocID="{58A53658-7AC4-4E38-B79F-E599352653C1}" presName="horz1" presStyleCnt="0"/>
      <dgm:spPr/>
    </dgm:pt>
    <dgm:pt modelId="{6A2584C3-9DB6-44A6-9971-4C764F59989B}" type="pres">
      <dgm:prSet presAssocID="{58A53658-7AC4-4E38-B79F-E599352653C1}" presName="tx1" presStyleLbl="revTx" presStyleIdx="1" presStyleCnt="4"/>
      <dgm:spPr/>
    </dgm:pt>
    <dgm:pt modelId="{A7D73EEF-E93F-42CA-9501-AD010EB04E7C}" type="pres">
      <dgm:prSet presAssocID="{58A53658-7AC4-4E38-B79F-E599352653C1}" presName="vert1" presStyleCnt="0"/>
      <dgm:spPr/>
    </dgm:pt>
    <dgm:pt modelId="{9486B2F7-465D-4B17-AB1A-CC625C2EF78A}" type="pres">
      <dgm:prSet presAssocID="{6F8FB798-2088-4F42-A38E-73AC288BE6DD}" presName="thickLine" presStyleLbl="alignNode1" presStyleIdx="2" presStyleCnt="4"/>
      <dgm:spPr/>
    </dgm:pt>
    <dgm:pt modelId="{BD5BD643-7605-45A5-B334-987FA1B75BDE}" type="pres">
      <dgm:prSet presAssocID="{6F8FB798-2088-4F42-A38E-73AC288BE6DD}" presName="horz1" presStyleCnt="0"/>
      <dgm:spPr/>
    </dgm:pt>
    <dgm:pt modelId="{FDA63186-0ADB-4971-B0B7-8662F6625CB0}" type="pres">
      <dgm:prSet presAssocID="{6F8FB798-2088-4F42-A38E-73AC288BE6DD}" presName="tx1" presStyleLbl="revTx" presStyleIdx="2" presStyleCnt="4"/>
      <dgm:spPr/>
    </dgm:pt>
    <dgm:pt modelId="{18BB69F1-D331-4849-802E-7711265CBCF9}" type="pres">
      <dgm:prSet presAssocID="{6F8FB798-2088-4F42-A38E-73AC288BE6DD}" presName="vert1" presStyleCnt="0"/>
      <dgm:spPr/>
    </dgm:pt>
    <dgm:pt modelId="{9CD337AF-4A1A-4A47-B6D1-0FACBF1848B3}" type="pres">
      <dgm:prSet presAssocID="{034D4C45-DC25-40F5-A962-0E1045191F05}" presName="thickLine" presStyleLbl="alignNode1" presStyleIdx="3" presStyleCnt="4"/>
      <dgm:spPr/>
    </dgm:pt>
    <dgm:pt modelId="{88DA7107-B856-4DD2-9B60-8AFBEB4C1E84}" type="pres">
      <dgm:prSet presAssocID="{034D4C45-DC25-40F5-A962-0E1045191F05}" presName="horz1" presStyleCnt="0"/>
      <dgm:spPr/>
    </dgm:pt>
    <dgm:pt modelId="{A522196F-4B52-45F7-B8E8-8114F10AF6D5}" type="pres">
      <dgm:prSet presAssocID="{034D4C45-DC25-40F5-A962-0E1045191F05}" presName="tx1" presStyleLbl="revTx" presStyleIdx="3" presStyleCnt="4"/>
      <dgm:spPr/>
    </dgm:pt>
    <dgm:pt modelId="{EC8D00E5-EC0E-4EDD-9EF9-1395B7E7034B}" type="pres">
      <dgm:prSet presAssocID="{034D4C45-DC25-40F5-A962-0E1045191F05}" presName="vert1" presStyleCnt="0"/>
      <dgm:spPr/>
    </dgm:pt>
  </dgm:ptLst>
  <dgm:cxnLst>
    <dgm:cxn modelId="{FFE6CA2F-7F95-48EF-BEF9-E29307F2BDDB}" type="presOf" srcId="{DF067F4C-BF17-4D29-A252-B0224059EF19}" destId="{3D174F14-D58B-4A23-AEDF-A1BE3FB0338C}" srcOrd="0" destOrd="0" presId="urn:microsoft.com/office/officeart/2008/layout/LinedList"/>
    <dgm:cxn modelId="{E3234364-0B00-4E7C-BBB6-E02A961C1BD2}" srcId="{DF067F4C-BF17-4D29-A252-B0224059EF19}" destId="{6F8FB798-2088-4F42-A38E-73AC288BE6DD}" srcOrd="2" destOrd="0" parTransId="{F0B18E3F-301B-4EF5-BEF9-4352A6A750F5}" sibTransId="{6948EC32-ADB6-4266-AD08-8267DCD4DDD0}"/>
    <dgm:cxn modelId="{E6A56D44-47DC-4CEA-88DE-FC89896DD503}" type="presOf" srcId="{58A53658-7AC4-4E38-B79F-E599352653C1}" destId="{6A2584C3-9DB6-44A6-9971-4C764F59989B}" srcOrd="0" destOrd="0" presId="urn:microsoft.com/office/officeart/2008/layout/LinedList"/>
    <dgm:cxn modelId="{F2A77B47-154B-4749-847C-7F635538A1AA}" type="presOf" srcId="{6F8FB798-2088-4F42-A38E-73AC288BE6DD}" destId="{FDA63186-0ADB-4971-B0B7-8662F6625CB0}" srcOrd="0" destOrd="0" presId="urn:microsoft.com/office/officeart/2008/layout/LinedList"/>
    <dgm:cxn modelId="{E24DA469-32E5-4BC4-A2D5-3C2206E92E18}" srcId="{DF067F4C-BF17-4D29-A252-B0224059EF19}" destId="{034D4C45-DC25-40F5-A962-0E1045191F05}" srcOrd="3" destOrd="0" parTransId="{A0DCE769-CCE6-4418-AA66-4F3D3735D710}" sibTransId="{D3BFB41D-B42D-46AE-914F-A83F7C888992}"/>
    <dgm:cxn modelId="{9F003D72-839B-4CEB-A8D6-BB019849F425}" srcId="{DF067F4C-BF17-4D29-A252-B0224059EF19}" destId="{58A53658-7AC4-4E38-B79F-E599352653C1}" srcOrd="1" destOrd="0" parTransId="{E9575595-1591-4337-9A68-89524D68D452}" sibTransId="{F9C11550-6082-457D-A39D-30D7A3BE878B}"/>
    <dgm:cxn modelId="{6EBCFE87-F69F-4AC9-98E9-446566E6F520}" type="presOf" srcId="{A77FEF81-17DC-4933-91C7-E7F3C56C09D1}" destId="{BFC12DAE-DFA3-4987-B36A-3FEA1AFBAD5C}" srcOrd="0" destOrd="0" presId="urn:microsoft.com/office/officeart/2008/layout/LinedList"/>
    <dgm:cxn modelId="{2A8692DF-E613-47C0-B8EC-A69F2146E09C}" type="presOf" srcId="{034D4C45-DC25-40F5-A962-0E1045191F05}" destId="{A522196F-4B52-45F7-B8E8-8114F10AF6D5}" srcOrd="0" destOrd="0" presId="urn:microsoft.com/office/officeart/2008/layout/LinedList"/>
    <dgm:cxn modelId="{6C9875EE-C7AC-40E0-9BDD-ED459F6C81C6}" srcId="{DF067F4C-BF17-4D29-A252-B0224059EF19}" destId="{A77FEF81-17DC-4933-91C7-E7F3C56C09D1}" srcOrd="0" destOrd="0" parTransId="{A0945904-4AF5-4E1B-A4B7-4510C282F259}" sibTransId="{01605303-63F2-4721-88BA-495A117FE318}"/>
    <dgm:cxn modelId="{F02FBD9D-6F1C-46E2-88A0-B64A94A71A56}" type="presParOf" srcId="{3D174F14-D58B-4A23-AEDF-A1BE3FB0338C}" destId="{C1C3F423-F7AA-470E-A806-62D7C8774891}" srcOrd="0" destOrd="0" presId="urn:microsoft.com/office/officeart/2008/layout/LinedList"/>
    <dgm:cxn modelId="{F6311527-F4CF-4C96-91A3-75D7357029DF}" type="presParOf" srcId="{3D174F14-D58B-4A23-AEDF-A1BE3FB0338C}" destId="{E8D8059D-724A-40E4-BB82-C357FDF0E82B}" srcOrd="1" destOrd="0" presId="urn:microsoft.com/office/officeart/2008/layout/LinedList"/>
    <dgm:cxn modelId="{8581DBAD-FEAE-4964-A32B-DC9A46026472}" type="presParOf" srcId="{E8D8059D-724A-40E4-BB82-C357FDF0E82B}" destId="{BFC12DAE-DFA3-4987-B36A-3FEA1AFBAD5C}" srcOrd="0" destOrd="0" presId="urn:microsoft.com/office/officeart/2008/layout/LinedList"/>
    <dgm:cxn modelId="{6CE85E1A-7051-4843-B34F-C9A03EED9BE0}" type="presParOf" srcId="{E8D8059D-724A-40E4-BB82-C357FDF0E82B}" destId="{D94D6DCD-A89A-488D-AA23-A1A8919AC0F0}" srcOrd="1" destOrd="0" presId="urn:microsoft.com/office/officeart/2008/layout/LinedList"/>
    <dgm:cxn modelId="{FAD5E1F6-F8A6-4532-A83C-D07C9DCC0BBC}" type="presParOf" srcId="{3D174F14-D58B-4A23-AEDF-A1BE3FB0338C}" destId="{A3717018-4AF1-4031-BE34-A2C70CC9ED44}" srcOrd="2" destOrd="0" presId="urn:microsoft.com/office/officeart/2008/layout/LinedList"/>
    <dgm:cxn modelId="{79360D28-019A-42F9-8927-47DA80375BD2}" type="presParOf" srcId="{3D174F14-D58B-4A23-AEDF-A1BE3FB0338C}" destId="{FAC1F856-0183-434C-B577-CD9E09749965}" srcOrd="3" destOrd="0" presId="urn:microsoft.com/office/officeart/2008/layout/LinedList"/>
    <dgm:cxn modelId="{E42571D6-C406-466D-BB54-7ABAF537E27D}" type="presParOf" srcId="{FAC1F856-0183-434C-B577-CD9E09749965}" destId="{6A2584C3-9DB6-44A6-9971-4C764F59989B}" srcOrd="0" destOrd="0" presId="urn:microsoft.com/office/officeart/2008/layout/LinedList"/>
    <dgm:cxn modelId="{709DED80-51CA-4C91-B443-F82E711CFBD6}" type="presParOf" srcId="{FAC1F856-0183-434C-B577-CD9E09749965}" destId="{A7D73EEF-E93F-42CA-9501-AD010EB04E7C}" srcOrd="1" destOrd="0" presId="urn:microsoft.com/office/officeart/2008/layout/LinedList"/>
    <dgm:cxn modelId="{843DB5C9-EF6F-42FD-92C3-814FBE4E07F5}" type="presParOf" srcId="{3D174F14-D58B-4A23-AEDF-A1BE3FB0338C}" destId="{9486B2F7-465D-4B17-AB1A-CC625C2EF78A}" srcOrd="4" destOrd="0" presId="urn:microsoft.com/office/officeart/2008/layout/LinedList"/>
    <dgm:cxn modelId="{64B445BC-AC9D-4650-A63B-081658C13260}" type="presParOf" srcId="{3D174F14-D58B-4A23-AEDF-A1BE3FB0338C}" destId="{BD5BD643-7605-45A5-B334-987FA1B75BDE}" srcOrd="5" destOrd="0" presId="urn:microsoft.com/office/officeart/2008/layout/LinedList"/>
    <dgm:cxn modelId="{DEBC59F7-125A-41AF-8E33-A741D1C0729B}" type="presParOf" srcId="{BD5BD643-7605-45A5-B334-987FA1B75BDE}" destId="{FDA63186-0ADB-4971-B0B7-8662F6625CB0}" srcOrd="0" destOrd="0" presId="urn:microsoft.com/office/officeart/2008/layout/LinedList"/>
    <dgm:cxn modelId="{B60C74A5-E8C7-4573-B440-36E74CADD1CD}" type="presParOf" srcId="{BD5BD643-7605-45A5-B334-987FA1B75BDE}" destId="{18BB69F1-D331-4849-802E-7711265CBCF9}" srcOrd="1" destOrd="0" presId="urn:microsoft.com/office/officeart/2008/layout/LinedList"/>
    <dgm:cxn modelId="{6BC8ACAB-21AB-4C89-8C83-0AB819A81D1F}" type="presParOf" srcId="{3D174F14-D58B-4A23-AEDF-A1BE3FB0338C}" destId="{9CD337AF-4A1A-4A47-B6D1-0FACBF1848B3}" srcOrd="6" destOrd="0" presId="urn:microsoft.com/office/officeart/2008/layout/LinedList"/>
    <dgm:cxn modelId="{3DB5C50E-BAA8-4F68-A5E1-C9F25A908E2F}" type="presParOf" srcId="{3D174F14-D58B-4A23-AEDF-A1BE3FB0338C}" destId="{88DA7107-B856-4DD2-9B60-8AFBEB4C1E84}" srcOrd="7" destOrd="0" presId="urn:microsoft.com/office/officeart/2008/layout/LinedList"/>
    <dgm:cxn modelId="{504F6A3E-6B22-4419-AF58-A3749916A0F8}" type="presParOf" srcId="{88DA7107-B856-4DD2-9B60-8AFBEB4C1E84}" destId="{A522196F-4B52-45F7-B8E8-8114F10AF6D5}" srcOrd="0" destOrd="0" presId="urn:microsoft.com/office/officeart/2008/layout/LinedList"/>
    <dgm:cxn modelId="{5D68E53D-31B8-487E-BDFE-2AD8FE76282A}" type="presParOf" srcId="{88DA7107-B856-4DD2-9B60-8AFBEB4C1E84}" destId="{EC8D00E5-EC0E-4EDD-9EF9-1395B7E7034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A70466-9D8C-4302-9416-3DC681FE5A0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524FC9E-DDB5-44BC-82D5-CC7EAFC508ED}">
      <dgm:prSet custT="1"/>
      <dgm:spPr/>
      <dgm:t>
        <a:bodyPr/>
        <a:lstStyle/>
        <a:p>
          <a:r>
            <a:rPr lang="en-US" sz="1800" dirty="0"/>
            <a:t>Exams can be taken:</a:t>
          </a:r>
        </a:p>
      </dgm:t>
    </dgm:pt>
    <dgm:pt modelId="{55EB7977-74D6-4480-BD48-7815F5FC79A9}" type="parTrans" cxnId="{DAC161BF-CDB2-4535-B2AB-8D17090C89CC}">
      <dgm:prSet/>
      <dgm:spPr/>
      <dgm:t>
        <a:bodyPr/>
        <a:lstStyle/>
        <a:p>
          <a:endParaRPr lang="en-US"/>
        </a:p>
      </dgm:t>
    </dgm:pt>
    <dgm:pt modelId="{863E7517-CD78-47DC-A629-6F0073398ED0}" type="sibTrans" cxnId="{DAC161BF-CDB2-4535-B2AB-8D17090C89CC}">
      <dgm:prSet/>
      <dgm:spPr/>
      <dgm:t>
        <a:bodyPr/>
        <a:lstStyle/>
        <a:p>
          <a:endParaRPr lang="en-US"/>
        </a:p>
      </dgm:t>
    </dgm:pt>
    <dgm:pt modelId="{3379E0A1-A28C-4070-9C3D-8700A35CAB56}">
      <dgm:prSet custT="1"/>
      <dgm:spPr/>
      <dgm:t>
        <a:bodyPr/>
        <a:lstStyle/>
        <a:p>
          <a:r>
            <a:rPr lang="en-US" sz="1800" dirty="0"/>
            <a:t>Online</a:t>
          </a:r>
        </a:p>
      </dgm:t>
    </dgm:pt>
    <dgm:pt modelId="{F62772E2-41AD-45D6-B740-30619EFEEA74}" type="parTrans" cxnId="{7DF8F705-C3F5-4BBE-9DA3-C9AF2BC72AE0}">
      <dgm:prSet/>
      <dgm:spPr/>
      <dgm:t>
        <a:bodyPr/>
        <a:lstStyle/>
        <a:p>
          <a:endParaRPr lang="en-US"/>
        </a:p>
      </dgm:t>
    </dgm:pt>
    <dgm:pt modelId="{BE6CD50D-14C5-4D0D-B734-2438A8693267}" type="sibTrans" cxnId="{7DF8F705-C3F5-4BBE-9DA3-C9AF2BC72AE0}">
      <dgm:prSet/>
      <dgm:spPr/>
      <dgm:t>
        <a:bodyPr/>
        <a:lstStyle/>
        <a:p>
          <a:endParaRPr lang="en-US"/>
        </a:p>
      </dgm:t>
    </dgm:pt>
    <dgm:pt modelId="{FD9DDD1D-A85F-40D7-ACF7-FD226597E8EF}">
      <dgm:prSet custT="1"/>
      <dgm:spPr/>
      <dgm:t>
        <a:bodyPr/>
        <a:lstStyle/>
        <a:p>
          <a:r>
            <a:rPr lang="en-US" sz="1800" dirty="0"/>
            <a:t>At testing center</a:t>
          </a:r>
        </a:p>
      </dgm:t>
    </dgm:pt>
    <dgm:pt modelId="{98012801-0C7D-439F-8416-AC9D6F5245C6}" type="parTrans" cxnId="{61A1DAFE-DAFB-4436-83A0-F32405A8EEC6}">
      <dgm:prSet/>
      <dgm:spPr/>
      <dgm:t>
        <a:bodyPr/>
        <a:lstStyle/>
        <a:p>
          <a:endParaRPr lang="en-US"/>
        </a:p>
      </dgm:t>
    </dgm:pt>
    <dgm:pt modelId="{6D7B7323-3391-44D3-8EAB-162A370E8938}" type="sibTrans" cxnId="{61A1DAFE-DAFB-4436-83A0-F32405A8EEC6}">
      <dgm:prSet/>
      <dgm:spPr/>
      <dgm:t>
        <a:bodyPr/>
        <a:lstStyle/>
        <a:p>
          <a:endParaRPr lang="en-US"/>
        </a:p>
      </dgm:t>
    </dgm:pt>
    <dgm:pt modelId="{96E49536-B5C1-423D-9E38-162FD2E338FA}">
      <dgm:prSet custT="1"/>
      <dgm:spPr/>
      <dgm:t>
        <a:bodyPr/>
        <a:lstStyle/>
        <a:p>
          <a:r>
            <a:rPr lang="en-US" sz="1800" dirty="0"/>
            <a:t>As part of an instructor-led class</a:t>
          </a:r>
        </a:p>
      </dgm:t>
    </dgm:pt>
    <dgm:pt modelId="{90511415-149B-472D-99EB-1AAE25976B42}" type="parTrans" cxnId="{3EE49C4E-02DB-40E2-96F7-CDDDA88E22C9}">
      <dgm:prSet/>
      <dgm:spPr/>
      <dgm:t>
        <a:bodyPr/>
        <a:lstStyle/>
        <a:p>
          <a:endParaRPr lang="en-US"/>
        </a:p>
      </dgm:t>
    </dgm:pt>
    <dgm:pt modelId="{A60B02A0-E69A-48DA-A1B9-72B51241C799}" type="sibTrans" cxnId="{3EE49C4E-02DB-40E2-96F7-CDDDA88E22C9}">
      <dgm:prSet/>
      <dgm:spPr/>
      <dgm:t>
        <a:bodyPr/>
        <a:lstStyle/>
        <a:p>
          <a:endParaRPr lang="en-US"/>
        </a:p>
      </dgm:t>
    </dgm:pt>
    <dgm:pt modelId="{17AAA9FF-5DCE-45A1-A34B-1C4DF73CE192}">
      <dgm:prSet custT="1"/>
      <dgm:spPr/>
      <dgm:t>
        <a:bodyPr/>
        <a:lstStyle/>
        <a:p>
          <a:r>
            <a:rPr lang="en-US" sz="1800" dirty="0"/>
            <a:t>Register via vendor’s website</a:t>
          </a:r>
        </a:p>
      </dgm:t>
    </dgm:pt>
    <dgm:pt modelId="{D6D5B50B-F156-47EC-BC96-BE0C67E6D816}" type="parTrans" cxnId="{0264D3A1-2153-4128-8942-B7790B65A44E}">
      <dgm:prSet/>
      <dgm:spPr/>
      <dgm:t>
        <a:bodyPr/>
        <a:lstStyle/>
        <a:p>
          <a:endParaRPr lang="en-US"/>
        </a:p>
      </dgm:t>
    </dgm:pt>
    <dgm:pt modelId="{ECA2144D-DC7D-45A0-B687-E2FF0DCC80C8}" type="sibTrans" cxnId="{0264D3A1-2153-4128-8942-B7790B65A44E}">
      <dgm:prSet/>
      <dgm:spPr/>
      <dgm:t>
        <a:bodyPr/>
        <a:lstStyle/>
        <a:p>
          <a:endParaRPr lang="en-US"/>
        </a:p>
      </dgm:t>
    </dgm:pt>
    <dgm:pt modelId="{7742EE1E-4FF7-484A-8D83-481703136E4C}">
      <dgm:prSet custT="1"/>
      <dgm:spPr/>
      <dgm:t>
        <a:bodyPr/>
        <a:lstStyle/>
        <a:p>
          <a:r>
            <a:rPr lang="en-US" sz="1800" dirty="0"/>
            <a:t>Follow instructions carefully</a:t>
          </a:r>
        </a:p>
      </dgm:t>
    </dgm:pt>
    <dgm:pt modelId="{AEE1DDAF-5132-4DCD-8B1E-96704AEC4E02}" type="parTrans" cxnId="{4A586FE7-C46C-446C-9007-EEE551116C6D}">
      <dgm:prSet/>
      <dgm:spPr/>
      <dgm:t>
        <a:bodyPr/>
        <a:lstStyle/>
        <a:p>
          <a:endParaRPr lang="en-US"/>
        </a:p>
      </dgm:t>
    </dgm:pt>
    <dgm:pt modelId="{AA1223D9-1188-4CAF-ADFC-94A3384A51AF}" type="sibTrans" cxnId="{4A586FE7-C46C-446C-9007-EEE551116C6D}">
      <dgm:prSet/>
      <dgm:spPr/>
      <dgm:t>
        <a:bodyPr/>
        <a:lstStyle/>
        <a:p>
          <a:endParaRPr lang="en-US"/>
        </a:p>
      </dgm:t>
    </dgm:pt>
    <dgm:pt modelId="{343508F1-5BB8-4D41-B4E8-941C7B88D3BC}">
      <dgm:prSet custT="1"/>
      <dgm:spPr/>
      <dgm:t>
        <a:bodyPr/>
        <a:lstStyle/>
        <a:p>
          <a:r>
            <a:rPr lang="en-US" sz="1800" dirty="0"/>
            <a:t>Exam cost is approximately $125</a:t>
          </a:r>
        </a:p>
      </dgm:t>
    </dgm:pt>
    <dgm:pt modelId="{AE91263B-FF0F-49E2-A141-248F1C5E79BF}" type="parTrans" cxnId="{1F4B5B74-1704-47C4-8FFC-20A292EA16A2}">
      <dgm:prSet/>
      <dgm:spPr/>
      <dgm:t>
        <a:bodyPr/>
        <a:lstStyle/>
        <a:p>
          <a:endParaRPr lang="en-US"/>
        </a:p>
      </dgm:t>
    </dgm:pt>
    <dgm:pt modelId="{099B4215-753C-4963-9113-FFA8F4FD6A33}" type="sibTrans" cxnId="{1F4B5B74-1704-47C4-8FFC-20A292EA16A2}">
      <dgm:prSet/>
      <dgm:spPr/>
      <dgm:t>
        <a:bodyPr/>
        <a:lstStyle/>
        <a:p>
          <a:endParaRPr lang="en-US"/>
        </a:p>
      </dgm:t>
    </dgm:pt>
    <dgm:pt modelId="{6C4ADCB7-BD3A-4DCC-BECB-7A67324F7794}" type="pres">
      <dgm:prSet presAssocID="{DFA70466-9D8C-4302-9416-3DC681FE5A0B}" presName="linear" presStyleCnt="0">
        <dgm:presLayoutVars>
          <dgm:animLvl val="lvl"/>
          <dgm:resizeHandles val="exact"/>
        </dgm:presLayoutVars>
      </dgm:prSet>
      <dgm:spPr/>
    </dgm:pt>
    <dgm:pt modelId="{BF14EBDA-4133-49C7-A915-0B5D830691B9}" type="pres">
      <dgm:prSet presAssocID="{1524FC9E-DDB5-44BC-82D5-CC7EAFC508ED}" presName="parentText" presStyleLbl="node1" presStyleIdx="0" presStyleCnt="4">
        <dgm:presLayoutVars>
          <dgm:chMax val="0"/>
          <dgm:bulletEnabled val="1"/>
        </dgm:presLayoutVars>
      </dgm:prSet>
      <dgm:spPr/>
    </dgm:pt>
    <dgm:pt modelId="{F806D7A0-472E-4BC7-9DE6-8EC22D41A267}" type="pres">
      <dgm:prSet presAssocID="{1524FC9E-DDB5-44BC-82D5-CC7EAFC508ED}" presName="childText" presStyleLbl="revTx" presStyleIdx="0" presStyleCnt="1">
        <dgm:presLayoutVars>
          <dgm:bulletEnabled val="1"/>
        </dgm:presLayoutVars>
      </dgm:prSet>
      <dgm:spPr/>
    </dgm:pt>
    <dgm:pt modelId="{D2A359FE-BA86-4CAA-8DF5-3C4B0D3D4826}" type="pres">
      <dgm:prSet presAssocID="{17AAA9FF-5DCE-45A1-A34B-1C4DF73CE192}" presName="parentText" presStyleLbl="node1" presStyleIdx="1" presStyleCnt="4">
        <dgm:presLayoutVars>
          <dgm:chMax val="0"/>
          <dgm:bulletEnabled val="1"/>
        </dgm:presLayoutVars>
      </dgm:prSet>
      <dgm:spPr/>
    </dgm:pt>
    <dgm:pt modelId="{D0472732-1C25-46B0-B39E-50EF39D511D0}" type="pres">
      <dgm:prSet presAssocID="{ECA2144D-DC7D-45A0-B687-E2FF0DCC80C8}" presName="spacer" presStyleCnt="0"/>
      <dgm:spPr/>
    </dgm:pt>
    <dgm:pt modelId="{31F84B19-011C-4B91-A91E-6C02BD7E76B8}" type="pres">
      <dgm:prSet presAssocID="{7742EE1E-4FF7-484A-8D83-481703136E4C}" presName="parentText" presStyleLbl="node1" presStyleIdx="2" presStyleCnt="4">
        <dgm:presLayoutVars>
          <dgm:chMax val="0"/>
          <dgm:bulletEnabled val="1"/>
        </dgm:presLayoutVars>
      </dgm:prSet>
      <dgm:spPr/>
    </dgm:pt>
    <dgm:pt modelId="{21569CF0-E446-4CFB-956D-5F2415B89870}" type="pres">
      <dgm:prSet presAssocID="{AA1223D9-1188-4CAF-ADFC-94A3384A51AF}" presName="spacer" presStyleCnt="0"/>
      <dgm:spPr/>
    </dgm:pt>
    <dgm:pt modelId="{8A89F975-A5F4-45C0-9F57-4B7E749AB8A7}" type="pres">
      <dgm:prSet presAssocID="{343508F1-5BB8-4D41-B4E8-941C7B88D3BC}" presName="parentText" presStyleLbl="node1" presStyleIdx="3" presStyleCnt="4">
        <dgm:presLayoutVars>
          <dgm:chMax val="0"/>
          <dgm:bulletEnabled val="1"/>
        </dgm:presLayoutVars>
      </dgm:prSet>
      <dgm:spPr/>
    </dgm:pt>
  </dgm:ptLst>
  <dgm:cxnLst>
    <dgm:cxn modelId="{7DF8F705-C3F5-4BBE-9DA3-C9AF2BC72AE0}" srcId="{1524FC9E-DDB5-44BC-82D5-CC7EAFC508ED}" destId="{3379E0A1-A28C-4070-9C3D-8700A35CAB56}" srcOrd="0" destOrd="0" parTransId="{F62772E2-41AD-45D6-B740-30619EFEEA74}" sibTransId="{BE6CD50D-14C5-4D0D-B734-2438A8693267}"/>
    <dgm:cxn modelId="{18208906-FCF1-49F8-B139-AA52C495D5A3}" type="presOf" srcId="{3379E0A1-A28C-4070-9C3D-8700A35CAB56}" destId="{F806D7A0-472E-4BC7-9DE6-8EC22D41A267}" srcOrd="0" destOrd="0" presId="urn:microsoft.com/office/officeart/2005/8/layout/vList2"/>
    <dgm:cxn modelId="{19676911-5FFE-416B-A2AE-397102DFC125}" type="presOf" srcId="{96E49536-B5C1-423D-9E38-162FD2E338FA}" destId="{F806D7A0-472E-4BC7-9DE6-8EC22D41A267}" srcOrd="0" destOrd="2" presId="urn:microsoft.com/office/officeart/2005/8/layout/vList2"/>
    <dgm:cxn modelId="{7B59C45D-9FA1-4739-8459-991D5E412293}" type="presOf" srcId="{DFA70466-9D8C-4302-9416-3DC681FE5A0B}" destId="{6C4ADCB7-BD3A-4DCC-BECB-7A67324F7794}" srcOrd="0" destOrd="0" presId="urn:microsoft.com/office/officeart/2005/8/layout/vList2"/>
    <dgm:cxn modelId="{3EE49C4E-02DB-40E2-96F7-CDDDA88E22C9}" srcId="{1524FC9E-DDB5-44BC-82D5-CC7EAFC508ED}" destId="{96E49536-B5C1-423D-9E38-162FD2E338FA}" srcOrd="2" destOrd="0" parTransId="{90511415-149B-472D-99EB-1AAE25976B42}" sibTransId="{A60B02A0-E69A-48DA-A1B9-72B51241C799}"/>
    <dgm:cxn modelId="{1F4B5B74-1704-47C4-8FFC-20A292EA16A2}" srcId="{DFA70466-9D8C-4302-9416-3DC681FE5A0B}" destId="{343508F1-5BB8-4D41-B4E8-941C7B88D3BC}" srcOrd="3" destOrd="0" parTransId="{AE91263B-FF0F-49E2-A141-248F1C5E79BF}" sibTransId="{099B4215-753C-4963-9113-FFA8F4FD6A33}"/>
    <dgm:cxn modelId="{F15AB154-1427-404D-A323-3FC22A56DFE8}" type="presOf" srcId="{17AAA9FF-5DCE-45A1-A34B-1C4DF73CE192}" destId="{D2A359FE-BA86-4CAA-8DF5-3C4B0D3D4826}" srcOrd="0" destOrd="0" presId="urn:microsoft.com/office/officeart/2005/8/layout/vList2"/>
    <dgm:cxn modelId="{E2AC4A79-C205-481A-9F2C-BF88C0F19203}" type="presOf" srcId="{FD9DDD1D-A85F-40D7-ACF7-FD226597E8EF}" destId="{F806D7A0-472E-4BC7-9DE6-8EC22D41A267}" srcOrd="0" destOrd="1" presId="urn:microsoft.com/office/officeart/2005/8/layout/vList2"/>
    <dgm:cxn modelId="{1CC9458A-0E5B-4872-BA3A-13DDA6D3D012}" type="presOf" srcId="{1524FC9E-DDB5-44BC-82D5-CC7EAFC508ED}" destId="{BF14EBDA-4133-49C7-A915-0B5D830691B9}" srcOrd="0" destOrd="0" presId="urn:microsoft.com/office/officeart/2005/8/layout/vList2"/>
    <dgm:cxn modelId="{0264D3A1-2153-4128-8942-B7790B65A44E}" srcId="{DFA70466-9D8C-4302-9416-3DC681FE5A0B}" destId="{17AAA9FF-5DCE-45A1-A34B-1C4DF73CE192}" srcOrd="1" destOrd="0" parTransId="{D6D5B50B-F156-47EC-BC96-BE0C67E6D816}" sibTransId="{ECA2144D-DC7D-45A0-B687-E2FF0DCC80C8}"/>
    <dgm:cxn modelId="{DAC161BF-CDB2-4535-B2AB-8D17090C89CC}" srcId="{DFA70466-9D8C-4302-9416-3DC681FE5A0B}" destId="{1524FC9E-DDB5-44BC-82D5-CC7EAFC508ED}" srcOrd="0" destOrd="0" parTransId="{55EB7977-74D6-4480-BD48-7815F5FC79A9}" sibTransId="{863E7517-CD78-47DC-A629-6F0073398ED0}"/>
    <dgm:cxn modelId="{0A52A7DC-B225-48EE-95BB-17CE70D07341}" type="presOf" srcId="{343508F1-5BB8-4D41-B4E8-941C7B88D3BC}" destId="{8A89F975-A5F4-45C0-9F57-4B7E749AB8A7}" srcOrd="0" destOrd="0" presId="urn:microsoft.com/office/officeart/2005/8/layout/vList2"/>
    <dgm:cxn modelId="{295BC6E5-ED4E-45B2-8E4B-54802A4C4251}" type="presOf" srcId="{7742EE1E-4FF7-484A-8D83-481703136E4C}" destId="{31F84B19-011C-4B91-A91E-6C02BD7E76B8}" srcOrd="0" destOrd="0" presId="urn:microsoft.com/office/officeart/2005/8/layout/vList2"/>
    <dgm:cxn modelId="{4A586FE7-C46C-446C-9007-EEE551116C6D}" srcId="{DFA70466-9D8C-4302-9416-3DC681FE5A0B}" destId="{7742EE1E-4FF7-484A-8D83-481703136E4C}" srcOrd="2" destOrd="0" parTransId="{AEE1DDAF-5132-4DCD-8B1E-96704AEC4E02}" sibTransId="{AA1223D9-1188-4CAF-ADFC-94A3384A51AF}"/>
    <dgm:cxn modelId="{61A1DAFE-DAFB-4436-83A0-F32405A8EEC6}" srcId="{1524FC9E-DDB5-44BC-82D5-CC7EAFC508ED}" destId="{FD9DDD1D-A85F-40D7-ACF7-FD226597E8EF}" srcOrd="1" destOrd="0" parTransId="{98012801-0C7D-439F-8416-AC9D6F5245C6}" sibTransId="{6D7B7323-3391-44D3-8EAB-162A370E8938}"/>
    <dgm:cxn modelId="{C7E67926-ECEB-48A1-BAE7-4118D208CA36}" type="presParOf" srcId="{6C4ADCB7-BD3A-4DCC-BECB-7A67324F7794}" destId="{BF14EBDA-4133-49C7-A915-0B5D830691B9}" srcOrd="0" destOrd="0" presId="urn:microsoft.com/office/officeart/2005/8/layout/vList2"/>
    <dgm:cxn modelId="{D3B4B1D2-E110-4F6A-95D9-9FDAB701F338}" type="presParOf" srcId="{6C4ADCB7-BD3A-4DCC-BECB-7A67324F7794}" destId="{F806D7A0-472E-4BC7-9DE6-8EC22D41A267}" srcOrd="1" destOrd="0" presId="urn:microsoft.com/office/officeart/2005/8/layout/vList2"/>
    <dgm:cxn modelId="{4B305259-03C7-4A4C-939A-9290D3A21B21}" type="presParOf" srcId="{6C4ADCB7-BD3A-4DCC-BECB-7A67324F7794}" destId="{D2A359FE-BA86-4CAA-8DF5-3C4B0D3D4826}" srcOrd="2" destOrd="0" presId="urn:microsoft.com/office/officeart/2005/8/layout/vList2"/>
    <dgm:cxn modelId="{ECEBF4CE-7B23-4835-9248-CB483790E39B}" type="presParOf" srcId="{6C4ADCB7-BD3A-4DCC-BECB-7A67324F7794}" destId="{D0472732-1C25-46B0-B39E-50EF39D511D0}" srcOrd="3" destOrd="0" presId="urn:microsoft.com/office/officeart/2005/8/layout/vList2"/>
    <dgm:cxn modelId="{1C2190EC-1913-4467-9B83-F709B1E4D27E}" type="presParOf" srcId="{6C4ADCB7-BD3A-4DCC-BECB-7A67324F7794}" destId="{31F84B19-011C-4B91-A91E-6C02BD7E76B8}" srcOrd="4" destOrd="0" presId="urn:microsoft.com/office/officeart/2005/8/layout/vList2"/>
    <dgm:cxn modelId="{3F318F7D-01C3-4756-8A05-69FE54129DCC}" type="presParOf" srcId="{6C4ADCB7-BD3A-4DCC-BECB-7A67324F7794}" destId="{21569CF0-E446-4CFB-956D-5F2415B89870}" srcOrd="5" destOrd="0" presId="urn:microsoft.com/office/officeart/2005/8/layout/vList2"/>
    <dgm:cxn modelId="{4FC36D1D-85F1-4FB7-8197-EA259D12C2FD}" type="presParOf" srcId="{6C4ADCB7-BD3A-4DCC-BECB-7A67324F7794}" destId="{8A89F975-A5F4-45C0-9F57-4B7E749AB8A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97100BD-70A2-42E3-A6B5-404DB7AA583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6E11261-6FF0-4301-BC70-1DDD7535A950}">
      <dgm:prSet custT="1"/>
      <dgm:spPr/>
      <dgm:t>
        <a:bodyPr/>
        <a:lstStyle/>
        <a:p>
          <a:r>
            <a:rPr lang="en-US" sz="1800" dirty="0"/>
            <a:t>Complies with requirement for approval by registered Dietician or Nutritionist </a:t>
          </a:r>
          <a:br>
            <a:rPr lang="en-US" sz="1800" dirty="0"/>
          </a:br>
          <a:r>
            <a:rPr lang="en-US" sz="1800" dirty="0"/>
            <a:t>Allows “second set of eyes” to review menu</a:t>
          </a:r>
        </a:p>
      </dgm:t>
    </dgm:pt>
    <dgm:pt modelId="{F153154A-EA60-4523-B5C8-8064704D13DD}" type="parTrans" cxnId="{2E145F2B-2071-4741-8949-920EAA38A96B}">
      <dgm:prSet/>
      <dgm:spPr/>
      <dgm:t>
        <a:bodyPr/>
        <a:lstStyle/>
        <a:p>
          <a:endParaRPr lang="en-US"/>
        </a:p>
      </dgm:t>
    </dgm:pt>
    <dgm:pt modelId="{2731B744-5AC8-4571-AEC0-7538087D0E67}" type="sibTrans" cxnId="{2E145F2B-2071-4741-8949-920EAA38A96B}">
      <dgm:prSet/>
      <dgm:spPr/>
      <dgm:t>
        <a:bodyPr/>
        <a:lstStyle/>
        <a:p>
          <a:endParaRPr lang="en-US"/>
        </a:p>
      </dgm:t>
    </dgm:pt>
    <dgm:pt modelId="{546E1D33-48D2-4CE2-9492-B4A8F1640FF4}">
      <dgm:prSet custT="1"/>
      <dgm:spPr/>
      <dgm:t>
        <a:bodyPr/>
        <a:lstStyle/>
        <a:p>
          <a:r>
            <a:rPr lang="en-US" sz="1800" dirty="0"/>
            <a:t>Promotes balanced, nourishing meals for consumers based on the DGA</a:t>
          </a:r>
        </a:p>
      </dgm:t>
    </dgm:pt>
    <dgm:pt modelId="{6FAEA5A8-E06D-4B65-AB30-EF44FFFAB5A4}" type="parTrans" cxnId="{FB1F09FE-F27F-4BDF-8E67-58B285FB4576}">
      <dgm:prSet/>
      <dgm:spPr/>
      <dgm:t>
        <a:bodyPr/>
        <a:lstStyle/>
        <a:p>
          <a:endParaRPr lang="en-US"/>
        </a:p>
      </dgm:t>
    </dgm:pt>
    <dgm:pt modelId="{4FA5FFA0-20D0-425B-B9DE-99E18BEB4BA1}" type="sibTrans" cxnId="{FB1F09FE-F27F-4BDF-8E67-58B285FB4576}">
      <dgm:prSet/>
      <dgm:spPr/>
      <dgm:t>
        <a:bodyPr/>
        <a:lstStyle/>
        <a:p>
          <a:endParaRPr lang="en-US"/>
        </a:p>
      </dgm:t>
    </dgm:pt>
    <dgm:pt modelId="{B4B5AD01-F5ED-4164-8B23-3DA78569B91B}" type="pres">
      <dgm:prSet presAssocID="{497100BD-70A2-42E3-A6B5-404DB7AA5838}" presName="linear" presStyleCnt="0">
        <dgm:presLayoutVars>
          <dgm:animLvl val="lvl"/>
          <dgm:resizeHandles val="exact"/>
        </dgm:presLayoutVars>
      </dgm:prSet>
      <dgm:spPr/>
    </dgm:pt>
    <dgm:pt modelId="{2D415AFB-D225-4BFA-953F-840023845346}" type="pres">
      <dgm:prSet presAssocID="{96E11261-6FF0-4301-BC70-1DDD7535A950}" presName="parentText" presStyleLbl="node1" presStyleIdx="0" presStyleCnt="2">
        <dgm:presLayoutVars>
          <dgm:chMax val="0"/>
          <dgm:bulletEnabled val="1"/>
        </dgm:presLayoutVars>
      </dgm:prSet>
      <dgm:spPr/>
    </dgm:pt>
    <dgm:pt modelId="{20730905-EA16-47D0-ACFD-041C7D78951D}" type="pres">
      <dgm:prSet presAssocID="{2731B744-5AC8-4571-AEC0-7538087D0E67}" presName="spacer" presStyleCnt="0"/>
      <dgm:spPr/>
    </dgm:pt>
    <dgm:pt modelId="{8C5C23D4-807B-49CC-8F59-21639B497267}" type="pres">
      <dgm:prSet presAssocID="{546E1D33-48D2-4CE2-9492-B4A8F1640FF4}" presName="parentText" presStyleLbl="node1" presStyleIdx="1" presStyleCnt="2" custLinFactNeighborX="-1059" custLinFactNeighborY="-61663">
        <dgm:presLayoutVars>
          <dgm:chMax val="0"/>
          <dgm:bulletEnabled val="1"/>
        </dgm:presLayoutVars>
      </dgm:prSet>
      <dgm:spPr/>
    </dgm:pt>
  </dgm:ptLst>
  <dgm:cxnLst>
    <dgm:cxn modelId="{2E145F2B-2071-4741-8949-920EAA38A96B}" srcId="{497100BD-70A2-42E3-A6B5-404DB7AA5838}" destId="{96E11261-6FF0-4301-BC70-1DDD7535A950}" srcOrd="0" destOrd="0" parTransId="{F153154A-EA60-4523-B5C8-8064704D13DD}" sibTransId="{2731B744-5AC8-4571-AEC0-7538087D0E67}"/>
    <dgm:cxn modelId="{F97B6FA5-6695-457B-A087-5E6968468109}" type="presOf" srcId="{96E11261-6FF0-4301-BC70-1DDD7535A950}" destId="{2D415AFB-D225-4BFA-953F-840023845346}" srcOrd="0" destOrd="0" presId="urn:microsoft.com/office/officeart/2005/8/layout/vList2"/>
    <dgm:cxn modelId="{F5438CB5-738A-4394-B523-BC060D4148BE}" type="presOf" srcId="{497100BD-70A2-42E3-A6B5-404DB7AA5838}" destId="{B4B5AD01-F5ED-4164-8B23-3DA78569B91B}" srcOrd="0" destOrd="0" presId="urn:microsoft.com/office/officeart/2005/8/layout/vList2"/>
    <dgm:cxn modelId="{2549ADDC-D670-4429-8B3C-8D6593FC1EA4}" type="presOf" srcId="{546E1D33-48D2-4CE2-9492-B4A8F1640FF4}" destId="{8C5C23D4-807B-49CC-8F59-21639B497267}" srcOrd="0" destOrd="0" presId="urn:microsoft.com/office/officeart/2005/8/layout/vList2"/>
    <dgm:cxn modelId="{FB1F09FE-F27F-4BDF-8E67-58B285FB4576}" srcId="{497100BD-70A2-42E3-A6B5-404DB7AA5838}" destId="{546E1D33-48D2-4CE2-9492-B4A8F1640FF4}" srcOrd="1" destOrd="0" parTransId="{6FAEA5A8-E06D-4B65-AB30-EF44FFFAB5A4}" sibTransId="{4FA5FFA0-20D0-425B-B9DE-99E18BEB4BA1}"/>
    <dgm:cxn modelId="{2A097F35-F2BA-429F-B42A-9F984E8BD0E9}" type="presParOf" srcId="{B4B5AD01-F5ED-4164-8B23-3DA78569B91B}" destId="{2D415AFB-D225-4BFA-953F-840023845346}" srcOrd="0" destOrd="0" presId="urn:microsoft.com/office/officeart/2005/8/layout/vList2"/>
    <dgm:cxn modelId="{41A82343-598A-4E74-8BB5-A561091805D7}" type="presParOf" srcId="{B4B5AD01-F5ED-4164-8B23-3DA78569B91B}" destId="{20730905-EA16-47D0-ACFD-041C7D78951D}" srcOrd="1" destOrd="0" presId="urn:microsoft.com/office/officeart/2005/8/layout/vList2"/>
    <dgm:cxn modelId="{B3546A6B-4E04-4B9B-B588-6CF1B7C0FEF2}" type="presParOf" srcId="{B4B5AD01-F5ED-4164-8B23-3DA78569B91B}" destId="{8C5C23D4-807B-49CC-8F59-21639B49726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B659285-8B86-4ECD-BC25-4455A1A6EED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7D494A7-AE85-4B45-9C28-FF8B7C45E462}">
      <dgm:prSet custT="1"/>
      <dgm:spPr/>
      <dgm:t>
        <a:bodyPr/>
        <a:lstStyle/>
        <a:p>
          <a:r>
            <a:rPr lang="en-US" sz="1800" dirty="0"/>
            <a:t>Use menu template provided by Dietician</a:t>
          </a:r>
        </a:p>
      </dgm:t>
    </dgm:pt>
    <dgm:pt modelId="{395191B3-5D86-4F6A-A234-5C1CD8CDF493}" type="parTrans" cxnId="{1E88A0B7-2F0F-44B2-AC16-083C25BF7AE0}">
      <dgm:prSet/>
      <dgm:spPr/>
      <dgm:t>
        <a:bodyPr/>
        <a:lstStyle/>
        <a:p>
          <a:endParaRPr lang="en-US"/>
        </a:p>
      </dgm:t>
    </dgm:pt>
    <dgm:pt modelId="{AADDB65E-C639-45FC-A7F0-07D6CA46AD73}" type="sibTrans" cxnId="{1E88A0B7-2F0F-44B2-AC16-083C25BF7AE0}">
      <dgm:prSet/>
      <dgm:spPr/>
      <dgm:t>
        <a:bodyPr/>
        <a:lstStyle/>
        <a:p>
          <a:endParaRPr lang="en-US"/>
        </a:p>
      </dgm:t>
    </dgm:pt>
    <dgm:pt modelId="{FAFE9902-A9DC-40C2-94DE-C6743677A455}">
      <dgm:prSet custT="1"/>
      <dgm:spPr/>
      <dgm:t>
        <a:bodyPr/>
        <a:lstStyle/>
        <a:p>
          <a:r>
            <a:rPr lang="en-US" sz="1800" dirty="0"/>
            <a:t>Complete menu for the month, following template instructions</a:t>
          </a:r>
        </a:p>
      </dgm:t>
    </dgm:pt>
    <dgm:pt modelId="{237F48B8-E3D8-4A06-AA70-863BB86F6CA2}" type="parTrans" cxnId="{715371A4-406A-4F30-B17D-1EB6FAE644A8}">
      <dgm:prSet/>
      <dgm:spPr/>
      <dgm:t>
        <a:bodyPr/>
        <a:lstStyle/>
        <a:p>
          <a:endParaRPr lang="en-US"/>
        </a:p>
      </dgm:t>
    </dgm:pt>
    <dgm:pt modelId="{E9C1A82A-D01D-4452-ABC4-1CD937493F79}" type="sibTrans" cxnId="{715371A4-406A-4F30-B17D-1EB6FAE644A8}">
      <dgm:prSet/>
      <dgm:spPr/>
      <dgm:t>
        <a:bodyPr/>
        <a:lstStyle/>
        <a:p>
          <a:endParaRPr lang="en-US"/>
        </a:p>
      </dgm:t>
    </dgm:pt>
    <dgm:pt modelId="{1821A038-0702-44E5-92DD-D202951B2757}">
      <dgm:prSet custT="1"/>
      <dgm:spPr/>
      <dgm:t>
        <a:bodyPr/>
        <a:lstStyle/>
        <a:p>
          <a:r>
            <a:rPr lang="en-US" sz="1800" dirty="0"/>
            <a:t>Submit to Dietician &gt;30 days before first service from that menu</a:t>
          </a:r>
        </a:p>
      </dgm:t>
    </dgm:pt>
    <dgm:pt modelId="{656DCF17-769A-435A-957D-BD581E4B7725}" type="parTrans" cxnId="{EECA747D-9471-407E-AB35-E7CBCE02A177}">
      <dgm:prSet/>
      <dgm:spPr/>
      <dgm:t>
        <a:bodyPr/>
        <a:lstStyle/>
        <a:p>
          <a:endParaRPr lang="en-US"/>
        </a:p>
      </dgm:t>
    </dgm:pt>
    <dgm:pt modelId="{E98B5977-3925-431F-B4DE-53ECEE1C700A}" type="sibTrans" cxnId="{EECA747D-9471-407E-AB35-E7CBCE02A177}">
      <dgm:prSet/>
      <dgm:spPr/>
      <dgm:t>
        <a:bodyPr/>
        <a:lstStyle/>
        <a:p>
          <a:endParaRPr lang="en-US"/>
        </a:p>
      </dgm:t>
    </dgm:pt>
    <dgm:pt modelId="{EFBDAA5B-5890-4151-93B5-88F84DB67E16}">
      <dgm:prSet custT="1"/>
      <dgm:spPr/>
      <dgm:t>
        <a:bodyPr/>
        <a:lstStyle/>
        <a:p>
          <a:r>
            <a:rPr lang="en-US" sz="1800" dirty="0"/>
            <a:t>If menu changed</a:t>
          </a:r>
          <a:r>
            <a:rPr lang="en-US" sz="2200" dirty="0"/>
            <a:t>:</a:t>
          </a:r>
        </a:p>
      </dgm:t>
    </dgm:pt>
    <dgm:pt modelId="{EA1F3DF8-ADBD-4066-B42C-1E98D15DEAFC}" type="parTrans" cxnId="{87FCDABA-6EFA-492D-99C1-699EE139CB36}">
      <dgm:prSet/>
      <dgm:spPr/>
      <dgm:t>
        <a:bodyPr/>
        <a:lstStyle/>
        <a:p>
          <a:endParaRPr lang="en-US"/>
        </a:p>
      </dgm:t>
    </dgm:pt>
    <dgm:pt modelId="{4ACD3A32-8FD5-4418-9EEA-B7C2FB4033D9}" type="sibTrans" cxnId="{87FCDABA-6EFA-492D-99C1-699EE139CB36}">
      <dgm:prSet/>
      <dgm:spPr/>
      <dgm:t>
        <a:bodyPr/>
        <a:lstStyle/>
        <a:p>
          <a:endParaRPr lang="en-US"/>
        </a:p>
      </dgm:t>
    </dgm:pt>
    <dgm:pt modelId="{E1B7D342-C4C5-4321-AB7D-6B2196029601}">
      <dgm:prSet custT="1"/>
      <dgm:spPr/>
      <dgm:t>
        <a:bodyPr/>
        <a:lstStyle/>
        <a:p>
          <a:r>
            <a:rPr lang="en-US" sz="1800" dirty="0"/>
            <a:t>Must be re-approved</a:t>
          </a:r>
        </a:p>
      </dgm:t>
    </dgm:pt>
    <dgm:pt modelId="{03C4A83D-85E8-4E9A-BB7F-090387FBD84A}" type="parTrans" cxnId="{9B83526B-F082-4866-AB5D-30E89A90E1F5}">
      <dgm:prSet/>
      <dgm:spPr/>
      <dgm:t>
        <a:bodyPr/>
        <a:lstStyle/>
        <a:p>
          <a:endParaRPr lang="en-US"/>
        </a:p>
      </dgm:t>
    </dgm:pt>
    <dgm:pt modelId="{4F630974-3E28-4CD9-8EBA-F297015E1E32}" type="sibTrans" cxnId="{9B83526B-F082-4866-AB5D-30E89A90E1F5}">
      <dgm:prSet/>
      <dgm:spPr/>
      <dgm:t>
        <a:bodyPr/>
        <a:lstStyle/>
        <a:p>
          <a:endParaRPr lang="en-US"/>
        </a:p>
      </dgm:t>
    </dgm:pt>
    <dgm:pt modelId="{F5FF9B5A-65B3-4E11-BA85-88BEB766FD28}">
      <dgm:prSet custT="1"/>
      <dgm:spPr/>
      <dgm:t>
        <a:bodyPr/>
        <a:lstStyle/>
        <a:p>
          <a:r>
            <a:rPr lang="en-US" sz="1800" dirty="0"/>
            <a:t>Contact Dietitian </a:t>
          </a:r>
        </a:p>
      </dgm:t>
    </dgm:pt>
    <dgm:pt modelId="{BBAF37A6-6591-4324-8E7C-2B452466B49F}" type="parTrans" cxnId="{2F652B14-2BE9-4775-8C36-27C0F2AF3775}">
      <dgm:prSet/>
      <dgm:spPr/>
      <dgm:t>
        <a:bodyPr/>
        <a:lstStyle/>
        <a:p>
          <a:endParaRPr lang="en-US"/>
        </a:p>
      </dgm:t>
    </dgm:pt>
    <dgm:pt modelId="{DA58F67B-894A-49CC-B8D5-8388C65CC14B}" type="sibTrans" cxnId="{2F652B14-2BE9-4775-8C36-27C0F2AF3775}">
      <dgm:prSet/>
      <dgm:spPr/>
      <dgm:t>
        <a:bodyPr/>
        <a:lstStyle/>
        <a:p>
          <a:endParaRPr lang="en-US"/>
        </a:p>
      </dgm:t>
    </dgm:pt>
    <dgm:pt modelId="{3C745B93-6ECF-450D-80BB-B09D13EF4356}">
      <dgm:prSet custT="1"/>
      <dgm:spPr/>
      <dgm:t>
        <a:bodyPr/>
        <a:lstStyle/>
        <a:p>
          <a:r>
            <a:rPr lang="en-US" sz="1800" dirty="0"/>
            <a:t>Get verbal approval</a:t>
          </a:r>
        </a:p>
      </dgm:t>
    </dgm:pt>
    <dgm:pt modelId="{96BE4A35-2CE4-437E-B7C2-F4E81AE989E7}" type="parTrans" cxnId="{2B3EDCFF-31CE-4514-AC84-A3AE8A1E775F}">
      <dgm:prSet/>
      <dgm:spPr/>
      <dgm:t>
        <a:bodyPr/>
        <a:lstStyle/>
        <a:p>
          <a:endParaRPr lang="en-US"/>
        </a:p>
      </dgm:t>
    </dgm:pt>
    <dgm:pt modelId="{E69D80DD-CAE5-499E-94BB-FF89A7352D29}" type="sibTrans" cxnId="{2B3EDCFF-31CE-4514-AC84-A3AE8A1E775F}">
      <dgm:prSet/>
      <dgm:spPr/>
      <dgm:t>
        <a:bodyPr/>
        <a:lstStyle/>
        <a:p>
          <a:endParaRPr lang="en-US"/>
        </a:p>
      </dgm:t>
    </dgm:pt>
    <dgm:pt modelId="{4875E514-F3FA-4D76-B3E1-EBE3FB93C61F}">
      <dgm:prSet custT="1"/>
      <dgm:spPr/>
      <dgm:t>
        <a:bodyPr/>
        <a:lstStyle/>
        <a:p>
          <a:r>
            <a:rPr lang="en-US" sz="1800" dirty="0"/>
            <a:t>Send revised menu for written re-approval</a:t>
          </a:r>
        </a:p>
      </dgm:t>
    </dgm:pt>
    <dgm:pt modelId="{0670BA16-B8C9-4745-87AC-391E014907C2}" type="parTrans" cxnId="{8732928C-A1AF-452E-83B0-B403B985D80C}">
      <dgm:prSet/>
      <dgm:spPr/>
      <dgm:t>
        <a:bodyPr/>
        <a:lstStyle/>
        <a:p>
          <a:endParaRPr lang="en-US"/>
        </a:p>
      </dgm:t>
    </dgm:pt>
    <dgm:pt modelId="{3AAE14A1-DFA2-4EB7-A8BF-886B3F2278C6}" type="sibTrans" cxnId="{8732928C-A1AF-452E-83B0-B403B985D80C}">
      <dgm:prSet/>
      <dgm:spPr/>
      <dgm:t>
        <a:bodyPr/>
        <a:lstStyle/>
        <a:p>
          <a:endParaRPr lang="en-US"/>
        </a:p>
      </dgm:t>
    </dgm:pt>
    <dgm:pt modelId="{DC03A716-4426-49CB-8F01-B0E6218D1DEA}">
      <dgm:prSet custT="1"/>
      <dgm:spPr/>
      <dgm:t>
        <a:bodyPr/>
        <a:lstStyle/>
        <a:p>
          <a:r>
            <a:rPr lang="en-US" sz="1800" dirty="0"/>
            <a:t>Retain approved menus for your records</a:t>
          </a:r>
        </a:p>
      </dgm:t>
    </dgm:pt>
    <dgm:pt modelId="{DFFF32F9-7A27-4F06-9F9A-BBB6F80F4F8D}" type="parTrans" cxnId="{90406540-CFC0-4F3D-B90D-BE72526F0F37}">
      <dgm:prSet/>
      <dgm:spPr/>
      <dgm:t>
        <a:bodyPr/>
        <a:lstStyle/>
        <a:p>
          <a:endParaRPr lang="en-US"/>
        </a:p>
      </dgm:t>
    </dgm:pt>
    <dgm:pt modelId="{09534D47-CE71-46A7-B72E-BCEBEE7231B6}" type="sibTrans" cxnId="{90406540-CFC0-4F3D-B90D-BE72526F0F37}">
      <dgm:prSet/>
      <dgm:spPr/>
      <dgm:t>
        <a:bodyPr/>
        <a:lstStyle/>
        <a:p>
          <a:endParaRPr lang="en-US"/>
        </a:p>
      </dgm:t>
    </dgm:pt>
    <dgm:pt modelId="{604CB32A-861D-491A-8652-16595806475B}" type="pres">
      <dgm:prSet presAssocID="{5B659285-8B86-4ECD-BC25-4455A1A6EED2}" presName="linear" presStyleCnt="0">
        <dgm:presLayoutVars>
          <dgm:animLvl val="lvl"/>
          <dgm:resizeHandles val="exact"/>
        </dgm:presLayoutVars>
      </dgm:prSet>
      <dgm:spPr/>
    </dgm:pt>
    <dgm:pt modelId="{ED42EC46-8D7C-4FDD-8371-72EB4085632E}" type="pres">
      <dgm:prSet presAssocID="{17D494A7-AE85-4B45-9C28-FF8B7C45E462}" presName="parentText" presStyleLbl="node1" presStyleIdx="0" presStyleCnt="5">
        <dgm:presLayoutVars>
          <dgm:chMax val="0"/>
          <dgm:bulletEnabled val="1"/>
        </dgm:presLayoutVars>
      </dgm:prSet>
      <dgm:spPr/>
    </dgm:pt>
    <dgm:pt modelId="{730F6049-71E6-416A-AD35-7FBB2A040ED9}" type="pres">
      <dgm:prSet presAssocID="{AADDB65E-C639-45FC-A7F0-07D6CA46AD73}" presName="spacer" presStyleCnt="0"/>
      <dgm:spPr/>
    </dgm:pt>
    <dgm:pt modelId="{59162F2C-2BAA-4238-A561-35F8848B8CCF}" type="pres">
      <dgm:prSet presAssocID="{FAFE9902-A9DC-40C2-94DE-C6743677A455}" presName="parentText" presStyleLbl="node1" presStyleIdx="1" presStyleCnt="5">
        <dgm:presLayoutVars>
          <dgm:chMax val="0"/>
          <dgm:bulletEnabled val="1"/>
        </dgm:presLayoutVars>
      </dgm:prSet>
      <dgm:spPr/>
    </dgm:pt>
    <dgm:pt modelId="{75EDFB12-C24C-4448-9A97-1F6D68B66B66}" type="pres">
      <dgm:prSet presAssocID="{E9C1A82A-D01D-4452-ABC4-1CD937493F79}" presName="spacer" presStyleCnt="0"/>
      <dgm:spPr/>
    </dgm:pt>
    <dgm:pt modelId="{C0066829-FDE8-4413-B4C0-70E3FC878342}" type="pres">
      <dgm:prSet presAssocID="{1821A038-0702-44E5-92DD-D202951B2757}" presName="parentText" presStyleLbl="node1" presStyleIdx="2" presStyleCnt="5">
        <dgm:presLayoutVars>
          <dgm:chMax val="0"/>
          <dgm:bulletEnabled val="1"/>
        </dgm:presLayoutVars>
      </dgm:prSet>
      <dgm:spPr/>
    </dgm:pt>
    <dgm:pt modelId="{D54A6E36-2819-421C-8D2E-6FC2BF3545CB}" type="pres">
      <dgm:prSet presAssocID="{E98B5977-3925-431F-B4DE-53ECEE1C700A}" presName="spacer" presStyleCnt="0"/>
      <dgm:spPr/>
    </dgm:pt>
    <dgm:pt modelId="{8475EB0C-89C6-4CB2-9BCE-50DEB60C725C}" type="pres">
      <dgm:prSet presAssocID="{EFBDAA5B-5890-4151-93B5-88F84DB67E16}" presName="parentText" presStyleLbl="node1" presStyleIdx="3" presStyleCnt="5">
        <dgm:presLayoutVars>
          <dgm:chMax val="0"/>
          <dgm:bulletEnabled val="1"/>
        </dgm:presLayoutVars>
      </dgm:prSet>
      <dgm:spPr/>
    </dgm:pt>
    <dgm:pt modelId="{F9A73E30-F2B8-4360-87BB-4736FDCE9BD4}" type="pres">
      <dgm:prSet presAssocID="{EFBDAA5B-5890-4151-93B5-88F84DB67E16}" presName="childText" presStyleLbl="revTx" presStyleIdx="0" presStyleCnt="1">
        <dgm:presLayoutVars>
          <dgm:bulletEnabled val="1"/>
        </dgm:presLayoutVars>
      </dgm:prSet>
      <dgm:spPr/>
    </dgm:pt>
    <dgm:pt modelId="{F3D5545A-1885-4614-A65F-47E41C67FED0}" type="pres">
      <dgm:prSet presAssocID="{DC03A716-4426-49CB-8F01-B0E6218D1DEA}" presName="parentText" presStyleLbl="node1" presStyleIdx="4" presStyleCnt="5">
        <dgm:presLayoutVars>
          <dgm:chMax val="0"/>
          <dgm:bulletEnabled val="1"/>
        </dgm:presLayoutVars>
      </dgm:prSet>
      <dgm:spPr/>
    </dgm:pt>
  </dgm:ptLst>
  <dgm:cxnLst>
    <dgm:cxn modelId="{2F652B14-2BE9-4775-8C36-27C0F2AF3775}" srcId="{EFBDAA5B-5890-4151-93B5-88F84DB67E16}" destId="{F5FF9B5A-65B3-4E11-BA85-88BEB766FD28}" srcOrd="1" destOrd="0" parTransId="{BBAF37A6-6591-4324-8E7C-2B452466B49F}" sibTransId="{DA58F67B-894A-49CC-B8D5-8388C65CC14B}"/>
    <dgm:cxn modelId="{81A5F123-FC76-4BDF-A488-784CE65406F4}" type="presOf" srcId="{E1B7D342-C4C5-4321-AB7D-6B2196029601}" destId="{F9A73E30-F2B8-4360-87BB-4736FDCE9BD4}" srcOrd="0" destOrd="0" presId="urn:microsoft.com/office/officeart/2005/8/layout/vList2"/>
    <dgm:cxn modelId="{90406540-CFC0-4F3D-B90D-BE72526F0F37}" srcId="{5B659285-8B86-4ECD-BC25-4455A1A6EED2}" destId="{DC03A716-4426-49CB-8F01-B0E6218D1DEA}" srcOrd="4" destOrd="0" parTransId="{DFFF32F9-7A27-4F06-9F9A-BBB6F80F4F8D}" sibTransId="{09534D47-CE71-46A7-B72E-BCEBEE7231B6}"/>
    <dgm:cxn modelId="{9B83526B-F082-4866-AB5D-30E89A90E1F5}" srcId="{EFBDAA5B-5890-4151-93B5-88F84DB67E16}" destId="{E1B7D342-C4C5-4321-AB7D-6B2196029601}" srcOrd="0" destOrd="0" parTransId="{03C4A83D-85E8-4E9A-BB7F-090387FBD84A}" sibTransId="{4F630974-3E28-4CD9-8EBA-F297015E1E32}"/>
    <dgm:cxn modelId="{75E5004F-8283-4436-926A-61646D733EF7}" type="presOf" srcId="{DC03A716-4426-49CB-8F01-B0E6218D1DEA}" destId="{F3D5545A-1885-4614-A65F-47E41C67FED0}" srcOrd="0" destOrd="0" presId="urn:microsoft.com/office/officeart/2005/8/layout/vList2"/>
    <dgm:cxn modelId="{EECA747D-9471-407E-AB35-E7CBCE02A177}" srcId="{5B659285-8B86-4ECD-BC25-4455A1A6EED2}" destId="{1821A038-0702-44E5-92DD-D202951B2757}" srcOrd="2" destOrd="0" parTransId="{656DCF17-769A-435A-957D-BD581E4B7725}" sibTransId="{E98B5977-3925-431F-B4DE-53ECEE1C700A}"/>
    <dgm:cxn modelId="{ACCC2C87-D0E1-4DB7-AAB6-2319482C52CA}" type="presOf" srcId="{FAFE9902-A9DC-40C2-94DE-C6743677A455}" destId="{59162F2C-2BAA-4238-A561-35F8848B8CCF}" srcOrd="0" destOrd="0" presId="urn:microsoft.com/office/officeart/2005/8/layout/vList2"/>
    <dgm:cxn modelId="{D99FF387-D18C-4558-A42D-F06DD943D42C}" type="presOf" srcId="{F5FF9B5A-65B3-4E11-BA85-88BEB766FD28}" destId="{F9A73E30-F2B8-4360-87BB-4736FDCE9BD4}" srcOrd="0" destOrd="1" presId="urn:microsoft.com/office/officeart/2005/8/layout/vList2"/>
    <dgm:cxn modelId="{8732928C-A1AF-452E-83B0-B403B985D80C}" srcId="{EFBDAA5B-5890-4151-93B5-88F84DB67E16}" destId="{4875E514-F3FA-4D76-B3E1-EBE3FB93C61F}" srcOrd="3" destOrd="0" parTransId="{0670BA16-B8C9-4745-87AC-391E014907C2}" sibTransId="{3AAE14A1-DFA2-4EB7-A8BF-886B3F2278C6}"/>
    <dgm:cxn modelId="{715371A4-406A-4F30-B17D-1EB6FAE644A8}" srcId="{5B659285-8B86-4ECD-BC25-4455A1A6EED2}" destId="{FAFE9902-A9DC-40C2-94DE-C6743677A455}" srcOrd="1" destOrd="0" parTransId="{237F48B8-E3D8-4A06-AA70-863BB86F6CA2}" sibTransId="{E9C1A82A-D01D-4452-ABC4-1CD937493F79}"/>
    <dgm:cxn modelId="{6E324BB0-1109-4B3F-A90A-A04FEE711958}" type="presOf" srcId="{3C745B93-6ECF-450D-80BB-B09D13EF4356}" destId="{F9A73E30-F2B8-4360-87BB-4736FDCE9BD4}" srcOrd="0" destOrd="2" presId="urn:microsoft.com/office/officeart/2005/8/layout/vList2"/>
    <dgm:cxn modelId="{1E88A0B7-2F0F-44B2-AC16-083C25BF7AE0}" srcId="{5B659285-8B86-4ECD-BC25-4455A1A6EED2}" destId="{17D494A7-AE85-4B45-9C28-FF8B7C45E462}" srcOrd="0" destOrd="0" parTransId="{395191B3-5D86-4F6A-A234-5C1CD8CDF493}" sibTransId="{AADDB65E-C639-45FC-A7F0-07D6CA46AD73}"/>
    <dgm:cxn modelId="{87FCDABA-6EFA-492D-99C1-699EE139CB36}" srcId="{5B659285-8B86-4ECD-BC25-4455A1A6EED2}" destId="{EFBDAA5B-5890-4151-93B5-88F84DB67E16}" srcOrd="3" destOrd="0" parTransId="{EA1F3DF8-ADBD-4066-B42C-1E98D15DEAFC}" sibTransId="{4ACD3A32-8FD5-4418-9EEA-B7C2FB4033D9}"/>
    <dgm:cxn modelId="{2B07EFC7-D20C-4781-99FB-BBC2ED719AF0}" type="presOf" srcId="{1821A038-0702-44E5-92DD-D202951B2757}" destId="{C0066829-FDE8-4413-B4C0-70E3FC878342}" srcOrd="0" destOrd="0" presId="urn:microsoft.com/office/officeart/2005/8/layout/vList2"/>
    <dgm:cxn modelId="{C19B55D5-9327-4A4E-9FF2-32D379835D99}" type="presOf" srcId="{EFBDAA5B-5890-4151-93B5-88F84DB67E16}" destId="{8475EB0C-89C6-4CB2-9BCE-50DEB60C725C}" srcOrd="0" destOrd="0" presId="urn:microsoft.com/office/officeart/2005/8/layout/vList2"/>
    <dgm:cxn modelId="{2D2FF1E1-2090-4C65-AE1D-7D868DB2206B}" type="presOf" srcId="{17D494A7-AE85-4B45-9C28-FF8B7C45E462}" destId="{ED42EC46-8D7C-4FDD-8371-72EB4085632E}" srcOrd="0" destOrd="0" presId="urn:microsoft.com/office/officeart/2005/8/layout/vList2"/>
    <dgm:cxn modelId="{CB651EF9-AC25-48FB-B1C5-D2594FC3C04B}" type="presOf" srcId="{4875E514-F3FA-4D76-B3E1-EBE3FB93C61F}" destId="{F9A73E30-F2B8-4360-87BB-4736FDCE9BD4}" srcOrd="0" destOrd="3" presId="urn:microsoft.com/office/officeart/2005/8/layout/vList2"/>
    <dgm:cxn modelId="{A0D99BFD-E98D-47E3-842D-9695763A4EDE}" type="presOf" srcId="{5B659285-8B86-4ECD-BC25-4455A1A6EED2}" destId="{604CB32A-861D-491A-8652-16595806475B}" srcOrd="0" destOrd="0" presId="urn:microsoft.com/office/officeart/2005/8/layout/vList2"/>
    <dgm:cxn modelId="{2B3EDCFF-31CE-4514-AC84-A3AE8A1E775F}" srcId="{EFBDAA5B-5890-4151-93B5-88F84DB67E16}" destId="{3C745B93-6ECF-450D-80BB-B09D13EF4356}" srcOrd="2" destOrd="0" parTransId="{96BE4A35-2CE4-437E-B7C2-F4E81AE989E7}" sibTransId="{E69D80DD-CAE5-499E-94BB-FF89A7352D29}"/>
    <dgm:cxn modelId="{5EA4ACEC-3D59-4421-BE55-75B171255E16}" type="presParOf" srcId="{604CB32A-861D-491A-8652-16595806475B}" destId="{ED42EC46-8D7C-4FDD-8371-72EB4085632E}" srcOrd="0" destOrd="0" presId="urn:microsoft.com/office/officeart/2005/8/layout/vList2"/>
    <dgm:cxn modelId="{BCE119BC-3DB2-4AFB-A555-5CA99D752404}" type="presParOf" srcId="{604CB32A-861D-491A-8652-16595806475B}" destId="{730F6049-71E6-416A-AD35-7FBB2A040ED9}" srcOrd="1" destOrd="0" presId="urn:microsoft.com/office/officeart/2005/8/layout/vList2"/>
    <dgm:cxn modelId="{5F3873ED-C514-48A0-8B8E-7920B8748CB1}" type="presParOf" srcId="{604CB32A-861D-491A-8652-16595806475B}" destId="{59162F2C-2BAA-4238-A561-35F8848B8CCF}" srcOrd="2" destOrd="0" presId="urn:microsoft.com/office/officeart/2005/8/layout/vList2"/>
    <dgm:cxn modelId="{65C35AC3-2D6B-4D95-84E6-045A361542F4}" type="presParOf" srcId="{604CB32A-861D-491A-8652-16595806475B}" destId="{75EDFB12-C24C-4448-9A97-1F6D68B66B66}" srcOrd="3" destOrd="0" presId="urn:microsoft.com/office/officeart/2005/8/layout/vList2"/>
    <dgm:cxn modelId="{FD6F85F3-4249-44EF-94A8-8B9AF4EEAB7E}" type="presParOf" srcId="{604CB32A-861D-491A-8652-16595806475B}" destId="{C0066829-FDE8-4413-B4C0-70E3FC878342}" srcOrd="4" destOrd="0" presId="urn:microsoft.com/office/officeart/2005/8/layout/vList2"/>
    <dgm:cxn modelId="{2E76C7DB-37AB-46C8-92C9-B0B945A701D8}" type="presParOf" srcId="{604CB32A-861D-491A-8652-16595806475B}" destId="{D54A6E36-2819-421C-8D2E-6FC2BF3545CB}" srcOrd="5" destOrd="0" presId="urn:microsoft.com/office/officeart/2005/8/layout/vList2"/>
    <dgm:cxn modelId="{6920C6E5-BD96-42F5-80BE-995879CAB8A4}" type="presParOf" srcId="{604CB32A-861D-491A-8652-16595806475B}" destId="{8475EB0C-89C6-4CB2-9BCE-50DEB60C725C}" srcOrd="6" destOrd="0" presId="urn:microsoft.com/office/officeart/2005/8/layout/vList2"/>
    <dgm:cxn modelId="{EA13D4E9-03E9-4726-8880-1BDAB39BEA81}" type="presParOf" srcId="{604CB32A-861D-491A-8652-16595806475B}" destId="{F9A73E30-F2B8-4360-87BB-4736FDCE9BD4}" srcOrd="7" destOrd="0" presId="urn:microsoft.com/office/officeart/2005/8/layout/vList2"/>
    <dgm:cxn modelId="{96BDAC80-D073-4898-AA07-5144F292FBBE}" type="presParOf" srcId="{604CB32A-861D-491A-8652-16595806475B}" destId="{F3D5545A-1885-4614-A65F-47E41C67FED0}"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FEE197-BD01-4A47-B7D5-FF2C997314FA}"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5A0F8257-F7AE-4785-A011-26974C0E8398}">
      <dgm:prSet custT="1"/>
      <dgm:spPr/>
      <dgm:t>
        <a:bodyPr/>
        <a:lstStyle/>
        <a:p>
          <a:r>
            <a:rPr lang="en-US" sz="1800" dirty="0"/>
            <a:t>80 multiple choice test questions</a:t>
          </a:r>
          <a:br>
            <a:rPr lang="en-US" sz="1800" dirty="0"/>
          </a:br>
          <a:r>
            <a:rPr lang="en-US" sz="1800" dirty="0"/>
            <a:t>(+10 demographic/research questions that do not count as</a:t>
          </a:r>
          <a:br>
            <a:rPr lang="en-US" sz="1800" dirty="0"/>
          </a:br>
          <a:r>
            <a:rPr lang="en-US" sz="1800" dirty="0"/>
            <a:t>part of the exam)</a:t>
          </a:r>
        </a:p>
      </dgm:t>
    </dgm:pt>
    <dgm:pt modelId="{0EBED4D4-D890-4E6D-A2F2-FCEA83581CBA}" type="parTrans" cxnId="{D2ACDCE1-2E4B-46AE-957E-14E5CAB3D6E9}">
      <dgm:prSet/>
      <dgm:spPr/>
      <dgm:t>
        <a:bodyPr/>
        <a:lstStyle/>
        <a:p>
          <a:endParaRPr lang="en-US"/>
        </a:p>
      </dgm:t>
    </dgm:pt>
    <dgm:pt modelId="{314A414C-6C4C-46C5-8FDC-E918556335E7}" type="sibTrans" cxnId="{D2ACDCE1-2E4B-46AE-957E-14E5CAB3D6E9}">
      <dgm:prSet/>
      <dgm:spPr/>
      <dgm:t>
        <a:bodyPr/>
        <a:lstStyle/>
        <a:p>
          <a:endParaRPr lang="en-US"/>
        </a:p>
      </dgm:t>
    </dgm:pt>
    <dgm:pt modelId="{7CD9544E-5E83-406F-B332-6FDC96DE4518}">
      <dgm:prSet custT="1"/>
      <dgm:spPr/>
      <dgm:t>
        <a:bodyPr/>
        <a:lstStyle/>
        <a:p>
          <a:r>
            <a:rPr lang="en-US" sz="1800" dirty="0"/>
            <a:t>60 correct (60/80 or 75%)to pass</a:t>
          </a:r>
        </a:p>
      </dgm:t>
    </dgm:pt>
    <dgm:pt modelId="{1748BC2F-4F67-4DE4-9BBB-3007BA9B0794}" type="parTrans" cxnId="{7FB4E0AD-C1F1-4497-A360-1EAFE812D796}">
      <dgm:prSet/>
      <dgm:spPr/>
      <dgm:t>
        <a:bodyPr/>
        <a:lstStyle/>
        <a:p>
          <a:endParaRPr lang="en-US"/>
        </a:p>
      </dgm:t>
    </dgm:pt>
    <dgm:pt modelId="{96EFE344-0025-4D4D-9431-E357F9E4E8C5}" type="sibTrans" cxnId="{7FB4E0AD-C1F1-4497-A360-1EAFE812D796}">
      <dgm:prSet/>
      <dgm:spPr/>
      <dgm:t>
        <a:bodyPr/>
        <a:lstStyle/>
        <a:p>
          <a:endParaRPr lang="en-US"/>
        </a:p>
      </dgm:t>
    </dgm:pt>
    <dgm:pt modelId="{5DFCF0C2-61D8-4D88-B9F7-3663EC5B5C4D}">
      <dgm:prSet custT="1"/>
      <dgm:spPr/>
      <dgm:t>
        <a:bodyPr/>
        <a:lstStyle/>
        <a:p>
          <a:r>
            <a:rPr lang="en-US" sz="1800" dirty="0"/>
            <a:t>Exam certified by SERV Safe</a:t>
          </a:r>
        </a:p>
      </dgm:t>
    </dgm:pt>
    <dgm:pt modelId="{3976A847-BE1C-4C62-AE28-1B90EE462DE7}" type="parTrans" cxnId="{0AC4E3D4-756E-4518-A317-03E4CD14CB8D}">
      <dgm:prSet/>
      <dgm:spPr/>
      <dgm:t>
        <a:bodyPr/>
        <a:lstStyle/>
        <a:p>
          <a:endParaRPr lang="en-US"/>
        </a:p>
      </dgm:t>
    </dgm:pt>
    <dgm:pt modelId="{C22CEB04-65D0-4C35-965E-6209059A6354}" type="sibTrans" cxnId="{0AC4E3D4-756E-4518-A317-03E4CD14CB8D}">
      <dgm:prSet/>
      <dgm:spPr/>
      <dgm:t>
        <a:bodyPr/>
        <a:lstStyle/>
        <a:p>
          <a:endParaRPr lang="en-US"/>
        </a:p>
      </dgm:t>
    </dgm:pt>
    <dgm:pt modelId="{190A7F32-37BB-4A8D-8DEC-6B3590D9A5BE}">
      <dgm:prSet custT="1"/>
      <dgm:spPr/>
      <dgm:t>
        <a:bodyPr/>
        <a:lstStyle/>
        <a:p>
          <a:r>
            <a:rPr lang="en-US" sz="1800" dirty="0"/>
            <a:t>Valid for 5 years</a:t>
          </a:r>
        </a:p>
      </dgm:t>
    </dgm:pt>
    <dgm:pt modelId="{DB1823BB-5FC1-4242-BAC5-0FAB105A95CE}" type="parTrans" cxnId="{C9FD6481-4584-470D-8F8B-2D2294B5B664}">
      <dgm:prSet/>
      <dgm:spPr/>
      <dgm:t>
        <a:bodyPr/>
        <a:lstStyle/>
        <a:p>
          <a:endParaRPr lang="en-US"/>
        </a:p>
      </dgm:t>
    </dgm:pt>
    <dgm:pt modelId="{BA41C0A7-7AFB-42AA-94D5-D12A93DBF758}" type="sibTrans" cxnId="{C9FD6481-4584-470D-8F8B-2D2294B5B664}">
      <dgm:prSet/>
      <dgm:spPr/>
      <dgm:t>
        <a:bodyPr/>
        <a:lstStyle/>
        <a:p>
          <a:endParaRPr lang="en-US"/>
        </a:p>
      </dgm:t>
    </dgm:pt>
    <dgm:pt modelId="{8248C458-4AD6-4748-B60A-0F4D9DA6B86B}" type="pres">
      <dgm:prSet presAssocID="{C6FEE197-BD01-4A47-B7D5-FF2C997314FA}" presName="Name0" presStyleCnt="0">
        <dgm:presLayoutVars>
          <dgm:dir/>
          <dgm:animLvl val="lvl"/>
          <dgm:resizeHandles val="exact"/>
        </dgm:presLayoutVars>
      </dgm:prSet>
      <dgm:spPr/>
    </dgm:pt>
    <dgm:pt modelId="{7F73C05A-46E3-4CEA-A15E-283FFE17BCD5}" type="pres">
      <dgm:prSet presAssocID="{190A7F32-37BB-4A8D-8DEC-6B3590D9A5BE}" presName="boxAndChildren" presStyleCnt="0"/>
      <dgm:spPr/>
    </dgm:pt>
    <dgm:pt modelId="{B7CB2DC4-6C79-4F12-9C01-C34BD7F44ABE}" type="pres">
      <dgm:prSet presAssocID="{190A7F32-37BB-4A8D-8DEC-6B3590D9A5BE}" presName="parentTextBox" presStyleLbl="node1" presStyleIdx="0" presStyleCnt="4"/>
      <dgm:spPr/>
    </dgm:pt>
    <dgm:pt modelId="{F3E2C1E6-9D19-4C98-AAD0-C8F0CE5B9D70}" type="pres">
      <dgm:prSet presAssocID="{C22CEB04-65D0-4C35-965E-6209059A6354}" presName="sp" presStyleCnt="0"/>
      <dgm:spPr/>
    </dgm:pt>
    <dgm:pt modelId="{4B053343-6001-4BF8-9F30-10455916250E}" type="pres">
      <dgm:prSet presAssocID="{5DFCF0C2-61D8-4D88-B9F7-3663EC5B5C4D}" presName="arrowAndChildren" presStyleCnt="0"/>
      <dgm:spPr/>
    </dgm:pt>
    <dgm:pt modelId="{00BF22A3-A60C-4DDB-A32F-CDF2F7D22E33}" type="pres">
      <dgm:prSet presAssocID="{5DFCF0C2-61D8-4D88-B9F7-3663EC5B5C4D}" presName="parentTextArrow" presStyleLbl="node1" presStyleIdx="1" presStyleCnt="4"/>
      <dgm:spPr/>
    </dgm:pt>
    <dgm:pt modelId="{4B91BFD3-1CD0-4D12-819F-AE97252DD52B}" type="pres">
      <dgm:prSet presAssocID="{96EFE344-0025-4D4D-9431-E357F9E4E8C5}" presName="sp" presStyleCnt="0"/>
      <dgm:spPr/>
    </dgm:pt>
    <dgm:pt modelId="{369F39D0-2B5A-4E29-8B0B-B12E2E07B6AC}" type="pres">
      <dgm:prSet presAssocID="{7CD9544E-5E83-406F-B332-6FDC96DE4518}" presName="arrowAndChildren" presStyleCnt="0"/>
      <dgm:spPr/>
    </dgm:pt>
    <dgm:pt modelId="{5E127815-D675-46E1-AE64-7EBBC9C9DE2C}" type="pres">
      <dgm:prSet presAssocID="{7CD9544E-5E83-406F-B332-6FDC96DE4518}" presName="parentTextArrow" presStyleLbl="node1" presStyleIdx="2" presStyleCnt="4"/>
      <dgm:spPr/>
    </dgm:pt>
    <dgm:pt modelId="{66EF00D2-D76F-4DA6-8039-929045BC02F9}" type="pres">
      <dgm:prSet presAssocID="{314A414C-6C4C-46C5-8FDC-E918556335E7}" presName="sp" presStyleCnt="0"/>
      <dgm:spPr/>
    </dgm:pt>
    <dgm:pt modelId="{7FECF512-2B37-471A-8235-1F143AB6C956}" type="pres">
      <dgm:prSet presAssocID="{5A0F8257-F7AE-4785-A011-26974C0E8398}" presName="arrowAndChildren" presStyleCnt="0"/>
      <dgm:spPr/>
    </dgm:pt>
    <dgm:pt modelId="{690F1F55-F388-4307-AB1E-39BF1CAE0D71}" type="pres">
      <dgm:prSet presAssocID="{5A0F8257-F7AE-4785-A011-26974C0E8398}" presName="parentTextArrow" presStyleLbl="node1" presStyleIdx="3" presStyleCnt="4" custScaleY="288134"/>
      <dgm:spPr/>
    </dgm:pt>
  </dgm:ptLst>
  <dgm:cxnLst>
    <dgm:cxn modelId="{B331FC52-B233-4A3D-B71D-003D00766E94}" type="presOf" srcId="{C6FEE197-BD01-4A47-B7D5-FF2C997314FA}" destId="{8248C458-4AD6-4748-B60A-0F4D9DA6B86B}" srcOrd="0" destOrd="0" presId="urn:microsoft.com/office/officeart/2005/8/layout/process4"/>
    <dgm:cxn modelId="{2B33147F-17C7-41DB-8028-EEBF107CBCE4}" type="presOf" srcId="{5A0F8257-F7AE-4785-A011-26974C0E8398}" destId="{690F1F55-F388-4307-AB1E-39BF1CAE0D71}" srcOrd="0" destOrd="0" presId="urn:microsoft.com/office/officeart/2005/8/layout/process4"/>
    <dgm:cxn modelId="{C9FD6481-4584-470D-8F8B-2D2294B5B664}" srcId="{C6FEE197-BD01-4A47-B7D5-FF2C997314FA}" destId="{190A7F32-37BB-4A8D-8DEC-6B3590D9A5BE}" srcOrd="3" destOrd="0" parTransId="{DB1823BB-5FC1-4242-BAC5-0FAB105A95CE}" sibTransId="{BA41C0A7-7AFB-42AA-94D5-D12A93DBF758}"/>
    <dgm:cxn modelId="{9DDA4083-D2A5-4FF1-A06B-C482A47D7458}" type="presOf" srcId="{5DFCF0C2-61D8-4D88-B9F7-3663EC5B5C4D}" destId="{00BF22A3-A60C-4DDB-A32F-CDF2F7D22E33}" srcOrd="0" destOrd="0" presId="urn:microsoft.com/office/officeart/2005/8/layout/process4"/>
    <dgm:cxn modelId="{7FB4E0AD-C1F1-4497-A360-1EAFE812D796}" srcId="{C6FEE197-BD01-4A47-B7D5-FF2C997314FA}" destId="{7CD9544E-5E83-406F-B332-6FDC96DE4518}" srcOrd="1" destOrd="0" parTransId="{1748BC2F-4F67-4DE4-9BBB-3007BA9B0794}" sibTransId="{96EFE344-0025-4D4D-9431-E357F9E4E8C5}"/>
    <dgm:cxn modelId="{E4493FB6-32B8-4333-A811-EADA723F93C0}" type="presOf" srcId="{7CD9544E-5E83-406F-B332-6FDC96DE4518}" destId="{5E127815-D675-46E1-AE64-7EBBC9C9DE2C}" srcOrd="0" destOrd="0" presId="urn:microsoft.com/office/officeart/2005/8/layout/process4"/>
    <dgm:cxn modelId="{0AC4E3D4-756E-4518-A317-03E4CD14CB8D}" srcId="{C6FEE197-BD01-4A47-B7D5-FF2C997314FA}" destId="{5DFCF0C2-61D8-4D88-B9F7-3663EC5B5C4D}" srcOrd="2" destOrd="0" parTransId="{3976A847-BE1C-4C62-AE28-1B90EE462DE7}" sibTransId="{C22CEB04-65D0-4C35-965E-6209059A6354}"/>
    <dgm:cxn modelId="{5D7A33DE-BEC3-4850-A946-056069125D77}" type="presOf" srcId="{190A7F32-37BB-4A8D-8DEC-6B3590D9A5BE}" destId="{B7CB2DC4-6C79-4F12-9C01-C34BD7F44ABE}" srcOrd="0" destOrd="0" presId="urn:microsoft.com/office/officeart/2005/8/layout/process4"/>
    <dgm:cxn modelId="{D2ACDCE1-2E4B-46AE-957E-14E5CAB3D6E9}" srcId="{C6FEE197-BD01-4A47-B7D5-FF2C997314FA}" destId="{5A0F8257-F7AE-4785-A011-26974C0E8398}" srcOrd="0" destOrd="0" parTransId="{0EBED4D4-D890-4E6D-A2F2-FCEA83581CBA}" sibTransId="{314A414C-6C4C-46C5-8FDC-E918556335E7}"/>
    <dgm:cxn modelId="{EE8D7EE0-1F7D-47FD-912D-7B9935D908D8}" type="presParOf" srcId="{8248C458-4AD6-4748-B60A-0F4D9DA6B86B}" destId="{7F73C05A-46E3-4CEA-A15E-283FFE17BCD5}" srcOrd="0" destOrd="0" presId="urn:microsoft.com/office/officeart/2005/8/layout/process4"/>
    <dgm:cxn modelId="{6D90FE76-7763-448E-978F-B5166C5AD2F8}" type="presParOf" srcId="{7F73C05A-46E3-4CEA-A15E-283FFE17BCD5}" destId="{B7CB2DC4-6C79-4F12-9C01-C34BD7F44ABE}" srcOrd="0" destOrd="0" presId="urn:microsoft.com/office/officeart/2005/8/layout/process4"/>
    <dgm:cxn modelId="{F4E3D228-4D30-4BC0-A6FF-7545603ACCB0}" type="presParOf" srcId="{8248C458-4AD6-4748-B60A-0F4D9DA6B86B}" destId="{F3E2C1E6-9D19-4C98-AAD0-C8F0CE5B9D70}" srcOrd="1" destOrd="0" presId="urn:microsoft.com/office/officeart/2005/8/layout/process4"/>
    <dgm:cxn modelId="{6C5CCF8B-24B7-4C7F-A093-546839F97E3E}" type="presParOf" srcId="{8248C458-4AD6-4748-B60A-0F4D9DA6B86B}" destId="{4B053343-6001-4BF8-9F30-10455916250E}" srcOrd="2" destOrd="0" presId="urn:microsoft.com/office/officeart/2005/8/layout/process4"/>
    <dgm:cxn modelId="{ED6A355B-CB24-4252-98BA-817CB49EF8A4}" type="presParOf" srcId="{4B053343-6001-4BF8-9F30-10455916250E}" destId="{00BF22A3-A60C-4DDB-A32F-CDF2F7D22E33}" srcOrd="0" destOrd="0" presId="urn:microsoft.com/office/officeart/2005/8/layout/process4"/>
    <dgm:cxn modelId="{D151F49C-23CD-4347-8AE8-32EE9454CD1D}" type="presParOf" srcId="{8248C458-4AD6-4748-B60A-0F4D9DA6B86B}" destId="{4B91BFD3-1CD0-4D12-819F-AE97252DD52B}" srcOrd="3" destOrd="0" presId="urn:microsoft.com/office/officeart/2005/8/layout/process4"/>
    <dgm:cxn modelId="{58BB5F50-C180-4C51-8FA6-8C4F49ABB7C8}" type="presParOf" srcId="{8248C458-4AD6-4748-B60A-0F4D9DA6B86B}" destId="{369F39D0-2B5A-4E29-8B0B-B12E2E07B6AC}" srcOrd="4" destOrd="0" presId="urn:microsoft.com/office/officeart/2005/8/layout/process4"/>
    <dgm:cxn modelId="{2B0DA790-C305-4D52-B4FA-145EFBB56EAD}" type="presParOf" srcId="{369F39D0-2B5A-4E29-8B0B-B12E2E07B6AC}" destId="{5E127815-D675-46E1-AE64-7EBBC9C9DE2C}" srcOrd="0" destOrd="0" presId="urn:microsoft.com/office/officeart/2005/8/layout/process4"/>
    <dgm:cxn modelId="{BB4FE344-4018-4AD3-B892-AA6032651668}" type="presParOf" srcId="{8248C458-4AD6-4748-B60A-0F4D9DA6B86B}" destId="{66EF00D2-D76F-4DA6-8039-929045BC02F9}" srcOrd="5" destOrd="0" presId="urn:microsoft.com/office/officeart/2005/8/layout/process4"/>
    <dgm:cxn modelId="{00D1D9DE-0008-4708-BBC0-B92ED55981B2}" type="presParOf" srcId="{8248C458-4AD6-4748-B60A-0F4D9DA6B86B}" destId="{7FECF512-2B37-471A-8235-1F143AB6C956}" srcOrd="6" destOrd="0" presId="urn:microsoft.com/office/officeart/2005/8/layout/process4"/>
    <dgm:cxn modelId="{15F5A46B-0F81-4637-898D-2DBEBFF50ECF}" type="presParOf" srcId="{7FECF512-2B37-471A-8235-1F143AB6C956}" destId="{690F1F55-F388-4307-AB1E-39BF1CAE0D71}"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D6C005-CA9E-46F1-9384-2303E29175F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659DE2B-EB07-44F0-B0E4-D81321333849}">
      <dgm:prSet custT="1"/>
      <dgm:spPr/>
      <dgm:t>
        <a:bodyPr/>
        <a:lstStyle/>
        <a:p>
          <a:pPr>
            <a:defRPr cap="all"/>
          </a:pPr>
          <a:r>
            <a:rPr lang="en-US" sz="1800" dirty="0"/>
            <a:t>May re-take twice within 30 days</a:t>
          </a:r>
        </a:p>
      </dgm:t>
    </dgm:pt>
    <dgm:pt modelId="{64B258D3-629A-4FFA-8FED-D5A9978222BC}" type="parTrans" cxnId="{F010CA23-2259-44EB-868C-3BA1754D389E}">
      <dgm:prSet/>
      <dgm:spPr/>
      <dgm:t>
        <a:bodyPr/>
        <a:lstStyle/>
        <a:p>
          <a:endParaRPr lang="en-US"/>
        </a:p>
      </dgm:t>
    </dgm:pt>
    <dgm:pt modelId="{FC6CBF81-22B8-4206-B6DD-4238814B18E0}" type="sibTrans" cxnId="{F010CA23-2259-44EB-868C-3BA1754D389E}">
      <dgm:prSet/>
      <dgm:spPr/>
      <dgm:t>
        <a:bodyPr/>
        <a:lstStyle/>
        <a:p>
          <a:endParaRPr lang="en-US"/>
        </a:p>
      </dgm:t>
    </dgm:pt>
    <dgm:pt modelId="{E925859B-0A55-44D9-84CF-09BF437036BC}">
      <dgm:prSet custT="1"/>
      <dgm:spPr/>
      <dgm:t>
        <a:bodyPr/>
        <a:lstStyle/>
        <a:p>
          <a:pPr>
            <a:defRPr cap="all"/>
          </a:pPr>
          <a:r>
            <a:rPr lang="en-US" sz="1800" dirty="0"/>
            <a:t>Must wait 60 days for 3</a:t>
          </a:r>
          <a:r>
            <a:rPr lang="en-US" sz="1800" baseline="30000" dirty="0"/>
            <a:t>rd</a:t>
          </a:r>
          <a:r>
            <a:rPr lang="en-US" sz="1800" dirty="0"/>
            <a:t> attempt</a:t>
          </a:r>
        </a:p>
      </dgm:t>
    </dgm:pt>
    <dgm:pt modelId="{5FB4936E-B270-42C4-9D56-21348270AB2A}" type="parTrans" cxnId="{96EE622B-91EF-4B4C-850C-D87DE03C1919}">
      <dgm:prSet/>
      <dgm:spPr/>
      <dgm:t>
        <a:bodyPr/>
        <a:lstStyle/>
        <a:p>
          <a:endParaRPr lang="en-US"/>
        </a:p>
      </dgm:t>
    </dgm:pt>
    <dgm:pt modelId="{81949CBF-DF48-47CF-9A2A-B81A13EA94A1}" type="sibTrans" cxnId="{96EE622B-91EF-4B4C-850C-D87DE03C1919}">
      <dgm:prSet/>
      <dgm:spPr/>
      <dgm:t>
        <a:bodyPr/>
        <a:lstStyle/>
        <a:p>
          <a:endParaRPr lang="en-US"/>
        </a:p>
      </dgm:t>
    </dgm:pt>
    <dgm:pt modelId="{D8D8C6B8-8772-4C1E-AC30-B36C2BC5BA82}">
      <dgm:prSet custT="1"/>
      <dgm:spPr/>
      <dgm:t>
        <a:bodyPr/>
        <a:lstStyle/>
        <a:p>
          <a:pPr>
            <a:defRPr cap="all"/>
          </a:pPr>
          <a:r>
            <a:rPr lang="en-US" sz="1800" dirty="0"/>
            <a:t>Only 4 attempts allowed in 12-month period</a:t>
          </a:r>
        </a:p>
      </dgm:t>
    </dgm:pt>
    <dgm:pt modelId="{81704969-93C2-4C4B-970E-3CB11A51C162}" type="parTrans" cxnId="{F251A436-B40A-4D21-A6D7-520A31861078}">
      <dgm:prSet/>
      <dgm:spPr/>
      <dgm:t>
        <a:bodyPr/>
        <a:lstStyle/>
        <a:p>
          <a:endParaRPr lang="en-US"/>
        </a:p>
      </dgm:t>
    </dgm:pt>
    <dgm:pt modelId="{494712CB-7530-44C7-9348-2F4224ABDDA7}" type="sibTrans" cxnId="{F251A436-B40A-4D21-A6D7-520A31861078}">
      <dgm:prSet/>
      <dgm:spPr/>
      <dgm:t>
        <a:bodyPr/>
        <a:lstStyle/>
        <a:p>
          <a:endParaRPr lang="en-US"/>
        </a:p>
      </dgm:t>
    </dgm:pt>
    <dgm:pt modelId="{8819491B-258A-4BE4-9072-7278FBC04DBE}">
      <dgm:prSet custT="1"/>
      <dgm:spPr/>
      <dgm:t>
        <a:bodyPr/>
        <a:lstStyle/>
        <a:p>
          <a:pPr>
            <a:defRPr cap="all"/>
          </a:pPr>
          <a:r>
            <a:rPr lang="en-US" sz="1800" dirty="0"/>
            <a:t>Cost for re-takes varies, usually full price of exam</a:t>
          </a:r>
        </a:p>
      </dgm:t>
    </dgm:pt>
    <dgm:pt modelId="{42C37F0B-F443-4657-A4D1-A2069CC9D8AC}" type="parTrans" cxnId="{F6E1870A-7F2F-4672-B521-084A1261892D}">
      <dgm:prSet/>
      <dgm:spPr/>
      <dgm:t>
        <a:bodyPr/>
        <a:lstStyle/>
        <a:p>
          <a:endParaRPr lang="en-US"/>
        </a:p>
      </dgm:t>
    </dgm:pt>
    <dgm:pt modelId="{A0ACD4B3-D1DF-4E01-8BDE-66F37DFEF237}" type="sibTrans" cxnId="{F6E1870A-7F2F-4672-B521-084A1261892D}">
      <dgm:prSet/>
      <dgm:spPr/>
      <dgm:t>
        <a:bodyPr/>
        <a:lstStyle/>
        <a:p>
          <a:endParaRPr lang="en-US"/>
        </a:p>
      </dgm:t>
    </dgm:pt>
    <dgm:pt modelId="{EAEA9D7C-FFFC-4E0A-9859-DE5DB48DF2EA}" type="pres">
      <dgm:prSet presAssocID="{11D6C005-CA9E-46F1-9384-2303E29175F7}" presName="root" presStyleCnt="0">
        <dgm:presLayoutVars>
          <dgm:dir/>
          <dgm:resizeHandles val="exact"/>
        </dgm:presLayoutVars>
      </dgm:prSet>
      <dgm:spPr/>
    </dgm:pt>
    <dgm:pt modelId="{4ADF8A12-C87A-4EA7-9EBE-9D044E5CB3E2}" type="pres">
      <dgm:prSet presAssocID="{8659DE2B-EB07-44F0-B0E4-D81321333849}" presName="compNode" presStyleCnt="0"/>
      <dgm:spPr/>
    </dgm:pt>
    <dgm:pt modelId="{C4A16ADE-6586-4736-87C1-C5FF1CBBFB10}" type="pres">
      <dgm:prSet presAssocID="{8659DE2B-EB07-44F0-B0E4-D81321333849}" presName="iconBgRect" presStyleLbl="bgShp" presStyleIdx="0" presStyleCnt="4"/>
      <dgm:spPr>
        <a:prstGeom prst="round2DiagRect">
          <a:avLst>
            <a:gd name="adj1" fmla="val 29727"/>
            <a:gd name="adj2" fmla="val 0"/>
          </a:avLst>
        </a:prstGeom>
      </dgm:spPr>
    </dgm:pt>
    <dgm:pt modelId="{10A9999B-914B-4995-B8CA-DD96B275980F}" type="pres">
      <dgm:prSet presAssocID="{8659DE2B-EB07-44F0-B0E4-D8132133384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ghway scene"/>
        </a:ext>
      </dgm:extLst>
    </dgm:pt>
    <dgm:pt modelId="{5F5114D6-8043-4EA0-AA77-086AD7CCAB20}" type="pres">
      <dgm:prSet presAssocID="{8659DE2B-EB07-44F0-B0E4-D81321333849}" presName="spaceRect" presStyleCnt="0"/>
      <dgm:spPr/>
    </dgm:pt>
    <dgm:pt modelId="{630411FA-E771-4F1B-ACAC-E599122AABDC}" type="pres">
      <dgm:prSet presAssocID="{8659DE2B-EB07-44F0-B0E4-D81321333849}" presName="textRect" presStyleLbl="revTx" presStyleIdx="0" presStyleCnt="4">
        <dgm:presLayoutVars>
          <dgm:chMax val="1"/>
          <dgm:chPref val="1"/>
        </dgm:presLayoutVars>
      </dgm:prSet>
      <dgm:spPr/>
    </dgm:pt>
    <dgm:pt modelId="{F5367B45-72E5-418C-849E-9D4E1930EA66}" type="pres">
      <dgm:prSet presAssocID="{FC6CBF81-22B8-4206-B6DD-4238814B18E0}" presName="sibTrans" presStyleCnt="0"/>
      <dgm:spPr/>
    </dgm:pt>
    <dgm:pt modelId="{7C1EF47E-EF86-4FC6-9A39-ABFE1F25F56C}" type="pres">
      <dgm:prSet presAssocID="{E925859B-0A55-44D9-84CF-09BF437036BC}" presName="compNode" presStyleCnt="0"/>
      <dgm:spPr/>
    </dgm:pt>
    <dgm:pt modelId="{E426FC6E-F52B-46CD-8327-0BFC87CF11FC}" type="pres">
      <dgm:prSet presAssocID="{E925859B-0A55-44D9-84CF-09BF437036BC}" presName="iconBgRect" presStyleLbl="bgShp" presStyleIdx="1" presStyleCnt="4"/>
      <dgm:spPr>
        <a:prstGeom prst="round2DiagRect">
          <a:avLst>
            <a:gd name="adj1" fmla="val 29727"/>
            <a:gd name="adj2" fmla="val 0"/>
          </a:avLst>
        </a:prstGeom>
      </dgm:spPr>
    </dgm:pt>
    <dgm:pt modelId="{C77879E9-0AA5-4191-8DDB-D290E421091C}" type="pres">
      <dgm:prSet presAssocID="{E925859B-0A55-44D9-84CF-09BF437036B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49B3D06E-4776-4669-9994-270F8B20E826}" type="pres">
      <dgm:prSet presAssocID="{E925859B-0A55-44D9-84CF-09BF437036BC}" presName="spaceRect" presStyleCnt="0"/>
      <dgm:spPr/>
    </dgm:pt>
    <dgm:pt modelId="{119A87C9-62F4-4A12-9E35-B4FD86FCA00B}" type="pres">
      <dgm:prSet presAssocID="{E925859B-0A55-44D9-84CF-09BF437036BC}" presName="textRect" presStyleLbl="revTx" presStyleIdx="1" presStyleCnt="4">
        <dgm:presLayoutVars>
          <dgm:chMax val="1"/>
          <dgm:chPref val="1"/>
        </dgm:presLayoutVars>
      </dgm:prSet>
      <dgm:spPr/>
    </dgm:pt>
    <dgm:pt modelId="{003E373A-8833-463C-9F42-8BF9AA9F7772}" type="pres">
      <dgm:prSet presAssocID="{81949CBF-DF48-47CF-9A2A-B81A13EA94A1}" presName="sibTrans" presStyleCnt="0"/>
      <dgm:spPr/>
    </dgm:pt>
    <dgm:pt modelId="{9E58A796-88AC-4E9A-A4A4-07A03AABB9C2}" type="pres">
      <dgm:prSet presAssocID="{D8D8C6B8-8772-4C1E-AC30-B36C2BC5BA82}" presName="compNode" presStyleCnt="0"/>
      <dgm:spPr/>
    </dgm:pt>
    <dgm:pt modelId="{8AE4E36A-1D72-4D88-9ECD-DB91FAAFA2CD}" type="pres">
      <dgm:prSet presAssocID="{D8D8C6B8-8772-4C1E-AC30-B36C2BC5BA82}" presName="iconBgRect" presStyleLbl="bgShp" presStyleIdx="2" presStyleCnt="4"/>
      <dgm:spPr>
        <a:prstGeom prst="round2DiagRect">
          <a:avLst>
            <a:gd name="adj1" fmla="val 29727"/>
            <a:gd name="adj2" fmla="val 0"/>
          </a:avLst>
        </a:prstGeom>
      </dgm:spPr>
    </dgm:pt>
    <dgm:pt modelId="{C0EBF724-CDA6-4A1C-91D3-04A0123C826A}" type="pres">
      <dgm:prSet presAssocID="{D8D8C6B8-8772-4C1E-AC30-B36C2BC5BA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ED6DD25B-62E3-4D2D-A926-DA5D7DF99400}" type="pres">
      <dgm:prSet presAssocID="{D8D8C6B8-8772-4C1E-AC30-B36C2BC5BA82}" presName="spaceRect" presStyleCnt="0"/>
      <dgm:spPr/>
    </dgm:pt>
    <dgm:pt modelId="{5D16A864-4528-425A-B03E-97AABE8CC582}" type="pres">
      <dgm:prSet presAssocID="{D8D8C6B8-8772-4C1E-AC30-B36C2BC5BA82}" presName="textRect" presStyleLbl="revTx" presStyleIdx="2" presStyleCnt="4">
        <dgm:presLayoutVars>
          <dgm:chMax val="1"/>
          <dgm:chPref val="1"/>
        </dgm:presLayoutVars>
      </dgm:prSet>
      <dgm:spPr/>
    </dgm:pt>
    <dgm:pt modelId="{08D30489-EF78-48AF-8538-F696B66E6836}" type="pres">
      <dgm:prSet presAssocID="{494712CB-7530-44C7-9348-2F4224ABDDA7}" presName="sibTrans" presStyleCnt="0"/>
      <dgm:spPr/>
    </dgm:pt>
    <dgm:pt modelId="{D7498AC7-516D-44CA-9D05-3D8D66C20E04}" type="pres">
      <dgm:prSet presAssocID="{8819491B-258A-4BE4-9072-7278FBC04DBE}" presName="compNode" presStyleCnt="0"/>
      <dgm:spPr/>
    </dgm:pt>
    <dgm:pt modelId="{55FB8D66-F025-4A89-B764-3E81DD503BE1}" type="pres">
      <dgm:prSet presAssocID="{8819491B-258A-4BE4-9072-7278FBC04DBE}" presName="iconBgRect" presStyleLbl="bgShp" presStyleIdx="3" presStyleCnt="4"/>
      <dgm:spPr>
        <a:prstGeom prst="round2DiagRect">
          <a:avLst>
            <a:gd name="adj1" fmla="val 29727"/>
            <a:gd name="adj2" fmla="val 0"/>
          </a:avLst>
        </a:prstGeom>
      </dgm:spPr>
    </dgm:pt>
    <dgm:pt modelId="{AF3F7F68-A927-4830-B00E-A627D24761C7}" type="pres">
      <dgm:prSet presAssocID="{8819491B-258A-4BE4-9072-7278FBC04DB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24A9CDA4-78FA-4FCE-B0BE-1CEF26BD3F98}" type="pres">
      <dgm:prSet presAssocID="{8819491B-258A-4BE4-9072-7278FBC04DBE}" presName="spaceRect" presStyleCnt="0"/>
      <dgm:spPr/>
    </dgm:pt>
    <dgm:pt modelId="{C51E8F03-6F03-4A74-8CD0-94BFCDC10DD4}" type="pres">
      <dgm:prSet presAssocID="{8819491B-258A-4BE4-9072-7278FBC04DBE}" presName="textRect" presStyleLbl="revTx" presStyleIdx="3" presStyleCnt="4">
        <dgm:presLayoutVars>
          <dgm:chMax val="1"/>
          <dgm:chPref val="1"/>
        </dgm:presLayoutVars>
      </dgm:prSet>
      <dgm:spPr/>
    </dgm:pt>
  </dgm:ptLst>
  <dgm:cxnLst>
    <dgm:cxn modelId="{F6E1870A-7F2F-4672-B521-084A1261892D}" srcId="{11D6C005-CA9E-46F1-9384-2303E29175F7}" destId="{8819491B-258A-4BE4-9072-7278FBC04DBE}" srcOrd="3" destOrd="0" parTransId="{42C37F0B-F443-4657-A4D1-A2069CC9D8AC}" sibTransId="{A0ACD4B3-D1DF-4E01-8BDE-66F37DFEF237}"/>
    <dgm:cxn modelId="{F010CA23-2259-44EB-868C-3BA1754D389E}" srcId="{11D6C005-CA9E-46F1-9384-2303E29175F7}" destId="{8659DE2B-EB07-44F0-B0E4-D81321333849}" srcOrd="0" destOrd="0" parTransId="{64B258D3-629A-4FFA-8FED-D5A9978222BC}" sibTransId="{FC6CBF81-22B8-4206-B6DD-4238814B18E0}"/>
    <dgm:cxn modelId="{96EE622B-91EF-4B4C-850C-D87DE03C1919}" srcId="{11D6C005-CA9E-46F1-9384-2303E29175F7}" destId="{E925859B-0A55-44D9-84CF-09BF437036BC}" srcOrd="1" destOrd="0" parTransId="{5FB4936E-B270-42C4-9D56-21348270AB2A}" sibTransId="{81949CBF-DF48-47CF-9A2A-B81A13EA94A1}"/>
    <dgm:cxn modelId="{F251A436-B40A-4D21-A6D7-520A31861078}" srcId="{11D6C005-CA9E-46F1-9384-2303E29175F7}" destId="{D8D8C6B8-8772-4C1E-AC30-B36C2BC5BA82}" srcOrd="2" destOrd="0" parTransId="{81704969-93C2-4C4B-970E-3CB11A51C162}" sibTransId="{494712CB-7530-44C7-9348-2F4224ABDDA7}"/>
    <dgm:cxn modelId="{2FE3905F-5BD4-4D7A-B263-756ECEDEC19A}" type="presOf" srcId="{11D6C005-CA9E-46F1-9384-2303E29175F7}" destId="{EAEA9D7C-FFFC-4E0A-9859-DE5DB48DF2EA}" srcOrd="0" destOrd="0" presId="urn:microsoft.com/office/officeart/2018/5/layout/IconLeafLabelList"/>
    <dgm:cxn modelId="{387D6F93-5DB5-4AA1-8387-0D9FB1EF1D66}" type="presOf" srcId="{8659DE2B-EB07-44F0-B0E4-D81321333849}" destId="{630411FA-E771-4F1B-ACAC-E599122AABDC}" srcOrd="0" destOrd="0" presId="urn:microsoft.com/office/officeart/2018/5/layout/IconLeafLabelList"/>
    <dgm:cxn modelId="{0D89CDAC-88DF-4C8D-B195-77123721CBEE}" type="presOf" srcId="{E925859B-0A55-44D9-84CF-09BF437036BC}" destId="{119A87C9-62F4-4A12-9E35-B4FD86FCA00B}" srcOrd="0" destOrd="0" presId="urn:microsoft.com/office/officeart/2018/5/layout/IconLeafLabelList"/>
    <dgm:cxn modelId="{445A8CC3-135C-468B-BE79-17277339BD01}" type="presOf" srcId="{8819491B-258A-4BE4-9072-7278FBC04DBE}" destId="{C51E8F03-6F03-4A74-8CD0-94BFCDC10DD4}" srcOrd="0" destOrd="0" presId="urn:microsoft.com/office/officeart/2018/5/layout/IconLeafLabelList"/>
    <dgm:cxn modelId="{8E07DCFC-B307-427D-9E47-BE514FF9523A}" type="presOf" srcId="{D8D8C6B8-8772-4C1E-AC30-B36C2BC5BA82}" destId="{5D16A864-4528-425A-B03E-97AABE8CC582}" srcOrd="0" destOrd="0" presId="urn:microsoft.com/office/officeart/2018/5/layout/IconLeafLabelList"/>
    <dgm:cxn modelId="{4546F5FC-0D92-4E81-A406-F614F2DA5274}" type="presParOf" srcId="{EAEA9D7C-FFFC-4E0A-9859-DE5DB48DF2EA}" destId="{4ADF8A12-C87A-4EA7-9EBE-9D044E5CB3E2}" srcOrd="0" destOrd="0" presId="urn:microsoft.com/office/officeart/2018/5/layout/IconLeafLabelList"/>
    <dgm:cxn modelId="{DBDC3C94-6BA2-4043-AF34-4DD5D391B1E2}" type="presParOf" srcId="{4ADF8A12-C87A-4EA7-9EBE-9D044E5CB3E2}" destId="{C4A16ADE-6586-4736-87C1-C5FF1CBBFB10}" srcOrd="0" destOrd="0" presId="urn:microsoft.com/office/officeart/2018/5/layout/IconLeafLabelList"/>
    <dgm:cxn modelId="{772BB299-2E55-4952-B7B5-B916FCD5AD8D}" type="presParOf" srcId="{4ADF8A12-C87A-4EA7-9EBE-9D044E5CB3E2}" destId="{10A9999B-914B-4995-B8CA-DD96B275980F}" srcOrd="1" destOrd="0" presId="urn:microsoft.com/office/officeart/2018/5/layout/IconLeafLabelList"/>
    <dgm:cxn modelId="{AAFAE167-94B1-4091-9317-A09ADCF4DA7E}" type="presParOf" srcId="{4ADF8A12-C87A-4EA7-9EBE-9D044E5CB3E2}" destId="{5F5114D6-8043-4EA0-AA77-086AD7CCAB20}" srcOrd="2" destOrd="0" presId="urn:microsoft.com/office/officeart/2018/5/layout/IconLeafLabelList"/>
    <dgm:cxn modelId="{90704141-67E4-448C-A11C-0DB43176845B}" type="presParOf" srcId="{4ADF8A12-C87A-4EA7-9EBE-9D044E5CB3E2}" destId="{630411FA-E771-4F1B-ACAC-E599122AABDC}" srcOrd="3" destOrd="0" presId="urn:microsoft.com/office/officeart/2018/5/layout/IconLeafLabelList"/>
    <dgm:cxn modelId="{2A71B130-6969-488C-BC49-1AE6B2AC36C8}" type="presParOf" srcId="{EAEA9D7C-FFFC-4E0A-9859-DE5DB48DF2EA}" destId="{F5367B45-72E5-418C-849E-9D4E1930EA66}" srcOrd="1" destOrd="0" presId="urn:microsoft.com/office/officeart/2018/5/layout/IconLeafLabelList"/>
    <dgm:cxn modelId="{5A0486E5-1D75-44B0-B0D8-17BC13D044D6}" type="presParOf" srcId="{EAEA9D7C-FFFC-4E0A-9859-DE5DB48DF2EA}" destId="{7C1EF47E-EF86-4FC6-9A39-ABFE1F25F56C}" srcOrd="2" destOrd="0" presId="urn:microsoft.com/office/officeart/2018/5/layout/IconLeafLabelList"/>
    <dgm:cxn modelId="{75CD50C7-037A-40AB-8C01-2F05622C675C}" type="presParOf" srcId="{7C1EF47E-EF86-4FC6-9A39-ABFE1F25F56C}" destId="{E426FC6E-F52B-46CD-8327-0BFC87CF11FC}" srcOrd="0" destOrd="0" presId="urn:microsoft.com/office/officeart/2018/5/layout/IconLeafLabelList"/>
    <dgm:cxn modelId="{AAD0FB1A-F8FA-4D2E-B6EC-788E58177B6C}" type="presParOf" srcId="{7C1EF47E-EF86-4FC6-9A39-ABFE1F25F56C}" destId="{C77879E9-0AA5-4191-8DDB-D290E421091C}" srcOrd="1" destOrd="0" presId="urn:microsoft.com/office/officeart/2018/5/layout/IconLeafLabelList"/>
    <dgm:cxn modelId="{81D31D99-670F-41BD-AFC5-880E6EB00323}" type="presParOf" srcId="{7C1EF47E-EF86-4FC6-9A39-ABFE1F25F56C}" destId="{49B3D06E-4776-4669-9994-270F8B20E826}" srcOrd="2" destOrd="0" presId="urn:microsoft.com/office/officeart/2018/5/layout/IconLeafLabelList"/>
    <dgm:cxn modelId="{D331C10D-F880-4153-BBA6-47F917362F91}" type="presParOf" srcId="{7C1EF47E-EF86-4FC6-9A39-ABFE1F25F56C}" destId="{119A87C9-62F4-4A12-9E35-B4FD86FCA00B}" srcOrd="3" destOrd="0" presId="urn:microsoft.com/office/officeart/2018/5/layout/IconLeafLabelList"/>
    <dgm:cxn modelId="{0C46CAFA-B5E1-4E86-AF60-0BB94ABE91CF}" type="presParOf" srcId="{EAEA9D7C-FFFC-4E0A-9859-DE5DB48DF2EA}" destId="{003E373A-8833-463C-9F42-8BF9AA9F7772}" srcOrd="3" destOrd="0" presId="urn:microsoft.com/office/officeart/2018/5/layout/IconLeafLabelList"/>
    <dgm:cxn modelId="{C5CED58B-B9DC-43DA-8B17-0E76DD5217B2}" type="presParOf" srcId="{EAEA9D7C-FFFC-4E0A-9859-DE5DB48DF2EA}" destId="{9E58A796-88AC-4E9A-A4A4-07A03AABB9C2}" srcOrd="4" destOrd="0" presId="urn:microsoft.com/office/officeart/2018/5/layout/IconLeafLabelList"/>
    <dgm:cxn modelId="{6510B4BC-423C-4FBC-A8A1-0E3EF8F502FA}" type="presParOf" srcId="{9E58A796-88AC-4E9A-A4A4-07A03AABB9C2}" destId="{8AE4E36A-1D72-4D88-9ECD-DB91FAAFA2CD}" srcOrd="0" destOrd="0" presId="urn:microsoft.com/office/officeart/2018/5/layout/IconLeafLabelList"/>
    <dgm:cxn modelId="{00780723-5C89-4BD6-8750-2C8CB0B76D8F}" type="presParOf" srcId="{9E58A796-88AC-4E9A-A4A4-07A03AABB9C2}" destId="{C0EBF724-CDA6-4A1C-91D3-04A0123C826A}" srcOrd="1" destOrd="0" presId="urn:microsoft.com/office/officeart/2018/5/layout/IconLeafLabelList"/>
    <dgm:cxn modelId="{6A6F9E76-04BD-4E54-8D26-BB5A2D19F34D}" type="presParOf" srcId="{9E58A796-88AC-4E9A-A4A4-07A03AABB9C2}" destId="{ED6DD25B-62E3-4D2D-A926-DA5D7DF99400}" srcOrd="2" destOrd="0" presId="urn:microsoft.com/office/officeart/2018/5/layout/IconLeafLabelList"/>
    <dgm:cxn modelId="{F5B82BB2-A973-4788-B554-5934527992EE}" type="presParOf" srcId="{9E58A796-88AC-4E9A-A4A4-07A03AABB9C2}" destId="{5D16A864-4528-425A-B03E-97AABE8CC582}" srcOrd="3" destOrd="0" presId="urn:microsoft.com/office/officeart/2018/5/layout/IconLeafLabelList"/>
    <dgm:cxn modelId="{E9D33412-9ABF-498F-A94A-252FEDED26CD}" type="presParOf" srcId="{EAEA9D7C-FFFC-4E0A-9859-DE5DB48DF2EA}" destId="{08D30489-EF78-48AF-8538-F696B66E6836}" srcOrd="5" destOrd="0" presId="urn:microsoft.com/office/officeart/2018/5/layout/IconLeafLabelList"/>
    <dgm:cxn modelId="{C296731F-7E80-42CB-ABF5-EA4B366A87CF}" type="presParOf" srcId="{EAEA9D7C-FFFC-4E0A-9859-DE5DB48DF2EA}" destId="{D7498AC7-516D-44CA-9D05-3D8D66C20E04}" srcOrd="6" destOrd="0" presId="urn:microsoft.com/office/officeart/2018/5/layout/IconLeafLabelList"/>
    <dgm:cxn modelId="{CFB55055-69A4-4F53-996B-A8D46C876E5D}" type="presParOf" srcId="{D7498AC7-516D-44CA-9D05-3D8D66C20E04}" destId="{55FB8D66-F025-4A89-B764-3E81DD503BE1}" srcOrd="0" destOrd="0" presId="urn:microsoft.com/office/officeart/2018/5/layout/IconLeafLabelList"/>
    <dgm:cxn modelId="{D9BFBA24-ED78-47AA-AC22-782510449A9A}" type="presParOf" srcId="{D7498AC7-516D-44CA-9D05-3D8D66C20E04}" destId="{AF3F7F68-A927-4830-B00E-A627D24761C7}" srcOrd="1" destOrd="0" presId="urn:microsoft.com/office/officeart/2018/5/layout/IconLeafLabelList"/>
    <dgm:cxn modelId="{C17B29F1-4017-4127-BD4C-DF670377EE28}" type="presParOf" srcId="{D7498AC7-516D-44CA-9D05-3D8D66C20E04}" destId="{24A9CDA4-78FA-4FCE-B0BE-1CEF26BD3F98}" srcOrd="2" destOrd="0" presId="urn:microsoft.com/office/officeart/2018/5/layout/IconLeafLabelList"/>
    <dgm:cxn modelId="{76C1E65C-BCB6-49B4-9FA7-D052C729E976}" type="presParOf" srcId="{D7498AC7-516D-44CA-9D05-3D8D66C20E04}" destId="{C51E8F03-6F03-4A74-8CD0-94BFCDC10DD4}"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DE9A9B-FC40-4729-A284-BE154BA4807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6F9C8B2-4148-48B1-9C57-8EDD616104E7}">
      <dgm:prSet custT="1"/>
      <dgm:spPr/>
      <dgm:t>
        <a:bodyPr/>
        <a:lstStyle/>
        <a:p>
          <a:r>
            <a:rPr lang="en-US" sz="1800" dirty="0"/>
            <a:t>Submit per AAA instructions</a:t>
          </a:r>
        </a:p>
      </dgm:t>
    </dgm:pt>
    <dgm:pt modelId="{4CBBCA4E-D82F-40B2-9221-A6CE11109091}" type="parTrans" cxnId="{0016A128-DB99-4CCE-8233-16ACCA0692D2}">
      <dgm:prSet/>
      <dgm:spPr/>
      <dgm:t>
        <a:bodyPr/>
        <a:lstStyle/>
        <a:p>
          <a:endParaRPr lang="en-US"/>
        </a:p>
      </dgm:t>
    </dgm:pt>
    <dgm:pt modelId="{EC2908A4-B31F-496F-9B51-DAFAFF31450B}" type="sibTrans" cxnId="{0016A128-DB99-4CCE-8233-16ACCA0692D2}">
      <dgm:prSet/>
      <dgm:spPr/>
      <dgm:t>
        <a:bodyPr/>
        <a:lstStyle/>
        <a:p>
          <a:endParaRPr lang="en-US"/>
        </a:p>
      </dgm:t>
    </dgm:pt>
    <dgm:pt modelId="{FD34F340-F103-4BB6-85E4-C8E02AB8B0A8}">
      <dgm:prSet custT="1"/>
      <dgm:spPr/>
      <dgm:t>
        <a:bodyPr/>
        <a:lstStyle/>
        <a:p>
          <a:r>
            <a:rPr lang="en-US" sz="1800" dirty="0"/>
            <a:t>Include:</a:t>
          </a:r>
        </a:p>
      </dgm:t>
    </dgm:pt>
    <dgm:pt modelId="{9FAB82A4-F87A-4BA4-8C57-074AF70B1E54}" type="parTrans" cxnId="{241FE6F2-9683-4558-85C9-04E73F84B133}">
      <dgm:prSet/>
      <dgm:spPr/>
      <dgm:t>
        <a:bodyPr/>
        <a:lstStyle/>
        <a:p>
          <a:endParaRPr lang="en-US"/>
        </a:p>
      </dgm:t>
    </dgm:pt>
    <dgm:pt modelId="{E4E5A3B1-EB62-4EE0-B1F7-0C7514EACF3C}" type="sibTrans" cxnId="{241FE6F2-9683-4558-85C9-04E73F84B133}">
      <dgm:prSet/>
      <dgm:spPr/>
      <dgm:t>
        <a:bodyPr/>
        <a:lstStyle/>
        <a:p>
          <a:endParaRPr lang="en-US"/>
        </a:p>
      </dgm:t>
    </dgm:pt>
    <dgm:pt modelId="{003B6734-B210-460B-874D-17FE89319FF6}">
      <dgm:prSet custT="1"/>
      <dgm:spPr/>
      <dgm:t>
        <a:bodyPr/>
        <a:lstStyle/>
        <a:p>
          <a:r>
            <a:rPr lang="en-US" sz="1800" dirty="0"/>
            <a:t>Completed invoice  </a:t>
          </a:r>
        </a:p>
      </dgm:t>
    </dgm:pt>
    <dgm:pt modelId="{9E4104B1-235F-40ED-B442-103F8B3FE2BF}" type="parTrans" cxnId="{EAA04555-E033-430E-93FE-3B4BAC804E14}">
      <dgm:prSet/>
      <dgm:spPr/>
      <dgm:t>
        <a:bodyPr/>
        <a:lstStyle/>
        <a:p>
          <a:endParaRPr lang="en-US"/>
        </a:p>
      </dgm:t>
    </dgm:pt>
    <dgm:pt modelId="{69AD77D5-9D13-4A30-AF16-CDD874103128}" type="sibTrans" cxnId="{EAA04555-E033-430E-93FE-3B4BAC804E14}">
      <dgm:prSet/>
      <dgm:spPr/>
      <dgm:t>
        <a:bodyPr/>
        <a:lstStyle/>
        <a:p>
          <a:endParaRPr lang="en-US"/>
        </a:p>
      </dgm:t>
    </dgm:pt>
    <dgm:pt modelId="{7FBB9D9F-B523-4B8C-B21B-CB687DB5F8C3}">
      <dgm:prSet custT="1"/>
      <dgm:spPr/>
      <dgm:t>
        <a:bodyPr/>
        <a:lstStyle/>
        <a:p>
          <a:r>
            <a:rPr lang="en-US" sz="1800" dirty="0"/>
            <a:t>Supporting rosters with meal counts for each person and sign in sheets</a:t>
          </a:r>
        </a:p>
      </dgm:t>
    </dgm:pt>
    <dgm:pt modelId="{FCD0AFAC-3C90-4BF7-B7D6-EE55133E480C}" type="parTrans" cxnId="{864EEEDE-D8B1-4456-BDB6-935E929684AF}">
      <dgm:prSet/>
      <dgm:spPr/>
      <dgm:t>
        <a:bodyPr/>
        <a:lstStyle/>
        <a:p>
          <a:endParaRPr lang="en-US"/>
        </a:p>
      </dgm:t>
    </dgm:pt>
    <dgm:pt modelId="{167537C9-9C13-41AA-93F8-A8F02A8BED89}" type="sibTrans" cxnId="{864EEEDE-D8B1-4456-BDB6-935E929684AF}">
      <dgm:prSet/>
      <dgm:spPr/>
      <dgm:t>
        <a:bodyPr/>
        <a:lstStyle/>
        <a:p>
          <a:endParaRPr lang="en-US"/>
        </a:p>
      </dgm:t>
    </dgm:pt>
    <dgm:pt modelId="{94310668-4280-418C-8DF2-7A39A93D6954}">
      <dgm:prSet custT="1"/>
      <dgm:spPr/>
      <dgm:t>
        <a:bodyPr/>
        <a:lstStyle/>
        <a:p>
          <a:r>
            <a:rPr lang="en-US" sz="1800" dirty="0"/>
            <a:t>In-kind, program income</a:t>
          </a:r>
        </a:p>
      </dgm:t>
    </dgm:pt>
    <dgm:pt modelId="{4E4D80B7-9918-4598-9C92-E77CF0880574}" type="parTrans" cxnId="{16CAAA21-BF2C-4456-A72D-491DEE0F5445}">
      <dgm:prSet/>
      <dgm:spPr/>
      <dgm:t>
        <a:bodyPr/>
        <a:lstStyle/>
        <a:p>
          <a:endParaRPr lang="en-US"/>
        </a:p>
      </dgm:t>
    </dgm:pt>
    <dgm:pt modelId="{5AAFF6D9-673B-496E-A4B2-5348A559F94C}" type="sibTrans" cxnId="{16CAAA21-BF2C-4456-A72D-491DEE0F5445}">
      <dgm:prSet/>
      <dgm:spPr/>
      <dgm:t>
        <a:bodyPr/>
        <a:lstStyle/>
        <a:p>
          <a:endParaRPr lang="en-US"/>
        </a:p>
      </dgm:t>
    </dgm:pt>
    <dgm:pt modelId="{0470F68B-2FCC-4E03-BDFA-393B07C740EC}">
      <dgm:prSet custT="1"/>
      <dgm:spPr/>
      <dgm:t>
        <a:bodyPr/>
        <a:lstStyle/>
        <a:p>
          <a:r>
            <a:rPr lang="en-US" sz="1800" dirty="0"/>
            <a:t>Keep detailed documentation for 7 years:</a:t>
          </a:r>
        </a:p>
      </dgm:t>
    </dgm:pt>
    <dgm:pt modelId="{5BDCB712-7046-4C3C-8DB7-8D0DCA79C90E}" type="parTrans" cxnId="{3D31518F-06C9-4D24-8FC7-7456E3115A8D}">
      <dgm:prSet/>
      <dgm:spPr/>
      <dgm:t>
        <a:bodyPr/>
        <a:lstStyle/>
        <a:p>
          <a:endParaRPr lang="en-US"/>
        </a:p>
      </dgm:t>
    </dgm:pt>
    <dgm:pt modelId="{56DA4BCF-8B31-4E15-ACF5-02A8D9D766FD}" type="sibTrans" cxnId="{3D31518F-06C9-4D24-8FC7-7456E3115A8D}">
      <dgm:prSet/>
      <dgm:spPr/>
      <dgm:t>
        <a:bodyPr/>
        <a:lstStyle/>
        <a:p>
          <a:endParaRPr lang="en-US"/>
        </a:p>
      </dgm:t>
    </dgm:pt>
    <dgm:pt modelId="{B65EBB07-130E-4ABE-A717-E0E5933239C4}">
      <dgm:prSet custT="1"/>
      <dgm:spPr/>
      <dgm:t>
        <a:bodyPr/>
        <a:lstStyle/>
        <a:p>
          <a:r>
            <a:rPr lang="en-US" sz="1800" dirty="0"/>
            <a:t>Rosters &amp; sign-in sheets</a:t>
          </a:r>
        </a:p>
      </dgm:t>
    </dgm:pt>
    <dgm:pt modelId="{D7FED1F3-DAF6-4B05-8D5F-D3274769EA25}" type="parTrans" cxnId="{0E004B74-DF2A-4392-8556-9339357852BE}">
      <dgm:prSet/>
      <dgm:spPr/>
      <dgm:t>
        <a:bodyPr/>
        <a:lstStyle/>
        <a:p>
          <a:endParaRPr lang="en-US"/>
        </a:p>
      </dgm:t>
    </dgm:pt>
    <dgm:pt modelId="{A2E191E9-5A29-4E1A-B8EF-A33FC6E666E7}" type="sibTrans" cxnId="{0E004B74-DF2A-4392-8556-9339357852BE}">
      <dgm:prSet/>
      <dgm:spPr/>
      <dgm:t>
        <a:bodyPr/>
        <a:lstStyle/>
        <a:p>
          <a:endParaRPr lang="en-US"/>
        </a:p>
      </dgm:t>
    </dgm:pt>
    <dgm:pt modelId="{DF439C71-C2D4-4260-BCDF-5A44B3862FF0}">
      <dgm:prSet custT="1"/>
      <dgm:spPr/>
      <dgm:t>
        <a:bodyPr/>
        <a:lstStyle/>
        <a:p>
          <a:r>
            <a:rPr lang="en-US" sz="1800" dirty="0"/>
            <a:t>Deposit documentation</a:t>
          </a:r>
        </a:p>
      </dgm:t>
    </dgm:pt>
    <dgm:pt modelId="{7B99C9CB-9BA2-4998-BB31-4B807C5890FC}" type="parTrans" cxnId="{88835ACD-4849-4803-93CB-990FEB166CB9}">
      <dgm:prSet/>
      <dgm:spPr/>
      <dgm:t>
        <a:bodyPr/>
        <a:lstStyle/>
        <a:p>
          <a:endParaRPr lang="en-US"/>
        </a:p>
      </dgm:t>
    </dgm:pt>
    <dgm:pt modelId="{E0AD0676-402C-47F0-9DBD-EBBAEC6B279D}" type="sibTrans" cxnId="{88835ACD-4849-4803-93CB-990FEB166CB9}">
      <dgm:prSet/>
      <dgm:spPr/>
      <dgm:t>
        <a:bodyPr/>
        <a:lstStyle/>
        <a:p>
          <a:endParaRPr lang="en-US"/>
        </a:p>
      </dgm:t>
    </dgm:pt>
    <dgm:pt modelId="{F0AC246D-1A27-4D19-8EC5-096A46671DC1}">
      <dgm:prSet custT="1"/>
      <dgm:spPr/>
      <dgm:t>
        <a:bodyPr/>
        <a:lstStyle/>
        <a:p>
          <a:r>
            <a:rPr lang="en-US" sz="1800" dirty="0"/>
            <a:t>Volunteer timesheets</a:t>
          </a:r>
          <a:br>
            <a:rPr lang="en-US" sz="1700" dirty="0"/>
          </a:br>
          <a:endParaRPr lang="en-US" sz="1700" dirty="0"/>
        </a:p>
      </dgm:t>
    </dgm:pt>
    <dgm:pt modelId="{9DF5299C-05EA-4653-907D-0C0E9328E02F}" type="parTrans" cxnId="{18F2EB2C-F443-46C0-B405-78F17C749265}">
      <dgm:prSet/>
      <dgm:spPr/>
      <dgm:t>
        <a:bodyPr/>
        <a:lstStyle/>
        <a:p>
          <a:endParaRPr lang="en-US"/>
        </a:p>
      </dgm:t>
    </dgm:pt>
    <dgm:pt modelId="{0D6ED0B6-21A9-4CFA-8292-953B3049FF35}" type="sibTrans" cxnId="{18F2EB2C-F443-46C0-B405-78F17C749265}">
      <dgm:prSet/>
      <dgm:spPr/>
      <dgm:t>
        <a:bodyPr/>
        <a:lstStyle/>
        <a:p>
          <a:endParaRPr lang="en-US"/>
        </a:p>
      </dgm:t>
    </dgm:pt>
    <dgm:pt modelId="{8DF342F4-653A-498F-9442-3BC5F358D130}" type="pres">
      <dgm:prSet presAssocID="{5EDE9A9B-FC40-4729-A284-BE154BA48079}" presName="linear" presStyleCnt="0">
        <dgm:presLayoutVars>
          <dgm:animLvl val="lvl"/>
          <dgm:resizeHandles val="exact"/>
        </dgm:presLayoutVars>
      </dgm:prSet>
      <dgm:spPr/>
    </dgm:pt>
    <dgm:pt modelId="{25857758-4D5E-47A2-A430-525B0DEF315B}" type="pres">
      <dgm:prSet presAssocID="{B6F9C8B2-4148-48B1-9C57-8EDD616104E7}" presName="parentText" presStyleLbl="node1" presStyleIdx="0" presStyleCnt="3" custLinFactNeighborX="-186" custLinFactNeighborY="-60256">
        <dgm:presLayoutVars>
          <dgm:chMax val="0"/>
          <dgm:bulletEnabled val="1"/>
        </dgm:presLayoutVars>
      </dgm:prSet>
      <dgm:spPr/>
    </dgm:pt>
    <dgm:pt modelId="{0A702BFE-C2E0-449B-B68F-085DC6B26C6C}" type="pres">
      <dgm:prSet presAssocID="{EC2908A4-B31F-496F-9B51-DAFAFF31450B}" presName="spacer" presStyleCnt="0"/>
      <dgm:spPr/>
    </dgm:pt>
    <dgm:pt modelId="{3499A5EA-C3B0-429D-9046-B4F9E4E3C14D}" type="pres">
      <dgm:prSet presAssocID="{FD34F340-F103-4BB6-85E4-C8E02AB8B0A8}" presName="parentText" presStyleLbl="node1" presStyleIdx="1" presStyleCnt="3">
        <dgm:presLayoutVars>
          <dgm:chMax val="0"/>
          <dgm:bulletEnabled val="1"/>
        </dgm:presLayoutVars>
      </dgm:prSet>
      <dgm:spPr/>
    </dgm:pt>
    <dgm:pt modelId="{E4A091D5-322D-4D68-8EC8-FDB9383F560D}" type="pres">
      <dgm:prSet presAssocID="{FD34F340-F103-4BB6-85E4-C8E02AB8B0A8}" presName="childText" presStyleLbl="revTx" presStyleIdx="0" presStyleCnt="2">
        <dgm:presLayoutVars>
          <dgm:bulletEnabled val="1"/>
        </dgm:presLayoutVars>
      </dgm:prSet>
      <dgm:spPr/>
    </dgm:pt>
    <dgm:pt modelId="{EAD92E4F-2939-4F2A-AF2B-EA42343DEAD3}" type="pres">
      <dgm:prSet presAssocID="{0470F68B-2FCC-4E03-BDFA-393B07C740EC}" presName="parentText" presStyleLbl="node1" presStyleIdx="2" presStyleCnt="3">
        <dgm:presLayoutVars>
          <dgm:chMax val="0"/>
          <dgm:bulletEnabled val="1"/>
        </dgm:presLayoutVars>
      </dgm:prSet>
      <dgm:spPr/>
    </dgm:pt>
    <dgm:pt modelId="{7B6255DE-538B-403D-949C-9D13E19F37C2}" type="pres">
      <dgm:prSet presAssocID="{0470F68B-2FCC-4E03-BDFA-393B07C740EC}" presName="childText" presStyleLbl="revTx" presStyleIdx="1" presStyleCnt="2">
        <dgm:presLayoutVars>
          <dgm:bulletEnabled val="1"/>
        </dgm:presLayoutVars>
      </dgm:prSet>
      <dgm:spPr/>
    </dgm:pt>
  </dgm:ptLst>
  <dgm:cxnLst>
    <dgm:cxn modelId="{16CAAA21-BF2C-4456-A72D-491DEE0F5445}" srcId="{FD34F340-F103-4BB6-85E4-C8E02AB8B0A8}" destId="{94310668-4280-418C-8DF2-7A39A93D6954}" srcOrd="2" destOrd="0" parTransId="{4E4D80B7-9918-4598-9C92-E77CF0880574}" sibTransId="{5AAFF6D9-673B-496E-A4B2-5348A559F94C}"/>
    <dgm:cxn modelId="{0016A128-DB99-4CCE-8233-16ACCA0692D2}" srcId="{5EDE9A9B-FC40-4729-A284-BE154BA48079}" destId="{B6F9C8B2-4148-48B1-9C57-8EDD616104E7}" srcOrd="0" destOrd="0" parTransId="{4CBBCA4E-D82F-40B2-9221-A6CE11109091}" sibTransId="{EC2908A4-B31F-496F-9B51-DAFAFF31450B}"/>
    <dgm:cxn modelId="{1A12FA2A-5C05-4096-A2DB-F7412FCF95FE}" type="presOf" srcId="{0470F68B-2FCC-4E03-BDFA-393B07C740EC}" destId="{EAD92E4F-2939-4F2A-AF2B-EA42343DEAD3}" srcOrd="0" destOrd="0" presId="urn:microsoft.com/office/officeart/2005/8/layout/vList2"/>
    <dgm:cxn modelId="{18F2EB2C-F443-46C0-B405-78F17C749265}" srcId="{0470F68B-2FCC-4E03-BDFA-393B07C740EC}" destId="{F0AC246D-1A27-4D19-8EC5-096A46671DC1}" srcOrd="2" destOrd="0" parTransId="{9DF5299C-05EA-4653-907D-0C0E9328E02F}" sibTransId="{0D6ED0B6-21A9-4CFA-8292-953B3049FF35}"/>
    <dgm:cxn modelId="{D5A9DE32-878E-4616-98A5-FF78AC902668}" type="presOf" srcId="{7FBB9D9F-B523-4B8C-B21B-CB687DB5F8C3}" destId="{E4A091D5-322D-4D68-8EC8-FDB9383F560D}" srcOrd="0" destOrd="1" presId="urn:microsoft.com/office/officeart/2005/8/layout/vList2"/>
    <dgm:cxn modelId="{1A55CC3F-AD3A-4AF6-B87B-D19A6C17C635}" type="presOf" srcId="{F0AC246D-1A27-4D19-8EC5-096A46671DC1}" destId="{7B6255DE-538B-403D-949C-9D13E19F37C2}" srcOrd="0" destOrd="2" presId="urn:microsoft.com/office/officeart/2005/8/layout/vList2"/>
    <dgm:cxn modelId="{A59F2852-A3D5-472A-9CCE-DECFC7FB6DAD}" type="presOf" srcId="{DF439C71-C2D4-4260-BCDF-5A44B3862FF0}" destId="{7B6255DE-538B-403D-949C-9D13E19F37C2}" srcOrd="0" destOrd="1" presId="urn:microsoft.com/office/officeart/2005/8/layout/vList2"/>
    <dgm:cxn modelId="{0E004B74-DF2A-4392-8556-9339357852BE}" srcId="{0470F68B-2FCC-4E03-BDFA-393B07C740EC}" destId="{B65EBB07-130E-4ABE-A717-E0E5933239C4}" srcOrd="0" destOrd="0" parTransId="{D7FED1F3-DAF6-4B05-8D5F-D3274769EA25}" sibTransId="{A2E191E9-5A29-4E1A-B8EF-A33FC6E666E7}"/>
    <dgm:cxn modelId="{EAA04555-E033-430E-93FE-3B4BAC804E14}" srcId="{FD34F340-F103-4BB6-85E4-C8E02AB8B0A8}" destId="{003B6734-B210-460B-874D-17FE89319FF6}" srcOrd="0" destOrd="0" parTransId="{9E4104B1-235F-40ED-B442-103F8B3FE2BF}" sibTransId="{69AD77D5-9D13-4A30-AF16-CDD874103128}"/>
    <dgm:cxn modelId="{3D31518F-06C9-4D24-8FC7-7456E3115A8D}" srcId="{5EDE9A9B-FC40-4729-A284-BE154BA48079}" destId="{0470F68B-2FCC-4E03-BDFA-393B07C740EC}" srcOrd="2" destOrd="0" parTransId="{5BDCB712-7046-4C3C-8DB7-8D0DCA79C90E}" sibTransId="{56DA4BCF-8B31-4E15-ACF5-02A8D9D766FD}"/>
    <dgm:cxn modelId="{5D90DD8F-73E0-4338-BEE6-A589BD9DF477}" type="presOf" srcId="{5EDE9A9B-FC40-4729-A284-BE154BA48079}" destId="{8DF342F4-653A-498F-9442-3BC5F358D130}" srcOrd="0" destOrd="0" presId="urn:microsoft.com/office/officeart/2005/8/layout/vList2"/>
    <dgm:cxn modelId="{E8B1B094-1459-4E6E-8E79-7FBB531EE579}" type="presOf" srcId="{B6F9C8B2-4148-48B1-9C57-8EDD616104E7}" destId="{25857758-4D5E-47A2-A430-525B0DEF315B}" srcOrd="0" destOrd="0" presId="urn:microsoft.com/office/officeart/2005/8/layout/vList2"/>
    <dgm:cxn modelId="{AF8039A5-BD83-46E3-9932-AFD7EBE5461F}" type="presOf" srcId="{B65EBB07-130E-4ABE-A717-E0E5933239C4}" destId="{7B6255DE-538B-403D-949C-9D13E19F37C2}" srcOrd="0" destOrd="0" presId="urn:microsoft.com/office/officeart/2005/8/layout/vList2"/>
    <dgm:cxn modelId="{88835ACD-4849-4803-93CB-990FEB166CB9}" srcId="{0470F68B-2FCC-4E03-BDFA-393B07C740EC}" destId="{DF439C71-C2D4-4260-BCDF-5A44B3862FF0}" srcOrd="1" destOrd="0" parTransId="{7B99C9CB-9BA2-4998-BB31-4B807C5890FC}" sibTransId="{E0AD0676-402C-47F0-9DBD-EBBAEC6B279D}"/>
    <dgm:cxn modelId="{9FD73CD6-B910-491C-9E0D-4E06A0D3598E}" type="presOf" srcId="{FD34F340-F103-4BB6-85E4-C8E02AB8B0A8}" destId="{3499A5EA-C3B0-429D-9046-B4F9E4E3C14D}" srcOrd="0" destOrd="0" presId="urn:microsoft.com/office/officeart/2005/8/layout/vList2"/>
    <dgm:cxn modelId="{864EEEDE-D8B1-4456-BDB6-935E929684AF}" srcId="{FD34F340-F103-4BB6-85E4-C8E02AB8B0A8}" destId="{7FBB9D9F-B523-4B8C-B21B-CB687DB5F8C3}" srcOrd="1" destOrd="0" parTransId="{FCD0AFAC-3C90-4BF7-B7D6-EE55133E480C}" sibTransId="{167537C9-9C13-41AA-93F8-A8F02A8BED89}"/>
    <dgm:cxn modelId="{777679EC-9F24-445F-9C31-273C095321DF}" type="presOf" srcId="{003B6734-B210-460B-874D-17FE89319FF6}" destId="{E4A091D5-322D-4D68-8EC8-FDB9383F560D}" srcOrd="0" destOrd="0" presId="urn:microsoft.com/office/officeart/2005/8/layout/vList2"/>
    <dgm:cxn modelId="{241FE6F2-9683-4558-85C9-04E73F84B133}" srcId="{5EDE9A9B-FC40-4729-A284-BE154BA48079}" destId="{FD34F340-F103-4BB6-85E4-C8E02AB8B0A8}" srcOrd="1" destOrd="0" parTransId="{9FAB82A4-F87A-4BA4-8C57-074AF70B1E54}" sibTransId="{E4E5A3B1-EB62-4EE0-B1F7-0C7514EACF3C}"/>
    <dgm:cxn modelId="{1762DFF9-94CE-43B3-8627-177AA8DB0EDC}" type="presOf" srcId="{94310668-4280-418C-8DF2-7A39A93D6954}" destId="{E4A091D5-322D-4D68-8EC8-FDB9383F560D}" srcOrd="0" destOrd="2" presId="urn:microsoft.com/office/officeart/2005/8/layout/vList2"/>
    <dgm:cxn modelId="{E2A2245F-B990-40C2-B0E9-F9CEE9A7DEA7}" type="presParOf" srcId="{8DF342F4-653A-498F-9442-3BC5F358D130}" destId="{25857758-4D5E-47A2-A430-525B0DEF315B}" srcOrd="0" destOrd="0" presId="urn:microsoft.com/office/officeart/2005/8/layout/vList2"/>
    <dgm:cxn modelId="{2A0D1509-5EBD-4C17-BCD6-188FE84A3740}" type="presParOf" srcId="{8DF342F4-653A-498F-9442-3BC5F358D130}" destId="{0A702BFE-C2E0-449B-B68F-085DC6B26C6C}" srcOrd="1" destOrd="0" presId="urn:microsoft.com/office/officeart/2005/8/layout/vList2"/>
    <dgm:cxn modelId="{EEEE2104-7253-453B-A1CF-068D4D1B9466}" type="presParOf" srcId="{8DF342F4-653A-498F-9442-3BC5F358D130}" destId="{3499A5EA-C3B0-429D-9046-B4F9E4E3C14D}" srcOrd="2" destOrd="0" presId="urn:microsoft.com/office/officeart/2005/8/layout/vList2"/>
    <dgm:cxn modelId="{3A762731-3B8E-479B-98CF-5BCBBC35D0E5}" type="presParOf" srcId="{8DF342F4-653A-498F-9442-3BC5F358D130}" destId="{E4A091D5-322D-4D68-8EC8-FDB9383F560D}" srcOrd="3" destOrd="0" presId="urn:microsoft.com/office/officeart/2005/8/layout/vList2"/>
    <dgm:cxn modelId="{08A3F953-972B-49EC-B510-8899075D5200}" type="presParOf" srcId="{8DF342F4-653A-498F-9442-3BC5F358D130}" destId="{EAD92E4F-2939-4F2A-AF2B-EA42343DEAD3}" srcOrd="4" destOrd="0" presId="urn:microsoft.com/office/officeart/2005/8/layout/vList2"/>
    <dgm:cxn modelId="{A32D5867-8A50-4C2D-8188-60B02AB1F44B}" type="presParOf" srcId="{8DF342F4-653A-498F-9442-3BC5F358D130}" destId="{7B6255DE-538B-403D-949C-9D13E19F37C2}"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EDC882-FE40-47CA-B136-92C43EA50F33}"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B93B3D94-26FB-460D-B237-ABC711667B25}">
      <dgm:prSet custT="1"/>
      <dgm:spPr/>
      <dgm:t>
        <a:bodyPr/>
        <a:lstStyle/>
        <a:p>
          <a:r>
            <a:rPr lang="en-US" sz="1800" dirty="0"/>
            <a:t>Ensures everyone understands donations:</a:t>
          </a:r>
        </a:p>
      </dgm:t>
    </dgm:pt>
    <dgm:pt modelId="{0BA4FA17-96B4-4661-AF3C-4392FF25D664}" type="parTrans" cxnId="{677D5171-07BF-47FC-BF19-DA0FD0809714}">
      <dgm:prSet/>
      <dgm:spPr/>
      <dgm:t>
        <a:bodyPr/>
        <a:lstStyle/>
        <a:p>
          <a:endParaRPr lang="en-US"/>
        </a:p>
      </dgm:t>
    </dgm:pt>
    <dgm:pt modelId="{2E2FC011-01C4-4244-8F20-DB3D45CC10A6}" type="sibTrans" cxnId="{677D5171-07BF-47FC-BF19-DA0FD0809714}">
      <dgm:prSet/>
      <dgm:spPr/>
      <dgm:t>
        <a:bodyPr/>
        <a:lstStyle/>
        <a:p>
          <a:endParaRPr lang="en-US" dirty="0"/>
        </a:p>
      </dgm:t>
    </dgm:pt>
    <dgm:pt modelId="{0F55EC9C-6D84-4FE5-B518-F9F3DD160C92}">
      <dgm:prSet custT="1"/>
      <dgm:spPr/>
      <dgm:t>
        <a:bodyPr/>
        <a:lstStyle/>
        <a:p>
          <a:r>
            <a:rPr lang="en-US" sz="1800" dirty="0"/>
            <a:t>Are voluntary</a:t>
          </a:r>
        </a:p>
      </dgm:t>
    </dgm:pt>
    <dgm:pt modelId="{8F3FE68E-7030-4B35-8C38-B44C0F7FA1C3}" type="parTrans" cxnId="{4E650676-9DEA-4A14-B45C-9348C0E652AE}">
      <dgm:prSet/>
      <dgm:spPr/>
      <dgm:t>
        <a:bodyPr/>
        <a:lstStyle/>
        <a:p>
          <a:endParaRPr lang="en-US"/>
        </a:p>
      </dgm:t>
    </dgm:pt>
    <dgm:pt modelId="{02196A89-A2E1-4EEB-A890-CD7D6C31A0A2}" type="sibTrans" cxnId="{4E650676-9DEA-4A14-B45C-9348C0E652AE}">
      <dgm:prSet/>
      <dgm:spPr/>
      <dgm:t>
        <a:bodyPr/>
        <a:lstStyle/>
        <a:p>
          <a:endParaRPr lang="en-US"/>
        </a:p>
      </dgm:t>
    </dgm:pt>
    <dgm:pt modelId="{D8B6D7FD-9312-4C44-AB84-636CF8CDD1E2}">
      <dgm:prSet custT="1"/>
      <dgm:spPr/>
      <dgm:t>
        <a:bodyPr/>
        <a:lstStyle/>
        <a:p>
          <a:r>
            <a:rPr lang="en-US" sz="1800" dirty="0"/>
            <a:t>No meal is ever denied based on a person’s  choice to donate or not</a:t>
          </a:r>
        </a:p>
      </dgm:t>
    </dgm:pt>
    <dgm:pt modelId="{93831493-ED5D-4FAF-9713-0EFE46EB2C74}" type="parTrans" cxnId="{F155BD77-DC2A-4CFD-B053-34C04909F78F}">
      <dgm:prSet/>
      <dgm:spPr/>
      <dgm:t>
        <a:bodyPr/>
        <a:lstStyle/>
        <a:p>
          <a:endParaRPr lang="en-US"/>
        </a:p>
      </dgm:t>
    </dgm:pt>
    <dgm:pt modelId="{08B60486-4C11-4D1D-A0B3-93F650076FCF}" type="sibTrans" cxnId="{F155BD77-DC2A-4CFD-B053-34C04909F78F}">
      <dgm:prSet/>
      <dgm:spPr/>
      <dgm:t>
        <a:bodyPr/>
        <a:lstStyle/>
        <a:p>
          <a:endParaRPr lang="en-US"/>
        </a:p>
      </dgm:t>
    </dgm:pt>
    <dgm:pt modelId="{E0DA79D7-EAE4-4372-A9DC-70A05555A6F2}">
      <dgm:prSet custT="1"/>
      <dgm:spPr/>
      <dgm:t>
        <a:bodyPr/>
        <a:lstStyle/>
        <a:p>
          <a:r>
            <a:rPr lang="en-US" sz="1800" dirty="0"/>
            <a:t>Establishes donor privacy &amp; confidentiality</a:t>
          </a:r>
        </a:p>
      </dgm:t>
    </dgm:pt>
    <dgm:pt modelId="{531AAF04-851C-43E7-BECA-F2EF10BDFEDC}" type="parTrans" cxnId="{3FC63C22-6902-4450-B636-0885DCB22AB7}">
      <dgm:prSet/>
      <dgm:spPr/>
      <dgm:t>
        <a:bodyPr/>
        <a:lstStyle/>
        <a:p>
          <a:endParaRPr lang="en-US"/>
        </a:p>
      </dgm:t>
    </dgm:pt>
    <dgm:pt modelId="{9B0E6BA4-9136-4BA2-89F7-9DD700444A1E}" type="sibTrans" cxnId="{3FC63C22-6902-4450-B636-0885DCB22AB7}">
      <dgm:prSet/>
      <dgm:spPr/>
      <dgm:t>
        <a:bodyPr/>
        <a:lstStyle/>
        <a:p>
          <a:endParaRPr lang="en-US" dirty="0"/>
        </a:p>
      </dgm:t>
    </dgm:pt>
    <dgm:pt modelId="{85C755DE-BFFD-4E09-A85E-DFAD66B87A45}">
      <dgm:prSet custT="1"/>
      <dgm:spPr/>
      <dgm:t>
        <a:bodyPr/>
        <a:lstStyle/>
        <a:p>
          <a:r>
            <a:rPr lang="en-US" sz="1800" dirty="0"/>
            <a:t>Relieves consumer concern that donations are being monitored</a:t>
          </a:r>
        </a:p>
      </dgm:t>
    </dgm:pt>
    <dgm:pt modelId="{BCC02A79-FAF3-4F57-8843-2ADD5ECFA11D}" type="parTrans" cxnId="{AAB66365-75BB-4959-AEE3-499A9518A6DD}">
      <dgm:prSet/>
      <dgm:spPr/>
      <dgm:t>
        <a:bodyPr/>
        <a:lstStyle/>
        <a:p>
          <a:endParaRPr lang="en-US"/>
        </a:p>
      </dgm:t>
    </dgm:pt>
    <dgm:pt modelId="{4401C8E4-5D2C-4BB1-B18C-FEB4A28ECE42}" type="sibTrans" cxnId="{AAB66365-75BB-4959-AEE3-499A9518A6DD}">
      <dgm:prSet/>
      <dgm:spPr/>
      <dgm:t>
        <a:bodyPr/>
        <a:lstStyle/>
        <a:p>
          <a:endParaRPr lang="en-US" dirty="0"/>
        </a:p>
      </dgm:t>
    </dgm:pt>
    <dgm:pt modelId="{7602717C-2811-4DE3-91B7-3CA69EFF9859}">
      <dgm:prSet custT="1"/>
      <dgm:spPr/>
      <dgm:t>
        <a:bodyPr/>
        <a:lstStyle/>
        <a:p>
          <a:r>
            <a:rPr lang="en-US" sz="1800" dirty="0"/>
            <a:t>Provides staff &amp; volunteers confidence that they are adequately prepared to work with donations</a:t>
          </a:r>
        </a:p>
      </dgm:t>
    </dgm:pt>
    <dgm:pt modelId="{A4FADC47-1019-4BDB-A90E-8D072FFEBCC1}" type="parTrans" cxnId="{A2B3D5C8-0D03-4D90-87BC-F05143F9BA22}">
      <dgm:prSet/>
      <dgm:spPr/>
      <dgm:t>
        <a:bodyPr/>
        <a:lstStyle/>
        <a:p>
          <a:endParaRPr lang="en-US"/>
        </a:p>
      </dgm:t>
    </dgm:pt>
    <dgm:pt modelId="{46DADF86-6570-47BA-8B5F-669F28FCA6B5}" type="sibTrans" cxnId="{A2B3D5C8-0D03-4D90-87BC-F05143F9BA22}">
      <dgm:prSet/>
      <dgm:spPr/>
      <dgm:t>
        <a:bodyPr/>
        <a:lstStyle/>
        <a:p>
          <a:endParaRPr lang="en-US"/>
        </a:p>
      </dgm:t>
    </dgm:pt>
    <dgm:pt modelId="{C5F842B7-FB75-447E-B62B-D5E5D8AB9C41}" type="pres">
      <dgm:prSet presAssocID="{EFEDC882-FE40-47CA-B136-92C43EA50F33}" presName="outerComposite" presStyleCnt="0">
        <dgm:presLayoutVars>
          <dgm:chMax val="5"/>
          <dgm:dir/>
          <dgm:resizeHandles val="exact"/>
        </dgm:presLayoutVars>
      </dgm:prSet>
      <dgm:spPr/>
    </dgm:pt>
    <dgm:pt modelId="{4D2E6199-384F-4A68-83A7-8594F1E1F602}" type="pres">
      <dgm:prSet presAssocID="{EFEDC882-FE40-47CA-B136-92C43EA50F33}" presName="dummyMaxCanvas" presStyleCnt="0">
        <dgm:presLayoutVars/>
      </dgm:prSet>
      <dgm:spPr/>
    </dgm:pt>
    <dgm:pt modelId="{96B37D67-657E-46BD-9009-BCF503D66B9C}" type="pres">
      <dgm:prSet presAssocID="{EFEDC882-FE40-47CA-B136-92C43EA50F33}" presName="FourNodes_1" presStyleLbl="node1" presStyleIdx="0" presStyleCnt="4" custScaleY="127137">
        <dgm:presLayoutVars>
          <dgm:bulletEnabled val="1"/>
        </dgm:presLayoutVars>
      </dgm:prSet>
      <dgm:spPr/>
    </dgm:pt>
    <dgm:pt modelId="{2CDEF7F0-E205-4EAF-B8FE-7DA583142E06}" type="pres">
      <dgm:prSet presAssocID="{EFEDC882-FE40-47CA-B136-92C43EA50F33}" presName="FourNodes_2" presStyleLbl="node1" presStyleIdx="1" presStyleCnt="4">
        <dgm:presLayoutVars>
          <dgm:bulletEnabled val="1"/>
        </dgm:presLayoutVars>
      </dgm:prSet>
      <dgm:spPr/>
    </dgm:pt>
    <dgm:pt modelId="{2625904E-5347-4D06-AB13-A591BF6E2BD0}" type="pres">
      <dgm:prSet presAssocID="{EFEDC882-FE40-47CA-B136-92C43EA50F33}" presName="FourNodes_3" presStyleLbl="node1" presStyleIdx="2" presStyleCnt="4">
        <dgm:presLayoutVars>
          <dgm:bulletEnabled val="1"/>
        </dgm:presLayoutVars>
      </dgm:prSet>
      <dgm:spPr/>
    </dgm:pt>
    <dgm:pt modelId="{FA628B16-D9BA-46D6-9551-66D651374C08}" type="pres">
      <dgm:prSet presAssocID="{EFEDC882-FE40-47CA-B136-92C43EA50F33}" presName="FourNodes_4" presStyleLbl="node1" presStyleIdx="3" presStyleCnt="4">
        <dgm:presLayoutVars>
          <dgm:bulletEnabled val="1"/>
        </dgm:presLayoutVars>
      </dgm:prSet>
      <dgm:spPr/>
    </dgm:pt>
    <dgm:pt modelId="{9D9CEE08-E669-4574-A03A-F8C44C1786C6}" type="pres">
      <dgm:prSet presAssocID="{EFEDC882-FE40-47CA-B136-92C43EA50F33}" presName="FourConn_1-2" presStyleLbl="fgAccFollowNode1" presStyleIdx="0" presStyleCnt="3">
        <dgm:presLayoutVars>
          <dgm:bulletEnabled val="1"/>
        </dgm:presLayoutVars>
      </dgm:prSet>
      <dgm:spPr/>
    </dgm:pt>
    <dgm:pt modelId="{A1586097-D592-4900-A814-B26CAF431CC2}" type="pres">
      <dgm:prSet presAssocID="{EFEDC882-FE40-47CA-B136-92C43EA50F33}" presName="FourConn_2-3" presStyleLbl="fgAccFollowNode1" presStyleIdx="1" presStyleCnt="3">
        <dgm:presLayoutVars>
          <dgm:bulletEnabled val="1"/>
        </dgm:presLayoutVars>
      </dgm:prSet>
      <dgm:spPr/>
    </dgm:pt>
    <dgm:pt modelId="{D994C458-5179-48F6-864B-B02283AB4524}" type="pres">
      <dgm:prSet presAssocID="{EFEDC882-FE40-47CA-B136-92C43EA50F33}" presName="FourConn_3-4" presStyleLbl="fgAccFollowNode1" presStyleIdx="2" presStyleCnt="3">
        <dgm:presLayoutVars>
          <dgm:bulletEnabled val="1"/>
        </dgm:presLayoutVars>
      </dgm:prSet>
      <dgm:spPr/>
    </dgm:pt>
    <dgm:pt modelId="{13B9B58E-398D-424A-B612-94DDFB4A9AC4}" type="pres">
      <dgm:prSet presAssocID="{EFEDC882-FE40-47CA-B136-92C43EA50F33}" presName="FourNodes_1_text" presStyleLbl="node1" presStyleIdx="3" presStyleCnt="4">
        <dgm:presLayoutVars>
          <dgm:bulletEnabled val="1"/>
        </dgm:presLayoutVars>
      </dgm:prSet>
      <dgm:spPr/>
    </dgm:pt>
    <dgm:pt modelId="{A97A8A59-C30D-4DEB-B45A-D71220AE1ECF}" type="pres">
      <dgm:prSet presAssocID="{EFEDC882-FE40-47CA-B136-92C43EA50F33}" presName="FourNodes_2_text" presStyleLbl="node1" presStyleIdx="3" presStyleCnt="4">
        <dgm:presLayoutVars>
          <dgm:bulletEnabled val="1"/>
        </dgm:presLayoutVars>
      </dgm:prSet>
      <dgm:spPr/>
    </dgm:pt>
    <dgm:pt modelId="{3DF640F9-20CF-4C3B-B52F-7904300DE680}" type="pres">
      <dgm:prSet presAssocID="{EFEDC882-FE40-47CA-B136-92C43EA50F33}" presName="FourNodes_3_text" presStyleLbl="node1" presStyleIdx="3" presStyleCnt="4">
        <dgm:presLayoutVars>
          <dgm:bulletEnabled val="1"/>
        </dgm:presLayoutVars>
      </dgm:prSet>
      <dgm:spPr/>
    </dgm:pt>
    <dgm:pt modelId="{EDC1C576-6C77-4547-8BBE-B3D8D135063C}" type="pres">
      <dgm:prSet presAssocID="{EFEDC882-FE40-47CA-B136-92C43EA50F33}" presName="FourNodes_4_text" presStyleLbl="node1" presStyleIdx="3" presStyleCnt="4">
        <dgm:presLayoutVars>
          <dgm:bulletEnabled val="1"/>
        </dgm:presLayoutVars>
      </dgm:prSet>
      <dgm:spPr/>
    </dgm:pt>
  </dgm:ptLst>
  <dgm:cxnLst>
    <dgm:cxn modelId="{E60B1D08-923C-43BA-B49D-B7F9E10A241F}" type="presOf" srcId="{D8B6D7FD-9312-4C44-AB84-636CF8CDD1E2}" destId="{96B37D67-657E-46BD-9009-BCF503D66B9C}" srcOrd="0" destOrd="2" presId="urn:microsoft.com/office/officeart/2005/8/layout/vProcess5"/>
    <dgm:cxn modelId="{515A161C-C456-4A32-A66B-704BBEC51B01}" type="presOf" srcId="{0F55EC9C-6D84-4FE5-B518-F9F3DD160C92}" destId="{96B37D67-657E-46BD-9009-BCF503D66B9C}" srcOrd="0" destOrd="1" presId="urn:microsoft.com/office/officeart/2005/8/layout/vProcess5"/>
    <dgm:cxn modelId="{3FC63C22-6902-4450-B636-0885DCB22AB7}" srcId="{EFEDC882-FE40-47CA-B136-92C43EA50F33}" destId="{E0DA79D7-EAE4-4372-A9DC-70A05555A6F2}" srcOrd="1" destOrd="0" parTransId="{531AAF04-851C-43E7-BECA-F2EF10BDFEDC}" sibTransId="{9B0E6BA4-9136-4BA2-89F7-9DD700444A1E}"/>
    <dgm:cxn modelId="{AD10E832-EBA4-40CA-AA84-821E38239A8C}" type="presOf" srcId="{85C755DE-BFFD-4E09-A85E-DFAD66B87A45}" destId="{3DF640F9-20CF-4C3B-B52F-7904300DE680}" srcOrd="1" destOrd="0" presId="urn:microsoft.com/office/officeart/2005/8/layout/vProcess5"/>
    <dgm:cxn modelId="{AAB66365-75BB-4959-AEE3-499A9518A6DD}" srcId="{EFEDC882-FE40-47CA-B136-92C43EA50F33}" destId="{85C755DE-BFFD-4E09-A85E-DFAD66B87A45}" srcOrd="2" destOrd="0" parTransId="{BCC02A79-FAF3-4F57-8843-2ADD5ECFA11D}" sibTransId="{4401C8E4-5D2C-4BB1-B18C-FEB4A28ECE42}"/>
    <dgm:cxn modelId="{18C6326B-8108-4BE7-9060-0287A107C501}" type="presOf" srcId="{E0DA79D7-EAE4-4372-A9DC-70A05555A6F2}" destId="{A97A8A59-C30D-4DEB-B45A-D71220AE1ECF}" srcOrd="1" destOrd="0" presId="urn:microsoft.com/office/officeart/2005/8/layout/vProcess5"/>
    <dgm:cxn modelId="{9C7CD24C-9201-4331-9386-B6B518286E01}" type="presOf" srcId="{7602717C-2811-4DE3-91B7-3CA69EFF9859}" destId="{FA628B16-D9BA-46D6-9551-66D651374C08}" srcOrd="0" destOrd="0" presId="urn:microsoft.com/office/officeart/2005/8/layout/vProcess5"/>
    <dgm:cxn modelId="{677D5171-07BF-47FC-BF19-DA0FD0809714}" srcId="{EFEDC882-FE40-47CA-B136-92C43EA50F33}" destId="{B93B3D94-26FB-460D-B237-ABC711667B25}" srcOrd="0" destOrd="0" parTransId="{0BA4FA17-96B4-4661-AF3C-4392FF25D664}" sibTransId="{2E2FC011-01C4-4244-8F20-DB3D45CC10A6}"/>
    <dgm:cxn modelId="{4E650676-9DEA-4A14-B45C-9348C0E652AE}" srcId="{B93B3D94-26FB-460D-B237-ABC711667B25}" destId="{0F55EC9C-6D84-4FE5-B518-F9F3DD160C92}" srcOrd="0" destOrd="0" parTransId="{8F3FE68E-7030-4B35-8C38-B44C0F7FA1C3}" sibTransId="{02196A89-A2E1-4EEB-A890-CD7D6C31A0A2}"/>
    <dgm:cxn modelId="{1907A177-9BA5-412B-BF14-243F69A4C8AB}" type="presOf" srcId="{B93B3D94-26FB-460D-B237-ABC711667B25}" destId="{96B37D67-657E-46BD-9009-BCF503D66B9C}" srcOrd="0" destOrd="0" presId="urn:microsoft.com/office/officeart/2005/8/layout/vProcess5"/>
    <dgm:cxn modelId="{F155BD77-DC2A-4CFD-B053-34C04909F78F}" srcId="{B93B3D94-26FB-460D-B237-ABC711667B25}" destId="{D8B6D7FD-9312-4C44-AB84-636CF8CDD1E2}" srcOrd="1" destOrd="0" parTransId="{93831493-ED5D-4FAF-9713-0EFE46EB2C74}" sibTransId="{08B60486-4C11-4D1D-A0B3-93F650076FCF}"/>
    <dgm:cxn modelId="{DEA67284-C411-4118-A36A-C27E2C1DD976}" type="presOf" srcId="{D8B6D7FD-9312-4C44-AB84-636CF8CDD1E2}" destId="{13B9B58E-398D-424A-B612-94DDFB4A9AC4}" srcOrd="1" destOrd="2" presId="urn:microsoft.com/office/officeart/2005/8/layout/vProcess5"/>
    <dgm:cxn modelId="{61FEB5A8-1175-4D03-97AF-4B06918CC3A7}" type="presOf" srcId="{EFEDC882-FE40-47CA-B136-92C43EA50F33}" destId="{C5F842B7-FB75-447E-B62B-D5E5D8AB9C41}" srcOrd="0" destOrd="0" presId="urn:microsoft.com/office/officeart/2005/8/layout/vProcess5"/>
    <dgm:cxn modelId="{F716BCB3-9BED-4DA9-80A4-31FC8EF3E157}" type="presOf" srcId="{2E2FC011-01C4-4244-8F20-DB3D45CC10A6}" destId="{9D9CEE08-E669-4574-A03A-F8C44C1786C6}" srcOrd="0" destOrd="0" presId="urn:microsoft.com/office/officeart/2005/8/layout/vProcess5"/>
    <dgm:cxn modelId="{756C3BBB-AC6A-45AC-A559-25BBFDA923E6}" type="presOf" srcId="{B93B3D94-26FB-460D-B237-ABC711667B25}" destId="{13B9B58E-398D-424A-B612-94DDFB4A9AC4}" srcOrd="1" destOrd="0" presId="urn:microsoft.com/office/officeart/2005/8/layout/vProcess5"/>
    <dgm:cxn modelId="{AEB050C2-9438-4CEB-984C-A0098A8D711B}" type="presOf" srcId="{E0DA79D7-EAE4-4372-A9DC-70A05555A6F2}" destId="{2CDEF7F0-E205-4EAF-B8FE-7DA583142E06}" srcOrd="0" destOrd="0" presId="urn:microsoft.com/office/officeart/2005/8/layout/vProcess5"/>
    <dgm:cxn modelId="{A2B3D5C8-0D03-4D90-87BC-F05143F9BA22}" srcId="{EFEDC882-FE40-47CA-B136-92C43EA50F33}" destId="{7602717C-2811-4DE3-91B7-3CA69EFF9859}" srcOrd="3" destOrd="0" parTransId="{A4FADC47-1019-4BDB-A90E-8D072FFEBCC1}" sibTransId="{46DADF86-6570-47BA-8B5F-669F28FCA6B5}"/>
    <dgm:cxn modelId="{F8065BCD-AD9C-4734-AEC5-FF4DF5C37AD3}" type="presOf" srcId="{7602717C-2811-4DE3-91B7-3CA69EFF9859}" destId="{EDC1C576-6C77-4547-8BBE-B3D8D135063C}" srcOrd="1" destOrd="0" presId="urn:microsoft.com/office/officeart/2005/8/layout/vProcess5"/>
    <dgm:cxn modelId="{65F697DF-4818-4888-9D15-B87DBCBE0029}" type="presOf" srcId="{9B0E6BA4-9136-4BA2-89F7-9DD700444A1E}" destId="{A1586097-D592-4900-A814-B26CAF431CC2}" srcOrd="0" destOrd="0" presId="urn:microsoft.com/office/officeart/2005/8/layout/vProcess5"/>
    <dgm:cxn modelId="{6EAF54E3-878F-4453-9325-A3936FD672D5}" type="presOf" srcId="{85C755DE-BFFD-4E09-A85E-DFAD66B87A45}" destId="{2625904E-5347-4D06-AB13-A591BF6E2BD0}" srcOrd="0" destOrd="0" presId="urn:microsoft.com/office/officeart/2005/8/layout/vProcess5"/>
    <dgm:cxn modelId="{54B0D7E7-1FD1-4F0E-9915-32BAB1BBCBBA}" type="presOf" srcId="{0F55EC9C-6D84-4FE5-B518-F9F3DD160C92}" destId="{13B9B58E-398D-424A-B612-94DDFB4A9AC4}" srcOrd="1" destOrd="1" presId="urn:microsoft.com/office/officeart/2005/8/layout/vProcess5"/>
    <dgm:cxn modelId="{7C8332F7-50E6-4782-87F9-7A86F3D1E581}" type="presOf" srcId="{4401C8E4-5D2C-4BB1-B18C-FEB4A28ECE42}" destId="{D994C458-5179-48F6-864B-B02283AB4524}" srcOrd="0" destOrd="0" presId="urn:microsoft.com/office/officeart/2005/8/layout/vProcess5"/>
    <dgm:cxn modelId="{BC236E0F-86F9-4AF8-9FEA-90C9F24752F8}" type="presParOf" srcId="{C5F842B7-FB75-447E-B62B-D5E5D8AB9C41}" destId="{4D2E6199-384F-4A68-83A7-8594F1E1F602}" srcOrd="0" destOrd="0" presId="urn:microsoft.com/office/officeart/2005/8/layout/vProcess5"/>
    <dgm:cxn modelId="{A6A9B72C-0AB5-4FD5-87FB-DDDC6043C249}" type="presParOf" srcId="{C5F842B7-FB75-447E-B62B-D5E5D8AB9C41}" destId="{96B37D67-657E-46BD-9009-BCF503D66B9C}" srcOrd="1" destOrd="0" presId="urn:microsoft.com/office/officeart/2005/8/layout/vProcess5"/>
    <dgm:cxn modelId="{E6D59BD0-BEBB-4114-BAE0-3723B48FC6C1}" type="presParOf" srcId="{C5F842B7-FB75-447E-B62B-D5E5D8AB9C41}" destId="{2CDEF7F0-E205-4EAF-B8FE-7DA583142E06}" srcOrd="2" destOrd="0" presId="urn:microsoft.com/office/officeart/2005/8/layout/vProcess5"/>
    <dgm:cxn modelId="{E8DC50EB-4B57-40AF-B05A-F50B9AEC3516}" type="presParOf" srcId="{C5F842B7-FB75-447E-B62B-D5E5D8AB9C41}" destId="{2625904E-5347-4D06-AB13-A591BF6E2BD0}" srcOrd="3" destOrd="0" presId="urn:microsoft.com/office/officeart/2005/8/layout/vProcess5"/>
    <dgm:cxn modelId="{0936C26C-348F-463F-9415-8A5BA927D598}" type="presParOf" srcId="{C5F842B7-FB75-447E-B62B-D5E5D8AB9C41}" destId="{FA628B16-D9BA-46D6-9551-66D651374C08}" srcOrd="4" destOrd="0" presId="urn:microsoft.com/office/officeart/2005/8/layout/vProcess5"/>
    <dgm:cxn modelId="{B1688D6C-998A-4AF3-8D76-F075ABBA9429}" type="presParOf" srcId="{C5F842B7-FB75-447E-B62B-D5E5D8AB9C41}" destId="{9D9CEE08-E669-4574-A03A-F8C44C1786C6}" srcOrd="5" destOrd="0" presId="urn:microsoft.com/office/officeart/2005/8/layout/vProcess5"/>
    <dgm:cxn modelId="{A4368FCA-6DC4-46BB-80C3-B89CE4A630B2}" type="presParOf" srcId="{C5F842B7-FB75-447E-B62B-D5E5D8AB9C41}" destId="{A1586097-D592-4900-A814-B26CAF431CC2}" srcOrd="6" destOrd="0" presId="urn:microsoft.com/office/officeart/2005/8/layout/vProcess5"/>
    <dgm:cxn modelId="{25ADFF01-5D75-4925-B3AF-42F2DF8FC84C}" type="presParOf" srcId="{C5F842B7-FB75-447E-B62B-D5E5D8AB9C41}" destId="{D994C458-5179-48F6-864B-B02283AB4524}" srcOrd="7" destOrd="0" presId="urn:microsoft.com/office/officeart/2005/8/layout/vProcess5"/>
    <dgm:cxn modelId="{038A2A5B-C96A-4283-B8C1-BA2515B3CD66}" type="presParOf" srcId="{C5F842B7-FB75-447E-B62B-D5E5D8AB9C41}" destId="{13B9B58E-398D-424A-B612-94DDFB4A9AC4}" srcOrd="8" destOrd="0" presId="urn:microsoft.com/office/officeart/2005/8/layout/vProcess5"/>
    <dgm:cxn modelId="{460D5696-17D1-4AA2-A1DE-AB3B9B971458}" type="presParOf" srcId="{C5F842B7-FB75-447E-B62B-D5E5D8AB9C41}" destId="{A97A8A59-C30D-4DEB-B45A-D71220AE1ECF}" srcOrd="9" destOrd="0" presId="urn:microsoft.com/office/officeart/2005/8/layout/vProcess5"/>
    <dgm:cxn modelId="{BBEA9A71-B4D8-4084-B396-ABF773429D86}" type="presParOf" srcId="{C5F842B7-FB75-447E-B62B-D5E5D8AB9C41}" destId="{3DF640F9-20CF-4C3B-B52F-7904300DE680}" srcOrd="10" destOrd="0" presId="urn:microsoft.com/office/officeart/2005/8/layout/vProcess5"/>
    <dgm:cxn modelId="{5697BA70-9F32-44FA-AB1A-2F2FA88DCC0D}" type="presParOf" srcId="{C5F842B7-FB75-447E-B62B-D5E5D8AB9C41}" destId="{EDC1C576-6C77-4547-8BBE-B3D8D135063C}"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A07C31-AD9E-4C8E-A737-94F2EDEBD38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AA6E90D-7C00-42A1-81F4-8167192F5FB3}">
      <dgm:prSet custT="1"/>
      <dgm:spPr/>
      <dgm:t>
        <a:bodyPr/>
        <a:lstStyle/>
        <a:p>
          <a:r>
            <a:rPr lang="en-US" sz="1800" dirty="0"/>
            <a:t>All Nutrition Program donations</a:t>
          </a:r>
        </a:p>
      </dgm:t>
    </dgm:pt>
    <dgm:pt modelId="{DD12468A-69B8-4658-AEAD-6A8680B79839}" type="parTrans" cxnId="{C9BB6C76-D080-4C5E-A39E-81428021A3A5}">
      <dgm:prSet/>
      <dgm:spPr/>
      <dgm:t>
        <a:bodyPr/>
        <a:lstStyle/>
        <a:p>
          <a:endParaRPr lang="en-US"/>
        </a:p>
      </dgm:t>
    </dgm:pt>
    <dgm:pt modelId="{299ED1C8-5B89-4B1A-A3D3-3A462F2D64F7}" type="sibTrans" cxnId="{C9BB6C76-D080-4C5E-A39E-81428021A3A5}">
      <dgm:prSet/>
      <dgm:spPr/>
      <dgm:t>
        <a:bodyPr/>
        <a:lstStyle/>
        <a:p>
          <a:endParaRPr lang="en-US"/>
        </a:p>
      </dgm:t>
    </dgm:pt>
    <dgm:pt modelId="{C9D3E248-E7AF-4695-BCC7-889F012BCFA3}">
      <dgm:prSet custT="1"/>
      <dgm:spPr/>
      <dgm:t>
        <a:bodyPr/>
        <a:lstStyle/>
        <a:p>
          <a:r>
            <a:rPr lang="en-US" sz="1800" dirty="0"/>
            <a:t>All forms of payment</a:t>
          </a:r>
        </a:p>
      </dgm:t>
    </dgm:pt>
    <dgm:pt modelId="{AC9EBA24-4EB8-4EDE-B708-F52C18C65E33}" type="parTrans" cxnId="{D6F389AB-6DC3-4023-8226-20B95B451F59}">
      <dgm:prSet/>
      <dgm:spPr/>
      <dgm:t>
        <a:bodyPr/>
        <a:lstStyle/>
        <a:p>
          <a:endParaRPr lang="en-US"/>
        </a:p>
      </dgm:t>
    </dgm:pt>
    <dgm:pt modelId="{7846625B-9E02-40B7-8844-891656071C37}" type="sibTrans" cxnId="{D6F389AB-6DC3-4023-8226-20B95B451F59}">
      <dgm:prSet/>
      <dgm:spPr/>
      <dgm:t>
        <a:bodyPr/>
        <a:lstStyle/>
        <a:p>
          <a:endParaRPr lang="en-US"/>
        </a:p>
      </dgm:t>
    </dgm:pt>
    <dgm:pt modelId="{1A2E604C-9FCC-497C-9575-5B7CC2A3E179}">
      <dgm:prSet custT="1"/>
      <dgm:spPr/>
      <dgm:t>
        <a:bodyPr/>
        <a:lstStyle/>
        <a:p>
          <a:r>
            <a:rPr lang="en-US" sz="1800" dirty="0"/>
            <a:t>Cash</a:t>
          </a:r>
        </a:p>
      </dgm:t>
    </dgm:pt>
    <dgm:pt modelId="{4644637E-AAA6-45C2-A06F-9995A2C192A0}" type="parTrans" cxnId="{99EB2952-8648-4AC0-97B8-D9DC9205DFD7}">
      <dgm:prSet/>
      <dgm:spPr/>
      <dgm:t>
        <a:bodyPr/>
        <a:lstStyle/>
        <a:p>
          <a:endParaRPr lang="en-US"/>
        </a:p>
      </dgm:t>
    </dgm:pt>
    <dgm:pt modelId="{6BAFDC84-1D3F-4108-B72B-EE1786B09C9F}" type="sibTrans" cxnId="{99EB2952-8648-4AC0-97B8-D9DC9205DFD7}">
      <dgm:prSet/>
      <dgm:spPr/>
      <dgm:t>
        <a:bodyPr/>
        <a:lstStyle/>
        <a:p>
          <a:endParaRPr lang="en-US"/>
        </a:p>
      </dgm:t>
    </dgm:pt>
    <dgm:pt modelId="{0B68A339-991E-45E4-AF2D-BC691DF39309}">
      <dgm:prSet custT="1"/>
      <dgm:spPr/>
      <dgm:t>
        <a:bodyPr/>
        <a:lstStyle/>
        <a:p>
          <a:r>
            <a:rPr lang="en-US" sz="1800" dirty="0"/>
            <a:t>Checks</a:t>
          </a:r>
        </a:p>
      </dgm:t>
    </dgm:pt>
    <dgm:pt modelId="{EEA2D45E-3A9B-43A7-8197-62D4918CD685}" type="parTrans" cxnId="{E0FC7425-FC56-4BFE-9FDF-1F96F61DAECC}">
      <dgm:prSet/>
      <dgm:spPr/>
      <dgm:t>
        <a:bodyPr/>
        <a:lstStyle/>
        <a:p>
          <a:endParaRPr lang="en-US"/>
        </a:p>
      </dgm:t>
    </dgm:pt>
    <dgm:pt modelId="{E9FA054E-820F-4545-9BBE-231FA8F84D45}" type="sibTrans" cxnId="{E0FC7425-FC56-4BFE-9FDF-1F96F61DAECC}">
      <dgm:prSet/>
      <dgm:spPr/>
      <dgm:t>
        <a:bodyPr/>
        <a:lstStyle/>
        <a:p>
          <a:endParaRPr lang="en-US"/>
        </a:p>
      </dgm:t>
    </dgm:pt>
    <dgm:pt modelId="{78CBF238-CC29-4EEB-B032-9D1177F9C8BD}">
      <dgm:prSet custT="1"/>
      <dgm:spPr/>
      <dgm:t>
        <a:bodyPr/>
        <a:lstStyle/>
        <a:p>
          <a:r>
            <a:rPr lang="en-US" sz="1800" dirty="0"/>
            <a:t>SNAP</a:t>
          </a:r>
        </a:p>
      </dgm:t>
    </dgm:pt>
    <dgm:pt modelId="{18810FE3-A4E7-4033-8686-493B7BE99925}" type="parTrans" cxnId="{034D4855-60A8-4F19-A893-4BEC980F63CD}">
      <dgm:prSet/>
      <dgm:spPr/>
      <dgm:t>
        <a:bodyPr/>
        <a:lstStyle/>
        <a:p>
          <a:endParaRPr lang="en-US"/>
        </a:p>
      </dgm:t>
    </dgm:pt>
    <dgm:pt modelId="{F360FC93-98FB-46DB-ABB8-AF2B36F8A6A2}" type="sibTrans" cxnId="{034D4855-60A8-4F19-A893-4BEC980F63CD}">
      <dgm:prSet/>
      <dgm:spPr/>
      <dgm:t>
        <a:bodyPr/>
        <a:lstStyle/>
        <a:p>
          <a:endParaRPr lang="en-US"/>
        </a:p>
      </dgm:t>
    </dgm:pt>
    <dgm:pt modelId="{5B9398D2-BB6D-4F1F-BE51-898748266819}" type="pres">
      <dgm:prSet presAssocID="{53A07C31-AD9E-4C8E-A737-94F2EDEBD38C}" presName="linear" presStyleCnt="0">
        <dgm:presLayoutVars>
          <dgm:animLvl val="lvl"/>
          <dgm:resizeHandles val="exact"/>
        </dgm:presLayoutVars>
      </dgm:prSet>
      <dgm:spPr/>
    </dgm:pt>
    <dgm:pt modelId="{3F548215-E11F-4093-87F9-2A5EFE067538}" type="pres">
      <dgm:prSet presAssocID="{6AA6E90D-7C00-42A1-81F4-8167192F5FB3}" presName="parentText" presStyleLbl="node1" presStyleIdx="0" presStyleCnt="2">
        <dgm:presLayoutVars>
          <dgm:chMax val="0"/>
          <dgm:bulletEnabled val="1"/>
        </dgm:presLayoutVars>
      </dgm:prSet>
      <dgm:spPr/>
    </dgm:pt>
    <dgm:pt modelId="{C6DF5E99-D046-4090-B3CF-1F8DE4E6B655}" type="pres">
      <dgm:prSet presAssocID="{299ED1C8-5B89-4B1A-A3D3-3A462F2D64F7}" presName="spacer" presStyleCnt="0"/>
      <dgm:spPr/>
    </dgm:pt>
    <dgm:pt modelId="{354B61F7-88A3-47C3-99BA-F4E3C3A5DD83}" type="pres">
      <dgm:prSet presAssocID="{C9D3E248-E7AF-4695-BCC7-889F012BCFA3}" presName="parentText" presStyleLbl="node1" presStyleIdx="1" presStyleCnt="2">
        <dgm:presLayoutVars>
          <dgm:chMax val="0"/>
          <dgm:bulletEnabled val="1"/>
        </dgm:presLayoutVars>
      </dgm:prSet>
      <dgm:spPr/>
    </dgm:pt>
    <dgm:pt modelId="{4BADBA81-C32F-423F-9E74-F21F3F1B97E8}" type="pres">
      <dgm:prSet presAssocID="{C9D3E248-E7AF-4695-BCC7-889F012BCFA3}" presName="childText" presStyleLbl="revTx" presStyleIdx="0" presStyleCnt="1">
        <dgm:presLayoutVars>
          <dgm:bulletEnabled val="1"/>
        </dgm:presLayoutVars>
      </dgm:prSet>
      <dgm:spPr/>
    </dgm:pt>
  </dgm:ptLst>
  <dgm:cxnLst>
    <dgm:cxn modelId="{A2CBD111-CFB8-4366-9128-9047D112F068}" type="presOf" srcId="{C9D3E248-E7AF-4695-BCC7-889F012BCFA3}" destId="{354B61F7-88A3-47C3-99BA-F4E3C3A5DD83}" srcOrd="0" destOrd="0" presId="urn:microsoft.com/office/officeart/2005/8/layout/vList2"/>
    <dgm:cxn modelId="{E0FC7425-FC56-4BFE-9FDF-1F96F61DAECC}" srcId="{C9D3E248-E7AF-4695-BCC7-889F012BCFA3}" destId="{0B68A339-991E-45E4-AF2D-BC691DF39309}" srcOrd="1" destOrd="0" parTransId="{EEA2D45E-3A9B-43A7-8197-62D4918CD685}" sibTransId="{E9FA054E-820F-4545-9BBE-231FA8F84D45}"/>
    <dgm:cxn modelId="{AF7F3C68-E173-4104-B106-EE0FAAEB4EC2}" type="presOf" srcId="{1A2E604C-9FCC-497C-9575-5B7CC2A3E179}" destId="{4BADBA81-C32F-423F-9E74-F21F3F1B97E8}" srcOrd="0" destOrd="0" presId="urn:microsoft.com/office/officeart/2005/8/layout/vList2"/>
    <dgm:cxn modelId="{99EB2952-8648-4AC0-97B8-D9DC9205DFD7}" srcId="{C9D3E248-E7AF-4695-BCC7-889F012BCFA3}" destId="{1A2E604C-9FCC-497C-9575-5B7CC2A3E179}" srcOrd="0" destOrd="0" parTransId="{4644637E-AAA6-45C2-A06F-9995A2C192A0}" sibTransId="{6BAFDC84-1D3F-4108-B72B-EE1786B09C9F}"/>
    <dgm:cxn modelId="{B132D672-8D62-4F2F-9282-DB9279120062}" type="presOf" srcId="{53A07C31-AD9E-4C8E-A737-94F2EDEBD38C}" destId="{5B9398D2-BB6D-4F1F-BE51-898748266819}" srcOrd="0" destOrd="0" presId="urn:microsoft.com/office/officeart/2005/8/layout/vList2"/>
    <dgm:cxn modelId="{034D4855-60A8-4F19-A893-4BEC980F63CD}" srcId="{C9D3E248-E7AF-4695-BCC7-889F012BCFA3}" destId="{78CBF238-CC29-4EEB-B032-9D1177F9C8BD}" srcOrd="2" destOrd="0" parTransId="{18810FE3-A4E7-4033-8686-493B7BE99925}" sibTransId="{F360FC93-98FB-46DB-ABB8-AF2B36F8A6A2}"/>
    <dgm:cxn modelId="{C9BB6C76-D080-4C5E-A39E-81428021A3A5}" srcId="{53A07C31-AD9E-4C8E-A737-94F2EDEBD38C}" destId="{6AA6E90D-7C00-42A1-81F4-8167192F5FB3}" srcOrd="0" destOrd="0" parTransId="{DD12468A-69B8-4658-AEAD-6A8680B79839}" sibTransId="{299ED1C8-5B89-4B1A-A3D3-3A462F2D64F7}"/>
    <dgm:cxn modelId="{95749C58-DE65-4F34-8FD2-46D5281114A8}" type="presOf" srcId="{78CBF238-CC29-4EEB-B032-9D1177F9C8BD}" destId="{4BADBA81-C32F-423F-9E74-F21F3F1B97E8}" srcOrd="0" destOrd="2" presId="urn:microsoft.com/office/officeart/2005/8/layout/vList2"/>
    <dgm:cxn modelId="{B1DF0F92-086D-4BE3-9D5C-FAC554BA70C7}" type="presOf" srcId="{6AA6E90D-7C00-42A1-81F4-8167192F5FB3}" destId="{3F548215-E11F-4093-87F9-2A5EFE067538}" srcOrd="0" destOrd="0" presId="urn:microsoft.com/office/officeart/2005/8/layout/vList2"/>
    <dgm:cxn modelId="{D6F389AB-6DC3-4023-8226-20B95B451F59}" srcId="{53A07C31-AD9E-4C8E-A737-94F2EDEBD38C}" destId="{C9D3E248-E7AF-4695-BCC7-889F012BCFA3}" srcOrd="1" destOrd="0" parTransId="{AC9EBA24-4EB8-4EDE-B708-F52C18C65E33}" sibTransId="{7846625B-9E02-40B7-8844-891656071C37}"/>
    <dgm:cxn modelId="{D3AC7EE4-F7F2-4424-8DE0-4A4244BD8DD7}" type="presOf" srcId="{0B68A339-991E-45E4-AF2D-BC691DF39309}" destId="{4BADBA81-C32F-423F-9E74-F21F3F1B97E8}" srcOrd="0" destOrd="1" presId="urn:microsoft.com/office/officeart/2005/8/layout/vList2"/>
    <dgm:cxn modelId="{C9818708-2C5C-42B5-B07C-E631D4A92804}" type="presParOf" srcId="{5B9398D2-BB6D-4F1F-BE51-898748266819}" destId="{3F548215-E11F-4093-87F9-2A5EFE067538}" srcOrd="0" destOrd="0" presId="urn:microsoft.com/office/officeart/2005/8/layout/vList2"/>
    <dgm:cxn modelId="{5957C76A-E17B-4F63-AEAF-ACFBA9BEBA91}" type="presParOf" srcId="{5B9398D2-BB6D-4F1F-BE51-898748266819}" destId="{C6DF5E99-D046-4090-B3CF-1F8DE4E6B655}" srcOrd="1" destOrd="0" presId="urn:microsoft.com/office/officeart/2005/8/layout/vList2"/>
    <dgm:cxn modelId="{F2247A61-B131-4783-83E7-BDF9F21CE188}" type="presParOf" srcId="{5B9398D2-BB6D-4F1F-BE51-898748266819}" destId="{354B61F7-88A3-47C3-99BA-F4E3C3A5DD83}" srcOrd="2" destOrd="0" presId="urn:microsoft.com/office/officeart/2005/8/layout/vList2"/>
    <dgm:cxn modelId="{C0D07290-1125-467E-8606-DCBEEF6B0D09}" type="presParOf" srcId="{5B9398D2-BB6D-4F1F-BE51-898748266819}" destId="{4BADBA81-C32F-423F-9E74-F21F3F1B97E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1677E4-5FE6-4996-920A-069CAA9A9E9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A9E6C45-13B1-46E7-AECE-6D3B43DF9BF3}">
      <dgm:prSet custT="1"/>
      <dgm:spPr/>
      <dgm:t>
        <a:bodyPr/>
        <a:lstStyle/>
        <a:p>
          <a:pPr>
            <a:defRPr cap="all"/>
          </a:pPr>
          <a:r>
            <a:rPr lang="en-US" sz="1800" dirty="0"/>
            <a:t>Recommended after each service</a:t>
          </a:r>
        </a:p>
      </dgm:t>
    </dgm:pt>
    <dgm:pt modelId="{9B80287A-043E-42CD-8721-0A119A1E4AD4}" type="parTrans" cxnId="{A24D4667-BF80-42C3-88E5-1F45FBEF7DF2}">
      <dgm:prSet/>
      <dgm:spPr/>
      <dgm:t>
        <a:bodyPr/>
        <a:lstStyle/>
        <a:p>
          <a:endParaRPr lang="en-US"/>
        </a:p>
      </dgm:t>
    </dgm:pt>
    <dgm:pt modelId="{EA3F3E16-FAA3-49FD-B956-966C86BF9DC0}" type="sibTrans" cxnId="{A24D4667-BF80-42C3-88E5-1F45FBEF7DF2}">
      <dgm:prSet/>
      <dgm:spPr/>
      <dgm:t>
        <a:bodyPr/>
        <a:lstStyle/>
        <a:p>
          <a:endParaRPr lang="en-US"/>
        </a:p>
      </dgm:t>
    </dgm:pt>
    <dgm:pt modelId="{28E70067-CFFD-41E2-9A7C-58CEAC71D91D}">
      <dgm:prSet custT="1"/>
      <dgm:spPr/>
      <dgm:t>
        <a:bodyPr/>
        <a:lstStyle/>
        <a:p>
          <a:pPr>
            <a:defRPr cap="all"/>
          </a:pPr>
          <a:r>
            <a:rPr lang="en-US" sz="1800" dirty="0"/>
            <a:t>Daily totals are best practice</a:t>
          </a:r>
        </a:p>
      </dgm:t>
    </dgm:pt>
    <dgm:pt modelId="{D05600A5-0518-4472-AED1-364785F0A11C}" type="parTrans" cxnId="{76A8E737-EA56-4E95-A43F-046D86094958}">
      <dgm:prSet/>
      <dgm:spPr/>
      <dgm:t>
        <a:bodyPr/>
        <a:lstStyle/>
        <a:p>
          <a:endParaRPr lang="en-US"/>
        </a:p>
      </dgm:t>
    </dgm:pt>
    <dgm:pt modelId="{1CAFF10A-6A83-4163-A0C0-6569A951126A}" type="sibTrans" cxnId="{76A8E737-EA56-4E95-A43F-046D86094958}">
      <dgm:prSet/>
      <dgm:spPr/>
      <dgm:t>
        <a:bodyPr/>
        <a:lstStyle/>
        <a:p>
          <a:endParaRPr lang="en-US"/>
        </a:p>
      </dgm:t>
    </dgm:pt>
    <dgm:pt modelId="{BC2C37F0-F813-4A89-A1F0-2227C4B60B3C}">
      <dgm:prSet custT="1"/>
      <dgm:spPr/>
      <dgm:t>
        <a:bodyPr/>
        <a:lstStyle/>
        <a:p>
          <a:pPr>
            <a:defRPr cap="all"/>
          </a:pPr>
          <a:r>
            <a:rPr lang="en-US" sz="1800" dirty="0"/>
            <a:t>Monthly totals required with invoice</a:t>
          </a:r>
        </a:p>
      </dgm:t>
    </dgm:pt>
    <dgm:pt modelId="{B55F14D7-CACD-4357-906A-7FD3C6B35854}" type="parTrans" cxnId="{09E9DDD8-8DEF-4148-BB7E-59F09BD9B0DD}">
      <dgm:prSet/>
      <dgm:spPr/>
      <dgm:t>
        <a:bodyPr/>
        <a:lstStyle/>
        <a:p>
          <a:endParaRPr lang="en-US"/>
        </a:p>
      </dgm:t>
    </dgm:pt>
    <dgm:pt modelId="{2E43A394-98BF-4A5E-962A-7CEFEA164340}" type="sibTrans" cxnId="{09E9DDD8-8DEF-4148-BB7E-59F09BD9B0DD}">
      <dgm:prSet/>
      <dgm:spPr/>
      <dgm:t>
        <a:bodyPr/>
        <a:lstStyle/>
        <a:p>
          <a:endParaRPr lang="en-US"/>
        </a:p>
      </dgm:t>
    </dgm:pt>
    <dgm:pt modelId="{B1EB7DDD-BD1C-42B8-B2C2-190CEF7447AF}" type="pres">
      <dgm:prSet presAssocID="{A81677E4-5FE6-4996-920A-069CAA9A9E95}" presName="root" presStyleCnt="0">
        <dgm:presLayoutVars>
          <dgm:dir/>
          <dgm:resizeHandles val="exact"/>
        </dgm:presLayoutVars>
      </dgm:prSet>
      <dgm:spPr/>
    </dgm:pt>
    <dgm:pt modelId="{D1655064-035D-4E7F-925D-ED2E42BE0B41}" type="pres">
      <dgm:prSet presAssocID="{DA9E6C45-13B1-46E7-AECE-6D3B43DF9BF3}" presName="compNode" presStyleCnt="0"/>
      <dgm:spPr/>
    </dgm:pt>
    <dgm:pt modelId="{170975BA-79E9-47E3-81B5-B1E94E198263}" type="pres">
      <dgm:prSet presAssocID="{DA9E6C45-13B1-46E7-AECE-6D3B43DF9BF3}" presName="iconBgRect" presStyleLbl="bgShp" presStyleIdx="0" presStyleCnt="3"/>
      <dgm:spPr/>
    </dgm:pt>
    <dgm:pt modelId="{CDAED704-335F-4FB5-9C75-D962BC4C27BA}" type="pres">
      <dgm:prSet presAssocID="{DA9E6C45-13B1-46E7-AECE-6D3B43DF9B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08CB2CC-C7F1-4CC3-B8C8-C462B852CB6B}" type="pres">
      <dgm:prSet presAssocID="{DA9E6C45-13B1-46E7-AECE-6D3B43DF9BF3}" presName="spaceRect" presStyleCnt="0"/>
      <dgm:spPr/>
    </dgm:pt>
    <dgm:pt modelId="{228346A4-23C1-4A93-A6C9-06EBD974E709}" type="pres">
      <dgm:prSet presAssocID="{DA9E6C45-13B1-46E7-AECE-6D3B43DF9BF3}" presName="textRect" presStyleLbl="revTx" presStyleIdx="0" presStyleCnt="3">
        <dgm:presLayoutVars>
          <dgm:chMax val="1"/>
          <dgm:chPref val="1"/>
        </dgm:presLayoutVars>
      </dgm:prSet>
      <dgm:spPr/>
    </dgm:pt>
    <dgm:pt modelId="{4895C5DB-1DF9-4A1B-A487-BC48E43B833E}" type="pres">
      <dgm:prSet presAssocID="{EA3F3E16-FAA3-49FD-B956-966C86BF9DC0}" presName="sibTrans" presStyleCnt="0"/>
      <dgm:spPr/>
    </dgm:pt>
    <dgm:pt modelId="{BF9B5E1D-95AA-4B49-983B-93FD2AA35150}" type="pres">
      <dgm:prSet presAssocID="{28E70067-CFFD-41E2-9A7C-58CEAC71D91D}" presName="compNode" presStyleCnt="0"/>
      <dgm:spPr/>
    </dgm:pt>
    <dgm:pt modelId="{5850AC59-C73C-4E83-A109-094AEC05D951}" type="pres">
      <dgm:prSet presAssocID="{28E70067-CFFD-41E2-9A7C-58CEAC71D91D}" presName="iconBgRect" presStyleLbl="bgShp" presStyleIdx="1" presStyleCnt="3"/>
      <dgm:spPr/>
    </dgm:pt>
    <dgm:pt modelId="{700E3727-EA84-47EF-9C0D-12A98FFFDA1B}" type="pres">
      <dgm:prSet presAssocID="{28E70067-CFFD-41E2-9A7C-58CEAC71D91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4F63B83B-1681-43D4-AF40-18A30F9286AB}" type="pres">
      <dgm:prSet presAssocID="{28E70067-CFFD-41E2-9A7C-58CEAC71D91D}" presName="spaceRect" presStyleCnt="0"/>
      <dgm:spPr/>
    </dgm:pt>
    <dgm:pt modelId="{90CD8367-21CC-47E5-9FF1-FD2693FCC32B}" type="pres">
      <dgm:prSet presAssocID="{28E70067-CFFD-41E2-9A7C-58CEAC71D91D}" presName="textRect" presStyleLbl="revTx" presStyleIdx="1" presStyleCnt="3">
        <dgm:presLayoutVars>
          <dgm:chMax val="1"/>
          <dgm:chPref val="1"/>
        </dgm:presLayoutVars>
      </dgm:prSet>
      <dgm:spPr/>
    </dgm:pt>
    <dgm:pt modelId="{2D122DCB-1758-4F42-BC82-5CD949EAC206}" type="pres">
      <dgm:prSet presAssocID="{1CAFF10A-6A83-4163-A0C0-6569A951126A}" presName="sibTrans" presStyleCnt="0"/>
      <dgm:spPr/>
    </dgm:pt>
    <dgm:pt modelId="{EDEFBD55-3328-4D33-A1FF-DEFD74E7D7D7}" type="pres">
      <dgm:prSet presAssocID="{BC2C37F0-F813-4A89-A1F0-2227C4B60B3C}" presName="compNode" presStyleCnt="0"/>
      <dgm:spPr/>
    </dgm:pt>
    <dgm:pt modelId="{00BBEFAA-B564-442F-AE8C-54266A483EEB}" type="pres">
      <dgm:prSet presAssocID="{BC2C37F0-F813-4A89-A1F0-2227C4B60B3C}" presName="iconBgRect" presStyleLbl="bgShp" presStyleIdx="2" presStyleCnt="3"/>
      <dgm:spPr/>
    </dgm:pt>
    <dgm:pt modelId="{D328177C-19E3-42E1-817B-188DC3297352}" type="pres">
      <dgm:prSet presAssocID="{BC2C37F0-F813-4A89-A1F0-2227C4B60B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D341F618-8586-4B2B-A88C-29104BC8BC7E}" type="pres">
      <dgm:prSet presAssocID="{BC2C37F0-F813-4A89-A1F0-2227C4B60B3C}" presName="spaceRect" presStyleCnt="0"/>
      <dgm:spPr/>
    </dgm:pt>
    <dgm:pt modelId="{8E9A824D-81DC-42B5-B0A3-C826EAA6CD6F}" type="pres">
      <dgm:prSet presAssocID="{BC2C37F0-F813-4A89-A1F0-2227C4B60B3C}" presName="textRect" presStyleLbl="revTx" presStyleIdx="2" presStyleCnt="3">
        <dgm:presLayoutVars>
          <dgm:chMax val="1"/>
          <dgm:chPref val="1"/>
        </dgm:presLayoutVars>
      </dgm:prSet>
      <dgm:spPr/>
    </dgm:pt>
  </dgm:ptLst>
  <dgm:cxnLst>
    <dgm:cxn modelId="{68720C37-4BDB-4E86-8B10-F771B5454C0D}" type="presOf" srcId="{BC2C37F0-F813-4A89-A1F0-2227C4B60B3C}" destId="{8E9A824D-81DC-42B5-B0A3-C826EAA6CD6F}" srcOrd="0" destOrd="0" presId="urn:microsoft.com/office/officeart/2018/5/layout/IconCircleLabelList"/>
    <dgm:cxn modelId="{76A8E737-EA56-4E95-A43F-046D86094958}" srcId="{A81677E4-5FE6-4996-920A-069CAA9A9E95}" destId="{28E70067-CFFD-41E2-9A7C-58CEAC71D91D}" srcOrd="1" destOrd="0" parTransId="{D05600A5-0518-4472-AED1-364785F0A11C}" sibTransId="{1CAFF10A-6A83-4163-A0C0-6569A951126A}"/>
    <dgm:cxn modelId="{4F6F1843-01CE-46E6-A855-6CD0622E4986}" type="presOf" srcId="{DA9E6C45-13B1-46E7-AECE-6D3B43DF9BF3}" destId="{228346A4-23C1-4A93-A6C9-06EBD974E709}" srcOrd="0" destOrd="0" presId="urn:microsoft.com/office/officeart/2018/5/layout/IconCircleLabelList"/>
    <dgm:cxn modelId="{A24D4667-BF80-42C3-88E5-1F45FBEF7DF2}" srcId="{A81677E4-5FE6-4996-920A-069CAA9A9E95}" destId="{DA9E6C45-13B1-46E7-AECE-6D3B43DF9BF3}" srcOrd="0" destOrd="0" parTransId="{9B80287A-043E-42CD-8721-0A119A1E4AD4}" sibTransId="{EA3F3E16-FAA3-49FD-B956-966C86BF9DC0}"/>
    <dgm:cxn modelId="{798FBC7B-2381-4966-B2FD-E27FF7DDF2E0}" type="presOf" srcId="{A81677E4-5FE6-4996-920A-069CAA9A9E95}" destId="{B1EB7DDD-BD1C-42B8-B2C2-190CEF7447AF}" srcOrd="0" destOrd="0" presId="urn:microsoft.com/office/officeart/2018/5/layout/IconCircleLabelList"/>
    <dgm:cxn modelId="{C5A274BB-7E3D-4938-BF42-CBDB269855A8}" type="presOf" srcId="{28E70067-CFFD-41E2-9A7C-58CEAC71D91D}" destId="{90CD8367-21CC-47E5-9FF1-FD2693FCC32B}" srcOrd="0" destOrd="0" presId="urn:microsoft.com/office/officeart/2018/5/layout/IconCircleLabelList"/>
    <dgm:cxn modelId="{09E9DDD8-8DEF-4148-BB7E-59F09BD9B0DD}" srcId="{A81677E4-5FE6-4996-920A-069CAA9A9E95}" destId="{BC2C37F0-F813-4A89-A1F0-2227C4B60B3C}" srcOrd="2" destOrd="0" parTransId="{B55F14D7-CACD-4357-906A-7FD3C6B35854}" sibTransId="{2E43A394-98BF-4A5E-962A-7CEFEA164340}"/>
    <dgm:cxn modelId="{0A49895A-7B4E-451D-91E2-713FD000F7D4}" type="presParOf" srcId="{B1EB7DDD-BD1C-42B8-B2C2-190CEF7447AF}" destId="{D1655064-035D-4E7F-925D-ED2E42BE0B41}" srcOrd="0" destOrd="0" presId="urn:microsoft.com/office/officeart/2018/5/layout/IconCircleLabelList"/>
    <dgm:cxn modelId="{4C5A3817-5CE9-43BE-ADEC-314E7B5B5250}" type="presParOf" srcId="{D1655064-035D-4E7F-925D-ED2E42BE0B41}" destId="{170975BA-79E9-47E3-81B5-B1E94E198263}" srcOrd="0" destOrd="0" presId="urn:microsoft.com/office/officeart/2018/5/layout/IconCircleLabelList"/>
    <dgm:cxn modelId="{66FB20A1-DD05-4905-BC25-5EB752A5CABC}" type="presParOf" srcId="{D1655064-035D-4E7F-925D-ED2E42BE0B41}" destId="{CDAED704-335F-4FB5-9C75-D962BC4C27BA}" srcOrd="1" destOrd="0" presId="urn:microsoft.com/office/officeart/2018/5/layout/IconCircleLabelList"/>
    <dgm:cxn modelId="{63EAD780-82CC-4033-9ED3-99F7AA9A76C5}" type="presParOf" srcId="{D1655064-035D-4E7F-925D-ED2E42BE0B41}" destId="{908CB2CC-C7F1-4CC3-B8C8-C462B852CB6B}" srcOrd="2" destOrd="0" presId="urn:microsoft.com/office/officeart/2018/5/layout/IconCircleLabelList"/>
    <dgm:cxn modelId="{F8D62975-9C02-4449-8175-24B102609EBB}" type="presParOf" srcId="{D1655064-035D-4E7F-925D-ED2E42BE0B41}" destId="{228346A4-23C1-4A93-A6C9-06EBD974E709}" srcOrd="3" destOrd="0" presId="urn:microsoft.com/office/officeart/2018/5/layout/IconCircleLabelList"/>
    <dgm:cxn modelId="{9EC23380-31D4-4CCA-8DB5-46F646B045C4}" type="presParOf" srcId="{B1EB7DDD-BD1C-42B8-B2C2-190CEF7447AF}" destId="{4895C5DB-1DF9-4A1B-A487-BC48E43B833E}" srcOrd="1" destOrd="0" presId="urn:microsoft.com/office/officeart/2018/5/layout/IconCircleLabelList"/>
    <dgm:cxn modelId="{6F4C414F-E554-4E32-A99A-BC5D97E9166E}" type="presParOf" srcId="{B1EB7DDD-BD1C-42B8-B2C2-190CEF7447AF}" destId="{BF9B5E1D-95AA-4B49-983B-93FD2AA35150}" srcOrd="2" destOrd="0" presId="urn:microsoft.com/office/officeart/2018/5/layout/IconCircleLabelList"/>
    <dgm:cxn modelId="{E71B6711-6E94-4516-97EE-0E75156295F8}" type="presParOf" srcId="{BF9B5E1D-95AA-4B49-983B-93FD2AA35150}" destId="{5850AC59-C73C-4E83-A109-094AEC05D951}" srcOrd="0" destOrd="0" presId="urn:microsoft.com/office/officeart/2018/5/layout/IconCircleLabelList"/>
    <dgm:cxn modelId="{97125452-D372-4314-A412-CFF37D2F9D7D}" type="presParOf" srcId="{BF9B5E1D-95AA-4B49-983B-93FD2AA35150}" destId="{700E3727-EA84-47EF-9C0D-12A98FFFDA1B}" srcOrd="1" destOrd="0" presId="urn:microsoft.com/office/officeart/2018/5/layout/IconCircleLabelList"/>
    <dgm:cxn modelId="{02EF6E62-2767-473A-B7CE-D541E150D5A6}" type="presParOf" srcId="{BF9B5E1D-95AA-4B49-983B-93FD2AA35150}" destId="{4F63B83B-1681-43D4-AF40-18A30F9286AB}" srcOrd="2" destOrd="0" presId="urn:microsoft.com/office/officeart/2018/5/layout/IconCircleLabelList"/>
    <dgm:cxn modelId="{AD5D40C1-09E8-4B5F-9030-2A2F95195A76}" type="presParOf" srcId="{BF9B5E1D-95AA-4B49-983B-93FD2AA35150}" destId="{90CD8367-21CC-47E5-9FF1-FD2693FCC32B}" srcOrd="3" destOrd="0" presId="urn:microsoft.com/office/officeart/2018/5/layout/IconCircleLabelList"/>
    <dgm:cxn modelId="{91031B04-8F82-4A4F-8955-671F9A6C7F2E}" type="presParOf" srcId="{B1EB7DDD-BD1C-42B8-B2C2-190CEF7447AF}" destId="{2D122DCB-1758-4F42-BC82-5CD949EAC206}" srcOrd="3" destOrd="0" presId="urn:microsoft.com/office/officeart/2018/5/layout/IconCircleLabelList"/>
    <dgm:cxn modelId="{E5C682AB-74FF-4114-9636-7D1731841872}" type="presParOf" srcId="{B1EB7DDD-BD1C-42B8-B2C2-190CEF7447AF}" destId="{EDEFBD55-3328-4D33-A1FF-DEFD74E7D7D7}" srcOrd="4" destOrd="0" presId="urn:microsoft.com/office/officeart/2018/5/layout/IconCircleLabelList"/>
    <dgm:cxn modelId="{C2051864-2A38-4DB5-89D2-4EABA71B524D}" type="presParOf" srcId="{EDEFBD55-3328-4D33-A1FF-DEFD74E7D7D7}" destId="{00BBEFAA-B564-442F-AE8C-54266A483EEB}" srcOrd="0" destOrd="0" presId="urn:microsoft.com/office/officeart/2018/5/layout/IconCircleLabelList"/>
    <dgm:cxn modelId="{9FAB3E06-4404-4CC7-A57E-A22C3F12051F}" type="presParOf" srcId="{EDEFBD55-3328-4D33-A1FF-DEFD74E7D7D7}" destId="{D328177C-19E3-42E1-817B-188DC3297352}" srcOrd="1" destOrd="0" presId="urn:microsoft.com/office/officeart/2018/5/layout/IconCircleLabelList"/>
    <dgm:cxn modelId="{3A18A2D3-C739-406F-B9CC-2DE41933EF9C}" type="presParOf" srcId="{EDEFBD55-3328-4D33-A1FF-DEFD74E7D7D7}" destId="{D341F618-8586-4B2B-A88C-29104BC8BC7E}" srcOrd="2" destOrd="0" presId="urn:microsoft.com/office/officeart/2018/5/layout/IconCircleLabelList"/>
    <dgm:cxn modelId="{358D1155-23A4-43BA-A181-49E38C05EF7D}" type="presParOf" srcId="{EDEFBD55-3328-4D33-A1FF-DEFD74E7D7D7}" destId="{8E9A824D-81DC-42B5-B0A3-C826EAA6CD6F}"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F9CACE-47C7-4B2C-B10F-F357935F6994}"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30FA1799-ADF3-4811-B5EE-541CF8D9EF5C}">
      <dgm:prSet/>
      <dgm:spPr/>
      <dgm:t>
        <a:bodyPr/>
        <a:lstStyle/>
        <a:p>
          <a:pPr>
            <a:defRPr b="1"/>
          </a:pPr>
          <a:r>
            <a:rPr lang="en-US" dirty="0"/>
            <a:t>Voluntary Contributions/Donation Guidance</a:t>
          </a:r>
        </a:p>
      </dgm:t>
    </dgm:pt>
    <dgm:pt modelId="{8DB82163-E682-41A9-B7E4-B1117A46C393}" type="parTrans" cxnId="{6B1D786C-5995-47AA-8648-899BF39CAA60}">
      <dgm:prSet/>
      <dgm:spPr/>
      <dgm:t>
        <a:bodyPr/>
        <a:lstStyle/>
        <a:p>
          <a:endParaRPr lang="en-US"/>
        </a:p>
      </dgm:t>
    </dgm:pt>
    <dgm:pt modelId="{84F8B634-CCF8-403D-8E32-093551C93F6C}" type="sibTrans" cxnId="{6B1D786C-5995-47AA-8648-899BF39CAA60}">
      <dgm:prSet/>
      <dgm:spPr/>
      <dgm:t>
        <a:bodyPr/>
        <a:lstStyle/>
        <a:p>
          <a:endParaRPr lang="en-US"/>
        </a:p>
      </dgm:t>
    </dgm:pt>
    <dgm:pt modelId="{6BC1B056-8102-4596-B40A-8D3AEAE31C2F}">
      <dgm:prSet custT="1"/>
      <dgm:spPr/>
      <dgm:t>
        <a:bodyPr/>
        <a:lstStyle/>
        <a:p>
          <a:r>
            <a:rPr lang="en-US" sz="1800" dirty="0"/>
            <a:t>Written procedures established &amp; implemented</a:t>
          </a:r>
          <a:br>
            <a:rPr lang="en-US" sz="1800" dirty="0"/>
          </a:br>
          <a:r>
            <a:rPr lang="en-US" sz="1800" dirty="0"/>
            <a:t>safeguard &amp; account for fees &amp; donations:</a:t>
          </a:r>
        </a:p>
      </dgm:t>
    </dgm:pt>
    <dgm:pt modelId="{0871A46F-FAF5-48E1-B10E-7C1617D52E05}" type="parTrans" cxnId="{295FB022-038E-49CF-8946-2F5913F1BA2D}">
      <dgm:prSet/>
      <dgm:spPr/>
      <dgm:t>
        <a:bodyPr/>
        <a:lstStyle/>
        <a:p>
          <a:endParaRPr lang="en-US"/>
        </a:p>
      </dgm:t>
    </dgm:pt>
    <dgm:pt modelId="{7A3E428D-E55F-4013-8675-4A48DF80BC0E}" type="sibTrans" cxnId="{295FB022-038E-49CF-8946-2F5913F1BA2D}">
      <dgm:prSet/>
      <dgm:spPr/>
      <dgm:t>
        <a:bodyPr/>
        <a:lstStyle/>
        <a:p>
          <a:endParaRPr lang="en-US"/>
        </a:p>
      </dgm:t>
    </dgm:pt>
    <dgm:pt modelId="{A0206B88-CC38-404A-8EB7-672D049139B3}">
      <dgm:prSet custT="1"/>
      <dgm:spPr/>
      <dgm:t>
        <a:bodyPr/>
        <a:lstStyle/>
        <a:p>
          <a:r>
            <a:rPr lang="en-US" sz="1800" dirty="0"/>
            <a:t>Two persons count each day </a:t>
          </a:r>
        </a:p>
      </dgm:t>
    </dgm:pt>
    <dgm:pt modelId="{EC0EB183-A27D-4922-8EBF-C94EEFD660C2}" type="parTrans" cxnId="{B215E6FD-31A3-49CB-B671-E862C98C30A8}">
      <dgm:prSet/>
      <dgm:spPr/>
      <dgm:t>
        <a:bodyPr/>
        <a:lstStyle/>
        <a:p>
          <a:endParaRPr lang="en-US"/>
        </a:p>
      </dgm:t>
    </dgm:pt>
    <dgm:pt modelId="{8CEB9DFB-40F4-43FD-8C7B-6200435423A9}" type="sibTrans" cxnId="{B215E6FD-31A3-49CB-B671-E862C98C30A8}">
      <dgm:prSet/>
      <dgm:spPr/>
      <dgm:t>
        <a:bodyPr/>
        <a:lstStyle/>
        <a:p>
          <a:endParaRPr lang="en-US"/>
        </a:p>
      </dgm:t>
    </dgm:pt>
    <dgm:pt modelId="{81C134D9-6C3A-4024-840B-02596D92546E}">
      <dgm:prSet custT="1"/>
      <dgm:spPr/>
      <dgm:t>
        <a:bodyPr/>
        <a:lstStyle/>
        <a:p>
          <a:r>
            <a:rPr lang="en-US" sz="1800" dirty="0"/>
            <a:t>Both sign a for correct amount</a:t>
          </a:r>
        </a:p>
      </dgm:t>
    </dgm:pt>
    <dgm:pt modelId="{AFDEA36D-F20E-4D8C-BBEA-A56B8AE999D2}" type="parTrans" cxnId="{770975ED-AB5C-4FD8-8508-F6CDF54E6557}">
      <dgm:prSet/>
      <dgm:spPr/>
      <dgm:t>
        <a:bodyPr/>
        <a:lstStyle/>
        <a:p>
          <a:endParaRPr lang="en-US"/>
        </a:p>
      </dgm:t>
    </dgm:pt>
    <dgm:pt modelId="{8FCC5D05-F2D4-40FD-96E7-100D2AE7C67E}" type="sibTrans" cxnId="{770975ED-AB5C-4FD8-8508-F6CDF54E6557}">
      <dgm:prSet/>
      <dgm:spPr/>
      <dgm:t>
        <a:bodyPr/>
        <a:lstStyle/>
        <a:p>
          <a:endParaRPr lang="en-US"/>
        </a:p>
      </dgm:t>
    </dgm:pt>
    <dgm:pt modelId="{6F52A8C3-3FB1-4776-AD9D-E0701C390E5E}">
      <dgm:prSet custT="1"/>
      <dgm:spPr/>
      <dgm:t>
        <a:bodyPr/>
        <a:lstStyle/>
        <a:p>
          <a:r>
            <a:rPr lang="en-US" sz="1800" dirty="0"/>
            <a:t>Copy kept on file</a:t>
          </a:r>
        </a:p>
      </dgm:t>
    </dgm:pt>
    <dgm:pt modelId="{A92A4432-CD88-40B6-8046-3BEA5CC65493}" type="parTrans" cxnId="{10639D6D-F46D-4F76-814E-7DF556AEC20C}">
      <dgm:prSet/>
      <dgm:spPr/>
      <dgm:t>
        <a:bodyPr/>
        <a:lstStyle/>
        <a:p>
          <a:endParaRPr lang="en-US"/>
        </a:p>
      </dgm:t>
    </dgm:pt>
    <dgm:pt modelId="{7F42CE19-C491-44CB-9A3D-560266A3A3F3}" type="sibTrans" cxnId="{10639D6D-F46D-4F76-814E-7DF556AEC20C}">
      <dgm:prSet/>
      <dgm:spPr/>
      <dgm:t>
        <a:bodyPr/>
        <a:lstStyle/>
        <a:p>
          <a:endParaRPr lang="en-US"/>
        </a:p>
      </dgm:t>
    </dgm:pt>
    <dgm:pt modelId="{75974647-3213-46DA-B4CB-4B3B3008E69D}">
      <dgm:prSet custT="1"/>
      <dgm:spPr/>
      <dgm:t>
        <a:bodyPr/>
        <a:lstStyle/>
        <a:p>
          <a:r>
            <a:rPr lang="en-US" sz="1800" dirty="0"/>
            <a:t>Sealed daily &amp; deposited or secured until deposited</a:t>
          </a:r>
        </a:p>
      </dgm:t>
    </dgm:pt>
    <dgm:pt modelId="{0EFFA49C-2D68-4D23-9D72-1BC5E3DB39FB}" type="parTrans" cxnId="{DBABFE43-673D-4A41-8C89-447B800D878E}">
      <dgm:prSet/>
      <dgm:spPr/>
      <dgm:t>
        <a:bodyPr/>
        <a:lstStyle/>
        <a:p>
          <a:endParaRPr lang="en-US"/>
        </a:p>
      </dgm:t>
    </dgm:pt>
    <dgm:pt modelId="{6912132D-CE93-4F3D-8617-19CFDF90DC22}" type="sibTrans" cxnId="{DBABFE43-673D-4A41-8C89-447B800D878E}">
      <dgm:prSet/>
      <dgm:spPr/>
      <dgm:t>
        <a:bodyPr/>
        <a:lstStyle/>
        <a:p>
          <a:endParaRPr lang="en-US"/>
        </a:p>
      </dgm:t>
    </dgm:pt>
    <dgm:pt modelId="{CBDDB391-E465-40EE-B7CD-C31487178594}">
      <dgm:prSet custT="1"/>
      <dgm:spPr/>
      <dgm:t>
        <a:bodyPr/>
        <a:lstStyle/>
        <a:p>
          <a:br>
            <a:rPr lang="en-US" sz="1800" dirty="0"/>
          </a:br>
          <a:endParaRPr lang="en-US" sz="1800" dirty="0"/>
        </a:p>
      </dgm:t>
    </dgm:pt>
    <dgm:pt modelId="{0294A852-9BB9-470E-8950-A440A608337D}" type="parTrans" cxnId="{21FEB4FF-C1A5-44C7-BCB2-82189A2E96D3}">
      <dgm:prSet/>
      <dgm:spPr/>
      <dgm:t>
        <a:bodyPr/>
        <a:lstStyle/>
        <a:p>
          <a:endParaRPr lang="en-US"/>
        </a:p>
      </dgm:t>
    </dgm:pt>
    <dgm:pt modelId="{5B1CA72D-AE5C-44D4-A75F-58D3578FFB07}" type="sibTrans" cxnId="{21FEB4FF-C1A5-44C7-BCB2-82189A2E96D3}">
      <dgm:prSet/>
      <dgm:spPr/>
      <dgm:t>
        <a:bodyPr/>
        <a:lstStyle/>
        <a:p>
          <a:endParaRPr lang="en-US"/>
        </a:p>
      </dgm:t>
    </dgm:pt>
    <dgm:pt modelId="{120A55AC-F5FE-4E29-9829-C062DAEB30FB}">
      <dgm:prSet/>
      <dgm:spPr/>
      <dgm:t>
        <a:bodyPr/>
        <a:lstStyle/>
        <a:p>
          <a:pPr>
            <a:defRPr b="1"/>
          </a:pPr>
          <a:r>
            <a:rPr lang="en-US" dirty="0"/>
            <a:t>All funds with documentation reported to Coordinator who </a:t>
          </a:r>
        </a:p>
      </dgm:t>
    </dgm:pt>
    <dgm:pt modelId="{A94A9234-F1C6-4D98-B0DE-9E9A213C50D8}" type="parTrans" cxnId="{79B2A65E-E570-470F-AAAC-7FBE5BCAC332}">
      <dgm:prSet/>
      <dgm:spPr/>
      <dgm:t>
        <a:bodyPr/>
        <a:lstStyle/>
        <a:p>
          <a:endParaRPr lang="en-US"/>
        </a:p>
      </dgm:t>
    </dgm:pt>
    <dgm:pt modelId="{F045E38D-3EFE-4390-BC02-46B1521E57A6}" type="sibTrans" cxnId="{79B2A65E-E570-470F-AAAC-7FBE5BCAC332}">
      <dgm:prSet/>
      <dgm:spPr/>
      <dgm:t>
        <a:bodyPr/>
        <a:lstStyle/>
        <a:p>
          <a:endParaRPr lang="en-US"/>
        </a:p>
      </dgm:t>
    </dgm:pt>
    <dgm:pt modelId="{FB46A327-2B3F-42CD-8566-18C64E4D007F}">
      <dgm:prSet custT="1"/>
      <dgm:spPr/>
      <dgm:t>
        <a:bodyPr/>
        <a:lstStyle/>
        <a:p>
          <a:r>
            <a:rPr lang="en-US" sz="1800" dirty="0"/>
            <a:t>Seals the donations</a:t>
          </a:r>
        </a:p>
      </dgm:t>
    </dgm:pt>
    <dgm:pt modelId="{09E4805E-3D79-48AB-BBBB-9FA0097E4C90}" type="parTrans" cxnId="{CA780E1E-2DEB-4D52-898F-A25D2D8E94CA}">
      <dgm:prSet/>
      <dgm:spPr/>
      <dgm:t>
        <a:bodyPr/>
        <a:lstStyle/>
        <a:p>
          <a:endParaRPr lang="en-US"/>
        </a:p>
      </dgm:t>
    </dgm:pt>
    <dgm:pt modelId="{D9B6F35B-CC76-49C4-9540-3E6908184232}" type="sibTrans" cxnId="{CA780E1E-2DEB-4D52-898F-A25D2D8E94CA}">
      <dgm:prSet/>
      <dgm:spPr/>
      <dgm:t>
        <a:bodyPr/>
        <a:lstStyle/>
        <a:p>
          <a:endParaRPr lang="en-US"/>
        </a:p>
      </dgm:t>
    </dgm:pt>
    <dgm:pt modelId="{92CE3434-A1C7-4800-985D-1BB36D60932C}">
      <dgm:prSet custT="1"/>
      <dgm:spPr/>
      <dgm:t>
        <a:bodyPr/>
        <a:lstStyle/>
        <a:p>
          <a:r>
            <a:rPr lang="en-US" sz="1800" dirty="0"/>
            <a:t>Checks for written acknowledgement </a:t>
          </a:r>
        </a:p>
      </dgm:t>
    </dgm:pt>
    <dgm:pt modelId="{5F6002B0-8CFB-4723-9ECA-DBC0781B547F}" type="parTrans" cxnId="{8228A654-57C6-40DD-90C9-18AAC343BC77}">
      <dgm:prSet/>
      <dgm:spPr/>
      <dgm:t>
        <a:bodyPr/>
        <a:lstStyle/>
        <a:p>
          <a:endParaRPr lang="en-US"/>
        </a:p>
      </dgm:t>
    </dgm:pt>
    <dgm:pt modelId="{25CDA3D2-3986-46B5-93B5-D7BE3E64181D}" type="sibTrans" cxnId="{8228A654-57C6-40DD-90C9-18AAC343BC77}">
      <dgm:prSet/>
      <dgm:spPr/>
      <dgm:t>
        <a:bodyPr/>
        <a:lstStyle/>
        <a:p>
          <a:endParaRPr lang="en-US"/>
        </a:p>
      </dgm:t>
    </dgm:pt>
    <dgm:pt modelId="{E91488BA-FF62-4C1C-BD79-220F40D5C65E}">
      <dgm:prSet custT="1"/>
      <dgm:spPr/>
      <dgm:t>
        <a:bodyPr/>
        <a:lstStyle/>
        <a:p>
          <a:r>
            <a:rPr lang="en-US" sz="1800" dirty="0"/>
            <a:t>Makes the deposit</a:t>
          </a:r>
        </a:p>
      </dgm:t>
    </dgm:pt>
    <dgm:pt modelId="{D138D1BC-FD2B-49AC-BF36-2A95FDF545F1}" type="parTrans" cxnId="{E1EE2E4D-BA0B-4B6A-8F8E-D73FEEADB5C4}">
      <dgm:prSet/>
      <dgm:spPr/>
      <dgm:t>
        <a:bodyPr/>
        <a:lstStyle/>
        <a:p>
          <a:endParaRPr lang="en-US"/>
        </a:p>
      </dgm:t>
    </dgm:pt>
    <dgm:pt modelId="{7EA2E0BD-DF9D-4486-9591-B3D680206F1F}" type="sibTrans" cxnId="{E1EE2E4D-BA0B-4B6A-8F8E-D73FEEADB5C4}">
      <dgm:prSet/>
      <dgm:spPr/>
      <dgm:t>
        <a:bodyPr/>
        <a:lstStyle/>
        <a:p>
          <a:endParaRPr lang="en-US"/>
        </a:p>
      </dgm:t>
    </dgm:pt>
    <dgm:pt modelId="{3954BC3E-4315-4F8F-AC39-32BB604E2A04}" type="pres">
      <dgm:prSet presAssocID="{BBF9CACE-47C7-4B2C-B10F-F357935F6994}" presName="root" presStyleCnt="0">
        <dgm:presLayoutVars>
          <dgm:dir/>
          <dgm:resizeHandles val="exact"/>
        </dgm:presLayoutVars>
      </dgm:prSet>
      <dgm:spPr/>
    </dgm:pt>
    <dgm:pt modelId="{1D126448-53AD-4D8E-89C8-0E0D88F61C92}" type="pres">
      <dgm:prSet presAssocID="{30FA1799-ADF3-4811-B5EE-541CF8D9EF5C}" presName="compNode" presStyleCnt="0"/>
      <dgm:spPr/>
    </dgm:pt>
    <dgm:pt modelId="{FCD3EC45-AE2D-4C23-8CE8-C0A7EF3F61EB}" type="pres">
      <dgm:prSet presAssocID="{30FA1799-ADF3-4811-B5EE-541CF8D9EF5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3F1F6B21-D9AC-46B4-8710-2EDFB24F4C60}" type="pres">
      <dgm:prSet presAssocID="{30FA1799-ADF3-4811-B5EE-541CF8D9EF5C}" presName="iconSpace" presStyleCnt="0"/>
      <dgm:spPr/>
    </dgm:pt>
    <dgm:pt modelId="{EDC38397-7F16-4545-8039-F9B1E8BC1552}" type="pres">
      <dgm:prSet presAssocID="{30FA1799-ADF3-4811-B5EE-541CF8D9EF5C}" presName="parTx" presStyleLbl="revTx" presStyleIdx="0" presStyleCnt="4">
        <dgm:presLayoutVars>
          <dgm:chMax val="0"/>
          <dgm:chPref val="0"/>
        </dgm:presLayoutVars>
      </dgm:prSet>
      <dgm:spPr/>
    </dgm:pt>
    <dgm:pt modelId="{307FA426-FC9F-4AAA-A1B4-3879F89E18BE}" type="pres">
      <dgm:prSet presAssocID="{30FA1799-ADF3-4811-B5EE-541CF8D9EF5C}" presName="txSpace" presStyleCnt="0"/>
      <dgm:spPr/>
    </dgm:pt>
    <dgm:pt modelId="{FEF35AFE-0A9A-4FF1-AE8B-B1F9E48E4BC2}" type="pres">
      <dgm:prSet presAssocID="{30FA1799-ADF3-4811-B5EE-541CF8D9EF5C}" presName="desTx" presStyleLbl="revTx" presStyleIdx="1" presStyleCnt="4">
        <dgm:presLayoutVars/>
      </dgm:prSet>
      <dgm:spPr/>
    </dgm:pt>
    <dgm:pt modelId="{C4A26F0C-FB3E-41A3-93A3-BA14D9EB5D63}" type="pres">
      <dgm:prSet presAssocID="{84F8B634-CCF8-403D-8E32-093551C93F6C}" presName="sibTrans" presStyleCnt="0"/>
      <dgm:spPr/>
    </dgm:pt>
    <dgm:pt modelId="{76ADB5A5-3449-402E-B2B8-53C9F6B1B41D}" type="pres">
      <dgm:prSet presAssocID="{120A55AC-F5FE-4E29-9829-C062DAEB30FB}" presName="compNode" presStyleCnt="0"/>
      <dgm:spPr/>
    </dgm:pt>
    <dgm:pt modelId="{E47574F9-E50F-4A6B-BF57-BC1355759BC4}" type="pres">
      <dgm:prSet presAssocID="{120A55AC-F5FE-4E29-9829-C062DAEB30F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F1D33812-096E-41B0-8891-3CF009FEA2BD}" type="pres">
      <dgm:prSet presAssocID="{120A55AC-F5FE-4E29-9829-C062DAEB30FB}" presName="iconSpace" presStyleCnt="0"/>
      <dgm:spPr/>
    </dgm:pt>
    <dgm:pt modelId="{55E02552-DF70-4B23-8CB2-B1B6122AA58D}" type="pres">
      <dgm:prSet presAssocID="{120A55AC-F5FE-4E29-9829-C062DAEB30FB}" presName="parTx" presStyleLbl="revTx" presStyleIdx="2" presStyleCnt="4">
        <dgm:presLayoutVars>
          <dgm:chMax val="0"/>
          <dgm:chPref val="0"/>
        </dgm:presLayoutVars>
      </dgm:prSet>
      <dgm:spPr/>
    </dgm:pt>
    <dgm:pt modelId="{FE0246CC-4CB3-431B-8162-18EE3E0AE04E}" type="pres">
      <dgm:prSet presAssocID="{120A55AC-F5FE-4E29-9829-C062DAEB30FB}" presName="txSpace" presStyleCnt="0"/>
      <dgm:spPr/>
    </dgm:pt>
    <dgm:pt modelId="{55F24123-AED3-4F88-B607-2035EE87B4AA}" type="pres">
      <dgm:prSet presAssocID="{120A55AC-F5FE-4E29-9829-C062DAEB30FB}" presName="desTx" presStyleLbl="revTx" presStyleIdx="3" presStyleCnt="4">
        <dgm:presLayoutVars/>
      </dgm:prSet>
      <dgm:spPr/>
    </dgm:pt>
  </dgm:ptLst>
  <dgm:cxnLst>
    <dgm:cxn modelId="{CF938A06-5FE5-4084-B398-0468182BB040}" type="presOf" srcId="{6F52A8C3-3FB1-4776-AD9D-E0701C390E5E}" destId="{FEF35AFE-0A9A-4FF1-AE8B-B1F9E48E4BC2}" srcOrd="0" destOrd="3" presId="urn:microsoft.com/office/officeart/2018/2/layout/IconLabelDescriptionList"/>
    <dgm:cxn modelId="{55EF7B0A-428B-4F26-A2EC-E54745410623}" type="presOf" srcId="{CBDDB391-E465-40EE-B7CD-C31487178594}" destId="{FEF35AFE-0A9A-4FF1-AE8B-B1F9E48E4BC2}" srcOrd="0" destOrd="5" presId="urn:microsoft.com/office/officeart/2018/2/layout/IconLabelDescriptionList"/>
    <dgm:cxn modelId="{F092750F-0696-4D2C-A4CD-6AB873FE5879}" type="presOf" srcId="{BBF9CACE-47C7-4B2C-B10F-F357935F6994}" destId="{3954BC3E-4315-4F8F-AC39-32BB604E2A04}" srcOrd="0" destOrd="0" presId="urn:microsoft.com/office/officeart/2018/2/layout/IconLabelDescriptionList"/>
    <dgm:cxn modelId="{CA780E1E-2DEB-4D52-898F-A25D2D8E94CA}" srcId="{120A55AC-F5FE-4E29-9829-C062DAEB30FB}" destId="{FB46A327-2B3F-42CD-8566-18C64E4D007F}" srcOrd="0" destOrd="0" parTransId="{09E4805E-3D79-48AB-BBBB-9FA0097E4C90}" sibTransId="{D9B6F35B-CC76-49C4-9540-3E6908184232}"/>
    <dgm:cxn modelId="{295FB022-038E-49CF-8946-2F5913F1BA2D}" srcId="{30FA1799-ADF3-4811-B5EE-541CF8D9EF5C}" destId="{6BC1B056-8102-4596-B40A-8D3AEAE31C2F}" srcOrd="0" destOrd="0" parTransId="{0871A46F-FAF5-48E1-B10E-7C1617D52E05}" sibTransId="{7A3E428D-E55F-4013-8675-4A48DF80BC0E}"/>
    <dgm:cxn modelId="{79B2A65E-E570-470F-AAAC-7FBE5BCAC332}" srcId="{BBF9CACE-47C7-4B2C-B10F-F357935F6994}" destId="{120A55AC-F5FE-4E29-9829-C062DAEB30FB}" srcOrd="1" destOrd="0" parTransId="{A94A9234-F1C6-4D98-B0DE-9E9A213C50D8}" sibTransId="{F045E38D-3EFE-4390-BC02-46B1521E57A6}"/>
    <dgm:cxn modelId="{E8A76660-4C38-46F6-B1F1-59457FE431AF}" type="presOf" srcId="{6BC1B056-8102-4596-B40A-8D3AEAE31C2F}" destId="{FEF35AFE-0A9A-4FF1-AE8B-B1F9E48E4BC2}" srcOrd="0" destOrd="0" presId="urn:microsoft.com/office/officeart/2018/2/layout/IconLabelDescriptionList"/>
    <dgm:cxn modelId="{C042F261-D2C3-4340-A681-FB0AF7204D9A}" type="presOf" srcId="{81C134D9-6C3A-4024-840B-02596D92546E}" destId="{FEF35AFE-0A9A-4FF1-AE8B-B1F9E48E4BC2}" srcOrd="0" destOrd="2" presId="urn:microsoft.com/office/officeart/2018/2/layout/IconLabelDescriptionList"/>
    <dgm:cxn modelId="{DBABFE43-673D-4A41-8C89-447B800D878E}" srcId="{30FA1799-ADF3-4811-B5EE-541CF8D9EF5C}" destId="{75974647-3213-46DA-B4CB-4B3B3008E69D}" srcOrd="4" destOrd="0" parTransId="{0EFFA49C-2D68-4D23-9D72-1BC5E3DB39FB}" sibTransId="{6912132D-CE93-4F3D-8617-19CFDF90DC22}"/>
    <dgm:cxn modelId="{6B1D786C-5995-47AA-8648-899BF39CAA60}" srcId="{BBF9CACE-47C7-4B2C-B10F-F357935F6994}" destId="{30FA1799-ADF3-4811-B5EE-541CF8D9EF5C}" srcOrd="0" destOrd="0" parTransId="{8DB82163-E682-41A9-B7E4-B1117A46C393}" sibTransId="{84F8B634-CCF8-403D-8E32-093551C93F6C}"/>
    <dgm:cxn modelId="{E1EE2E4D-BA0B-4B6A-8F8E-D73FEEADB5C4}" srcId="{120A55AC-F5FE-4E29-9829-C062DAEB30FB}" destId="{E91488BA-FF62-4C1C-BD79-220F40D5C65E}" srcOrd="2" destOrd="0" parTransId="{D138D1BC-FD2B-49AC-BF36-2A95FDF545F1}" sibTransId="{7EA2E0BD-DF9D-4486-9591-B3D680206F1F}"/>
    <dgm:cxn modelId="{10639D6D-F46D-4F76-814E-7DF556AEC20C}" srcId="{30FA1799-ADF3-4811-B5EE-541CF8D9EF5C}" destId="{6F52A8C3-3FB1-4776-AD9D-E0701C390E5E}" srcOrd="3" destOrd="0" parTransId="{A92A4432-CD88-40B6-8046-3BEA5CC65493}" sibTransId="{7F42CE19-C491-44CB-9A3D-560266A3A3F3}"/>
    <dgm:cxn modelId="{8228A654-57C6-40DD-90C9-18AAC343BC77}" srcId="{120A55AC-F5FE-4E29-9829-C062DAEB30FB}" destId="{92CE3434-A1C7-4800-985D-1BB36D60932C}" srcOrd="1" destOrd="0" parTransId="{5F6002B0-8CFB-4723-9ECA-DBC0781B547F}" sibTransId="{25CDA3D2-3986-46B5-93B5-D7BE3E64181D}"/>
    <dgm:cxn modelId="{45B0138B-FFA5-4680-BA07-A8CF0BA6A0DB}" type="presOf" srcId="{E91488BA-FF62-4C1C-BD79-220F40D5C65E}" destId="{55F24123-AED3-4F88-B607-2035EE87B4AA}" srcOrd="0" destOrd="2" presId="urn:microsoft.com/office/officeart/2018/2/layout/IconLabelDescriptionList"/>
    <dgm:cxn modelId="{8C826E9B-E647-437F-B8F7-BB56F0B53CEB}" type="presOf" srcId="{75974647-3213-46DA-B4CB-4B3B3008E69D}" destId="{FEF35AFE-0A9A-4FF1-AE8B-B1F9E48E4BC2}" srcOrd="0" destOrd="4" presId="urn:microsoft.com/office/officeart/2018/2/layout/IconLabelDescriptionList"/>
    <dgm:cxn modelId="{71DFDCC7-C070-4849-8BBD-94A87CF52F76}" type="presOf" srcId="{30FA1799-ADF3-4811-B5EE-541CF8D9EF5C}" destId="{EDC38397-7F16-4545-8039-F9B1E8BC1552}" srcOrd="0" destOrd="0" presId="urn:microsoft.com/office/officeart/2018/2/layout/IconLabelDescriptionList"/>
    <dgm:cxn modelId="{ADEC25D5-857C-4908-A9FC-BB9A31422A42}" type="presOf" srcId="{92CE3434-A1C7-4800-985D-1BB36D60932C}" destId="{55F24123-AED3-4F88-B607-2035EE87B4AA}" srcOrd="0" destOrd="1" presId="urn:microsoft.com/office/officeart/2018/2/layout/IconLabelDescriptionList"/>
    <dgm:cxn modelId="{23F011D6-1B0A-4D74-8913-E5CE86BABBD7}" type="presOf" srcId="{120A55AC-F5FE-4E29-9829-C062DAEB30FB}" destId="{55E02552-DF70-4B23-8CB2-B1B6122AA58D}" srcOrd="0" destOrd="0" presId="urn:microsoft.com/office/officeart/2018/2/layout/IconLabelDescriptionList"/>
    <dgm:cxn modelId="{812691DA-FCA5-4357-B92D-331AEB432CE4}" type="presOf" srcId="{FB46A327-2B3F-42CD-8566-18C64E4D007F}" destId="{55F24123-AED3-4F88-B607-2035EE87B4AA}" srcOrd="0" destOrd="0" presId="urn:microsoft.com/office/officeart/2018/2/layout/IconLabelDescriptionList"/>
    <dgm:cxn modelId="{2F1822E3-7FF9-425E-B911-474D7F5A0963}" type="presOf" srcId="{A0206B88-CC38-404A-8EB7-672D049139B3}" destId="{FEF35AFE-0A9A-4FF1-AE8B-B1F9E48E4BC2}" srcOrd="0" destOrd="1" presId="urn:microsoft.com/office/officeart/2018/2/layout/IconLabelDescriptionList"/>
    <dgm:cxn modelId="{770975ED-AB5C-4FD8-8508-F6CDF54E6557}" srcId="{30FA1799-ADF3-4811-B5EE-541CF8D9EF5C}" destId="{81C134D9-6C3A-4024-840B-02596D92546E}" srcOrd="2" destOrd="0" parTransId="{AFDEA36D-F20E-4D8C-BBEA-A56B8AE999D2}" sibTransId="{8FCC5D05-F2D4-40FD-96E7-100D2AE7C67E}"/>
    <dgm:cxn modelId="{B215E6FD-31A3-49CB-B671-E862C98C30A8}" srcId="{30FA1799-ADF3-4811-B5EE-541CF8D9EF5C}" destId="{A0206B88-CC38-404A-8EB7-672D049139B3}" srcOrd="1" destOrd="0" parTransId="{EC0EB183-A27D-4922-8EBF-C94EEFD660C2}" sibTransId="{8CEB9DFB-40F4-43FD-8C7B-6200435423A9}"/>
    <dgm:cxn modelId="{21FEB4FF-C1A5-44C7-BCB2-82189A2E96D3}" srcId="{30FA1799-ADF3-4811-B5EE-541CF8D9EF5C}" destId="{CBDDB391-E465-40EE-B7CD-C31487178594}" srcOrd="5" destOrd="0" parTransId="{0294A852-9BB9-470E-8950-A440A608337D}" sibTransId="{5B1CA72D-AE5C-44D4-A75F-58D3578FFB07}"/>
    <dgm:cxn modelId="{00084FDE-566A-44A8-9CD1-779B0D454331}" type="presParOf" srcId="{3954BC3E-4315-4F8F-AC39-32BB604E2A04}" destId="{1D126448-53AD-4D8E-89C8-0E0D88F61C92}" srcOrd="0" destOrd="0" presId="urn:microsoft.com/office/officeart/2018/2/layout/IconLabelDescriptionList"/>
    <dgm:cxn modelId="{28409BBB-F151-4A99-AD05-30264BA483F0}" type="presParOf" srcId="{1D126448-53AD-4D8E-89C8-0E0D88F61C92}" destId="{FCD3EC45-AE2D-4C23-8CE8-C0A7EF3F61EB}" srcOrd="0" destOrd="0" presId="urn:microsoft.com/office/officeart/2018/2/layout/IconLabelDescriptionList"/>
    <dgm:cxn modelId="{73C7E99E-8B30-479E-9F87-EA1D686EFA53}" type="presParOf" srcId="{1D126448-53AD-4D8E-89C8-0E0D88F61C92}" destId="{3F1F6B21-D9AC-46B4-8710-2EDFB24F4C60}" srcOrd="1" destOrd="0" presId="urn:microsoft.com/office/officeart/2018/2/layout/IconLabelDescriptionList"/>
    <dgm:cxn modelId="{000A05CF-57B3-48DA-B613-915D674F8ADB}" type="presParOf" srcId="{1D126448-53AD-4D8E-89C8-0E0D88F61C92}" destId="{EDC38397-7F16-4545-8039-F9B1E8BC1552}" srcOrd="2" destOrd="0" presId="urn:microsoft.com/office/officeart/2018/2/layout/IconLabelDescriptionList"/>
    <dgm:cxn modelId="{C53838FA-6458-40E0-B134-3CF640A74B8F}" type="presParOf" srcId="{1D126448-53AD-4D8E-89C8-0E0D88F61C92}" destId="{307FA426-FC9F-4AAA-A1B4-3879F89E18BE}" srcOrd="3" destOrd="0" presId="urn:microsoft.com/office/officeart/2018/2/layout/IconLabelDescriptionList"/>
    <dgm:cxn modelId="{5BA825CE-59A8-49ED-A6E8-5A4B14B0C7C0}" type="presParOf" srcId="{1D126448-53AD-4D8E-89C8-0E0D88F61C92}" destId="{FEF35AFE-0A9A-4FF1-AE8B-B1F9E48E4BC2}" srcOrd="4" destOrd="0" presId="urn:microsoft.com/office/officeart/2018/2/layout/IconLabelDescriptionList"/>
    <dgm:cxn modelId="{D84BECA0-2EF6-4CA8-97C0-9C6933D7DB61}" type="presParOf" srcId="{3954BC3E-4315-4F8F-AC39-32BB604E2A04}" destId="{C4A26F0C-FB3E-41A3-93A3-BA14D9EB5D63}" srcOrd="1" destOrd="0" presId="urn:microsoft.com/office/officeart/2018/2/layout/IconLabelDescriptionList"/>
    <dgm:cxn modelId="{80968284-CE29-4A5B-A1FE-47A0208FDDA7}" type="presParOf" srcId="{3954BC3E-4315-4F8F-AC39-32BB604E2A04}" destId="{76ADB5A5-3449-402E-B2B8-53C9F6B1B41D}" srcOrd="2" destOrd="0" presId="urn:microsoft.com/office/officeart/2018/2/layout/IconLabelDescriptionList"/>
    <dgm:cxn modelId="{A2CE08A1-5766-4C04-BF7B-26FD7E345C95}" type="presParOf" srcId="{76ADB5A5-3449-402E-B2B8-53C9F6B1B41D}" destId="{E47574F9-E50F-4A6B-BF57-BC1355759BC4}" srcOrd="0" destOrd="0" presId="urn:microsoft.com/office/officeart/2018/2/layout/IconLabelDescriptionList"/>
    <dgm:cxn modelId="{11E321F2-8318-4AD6-A18E-308446F7BFAC}" type="presParOf" srcId="{76ADB5A5-3449-402E-B2B8-53C9F6B1B41D}" destId="{F1D33812-096E-41B0-8891-3CF009FEA2BD}" srcOrd="1" destOrd="0" presId="urn:microsoft.com/office/officeart/2018/2/layout/IconLabelDescriptionList"/>
    <dgm:cxn modelId="{4CB97E34-F794-4751-AAFA-9EAAC8635E13}" type="presParOf" srcId="{76ADB5A5-3449-402E-B2B8-53C9F6B1B41D}" destId="{55E02552-DF70-4B23-8CB2-B1B6122AA58D}" srcOrd="2" destOrd="0" presId="urn:microsoft.com/office/officeart/2018/2/layout/IconLabelDescriptionList"/>
    <dgm:cxn modelId="{D9C647D8-1A10-4C16-8D61-E9768FD692C0}" type="presParOf" srcId="{76ADB5A5-3449-402E-B2B8-53C9F6B1B41D}" destId="{FE0246CC-4CB3-431B-8162-18EE3E0AE04E}" srcOrd="3" destOrd="0" presId="urn:microsoft.com/office/officeart/2018/2/layout/IconLabelDescriptionList"/>
    <dgm:cxn modelId="{30BECD48-BE16-443C-A445-F050096AFEA5}" type="presParOf" srcId="{76ADB5A5-3449-402E-B2B8-53C9F6B1B41D}" destId="{55F24123-AED3-4F88-B607-2035EE87B4AA}"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21C47-5AC8-4450-97E0-3DB9F43FAE65}">
      <dsp:nvSpPr>
        <dsp:cNvPr id="0" name=""/>
        <dsp:cNvSpPr/>
      </dsp:nvSpPr>
      <dsp:spPr>
        <a:xfrm>
          <a:off x="22" y="10623"/>
          <a:ext cx="2185969" cy="749966"/>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Up to the individual</a:t>
          </a:r>
        </a:p>
      </dsp:txBody>
      <dsp:txXfrm>
        <a:off x="22" y="10623"/>
        <a:ext cx="2185969" cy="749966"/>
      </dsp:txXfrm>
    </dsp:sp>
    <dsp:sp modelId="{C8BF9780-25F7-45D8-9264-D996F8DE85F1}">
      <dsp:nvSpPr>
        <dsp:cNvPr id="0" name=""/>
        <dsp:cNvSpPr/>
      </dsp:nvSpPr>
      <dsp:spPr>
        <a:xfrm>
          <a:off x="22" y="760590"/>
          <a:ext cx="2185969" cy="4117500"/>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C38C1A-A422-4CE8-8001-1F3ECE200306}">
      <dsp:nvSpPr>
        <dsp:cNvPr id="0" name=""/>
        <dsp:cNvSpPr/>
      </dsp:nvSpPr>
      <dsp:spPr>
        <a:xfrm>
          <a:off x="2492027" y="10623"/>
          <a:ext cx="2185969" cy="749966"/>
        </a:xfrm>
        <a:prstGeom prst="rect">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Vendor-specific study materials can be found online</a:t>
          </a:r>
        </a:p>
      </dsp:txBody>
      <dsp:txXfrm>
        <a:off x="2492027" y="10623"/>
        <a:ext cx="2185969" cy="749966"/>
      </dsp:txXfrm>
    </dsp:sp>
    <dsp:sp modelId="{86948C4A-F693-4B33-889B-D9B7FC4A2851}">
      <dsp:nvSpPr>
        <dsp:cNvPr id="0" name=""/>
        <dsp:cNvSpPr/>
      </dsp:nvSpPr>
      <dsp:spPr>
        <a:xfrm>
          <a:off x="2492027" y="760590"/>
          <a:ext cx="2185969" cy="4117500"/>
        </a:xfrm>
        <a:prstGeom prst="rect">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hlinkClick xmlns:r="http://schemas.openxmlformats.org/officeDocument/2006/relationships" r:id="rId1"/>
            </a:rPr>
            <a:t>360 Training</a:t>
          </a:r>
          <a:br>
            <a:rPr lang="en-US" sz="1800" kern="1200" dirty="0">
              <a:hlinkClick xmlns:r="http://schemas.openxmlformats.org/officeDocument/2006/relationships" r:id="rId1"/>
            </a:rPr>
          </a:br>
          <a:r>
            <a:rPr lang="en-US" sz="1800" kern="1200" dirty="0">
              <a:hlinkClick xmlns:r="http://schemas.openxmlformats.org/officeDocument/2006/relationships" r:id="rId2"/>
            </a:rPr>
            <a:t>SERV Safe</a:t>
          </a:r>
          <a:endParaRPr lang="en-US" sz="1800" kern="1200" dirty="0"/>
        </a:p>
        <a:p>
          <a:pPr marL="171450" lvl="1" indent="-171450" algn="l" defTabSz="800100">
            <a:lnSpc>
              <a:spcPct val="90000"/>
            </a:lnSpc>
            <a:spcBef>
              <a:spcPct val="0"/>
            </a:spcBef>
            <a:spcAft>
              <a:spcPct val="15000"/>
            </a:spcAft>
            <a:buChar char="•"/>
          </a:pPr>
          <a:r>
            <a:rPr lang="en-US" sz="1800" kern="1200" dirty="0"/>
            <a:t>Cost for study materials and/or test preparation varies by vendor</a:t>
          </a:r>
        </a:p>
        <a:p>
          <a:pPr marL="171450" lvl="1" indent="-171450" algn="l" defTabSz="800100">
            <a:lnSpc>
              <a:spcPct val="90000"/>
            </a:lnSpc>
            <a:spcBef>
              <a:spcPct val="0"/>
            </a:spcBef>
            <a:spcAft>
              <a:spcPct val="15000"/>
            </a:spcAft>
            <a:buChar char="•"/>
          </a:pPr>
          <a:r>
            <a:rPr lang="en-US" sz="1800" kern="1200" dirty="0">
              <a:hlinkClick xmlns:r="http://schemas.openxmlformats.org/officeDocument/2006/relationships" r:id="rId3"/>
            </a:rPr>
            <a:t>View this video </a:t>
          </a:r>
          <a:r>
            <a:rPr lang="en-US" sz="1800" kern="1200" dirty="0"/>
            <a:t>duration 5:19)</a:t>
          </a:r>
          <a:br>
            <a:rPr lang="en-US" sz="1800" kern="1200" dirty="0"/>
          </a:br>
          <a:r>
            <a:rPr lang="en-US" sz="1800" kern="1200" dirty="0"/>
            <a:t>Search YouTube for </a:t>
          </a:r>
          <a:r>
            <a:rPr lang="en-US" sz="1800" b="1" kern="1200" dirty="0"/>
            <a:t>“Basic Food Safety Course Central District Health” </a:t>
          </a:r>
          <a:r>
            <a:rPr lang="en-US" sz="1800" kern="1200" dirty="0"/>
            <a:t>for other videos in this series</a:t>
          </a:r>
        </a:p>
      </dsp:txBody>
      <dsp:txXfrm>
        <a:off x="2492027" y="760590"/>
        <a:ext cx="2185969" cy="4117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C7035-C8A0-4690-8EC9-5C3D00E35177}">
      <dsp:nvSpPr>
        <dsp:cNvPr id="0" name=""/>
        <dsp:cNvSpPr/>
      </dsp:nvSpPr>
      <dsp:spPr>
        <a:xfrm>
          <a:off x="651530" y="793915"/>
          <a:ext cx="964877" cy="964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85922A-9181-4E9B-B073-4A78B0FED393}">
      <dsp:nvSpPr>
        <dsp:cNvPr id="0" name=""/>
        <dsp:cNvSpPr/>
      </dsp:nvSpPr>
      <dsp:spPr>
        <a:xfrm>
          <a:off x="61883" y="2286484"/>
          <a:ext cx="2144171"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i="1" kern="1200" dirty="0"/>
            <a:t>If you cook with foodbank food every day (does not matter the amount little or a lot) </a:t>
          </a:r>
          <a:r>
            <a:rPr lang="en-US" sz="1800" b="1" i="1" u="sng" kern="1200" dirty="0"/>
            <a:t>you cannot charge/request money</a:t>
          </a:r>
          <a:r>
            <a:rPr lang="en-US" sz="1800" i="1" kern="1200" dirty="0"/>
            <a:t> from anyone even under 60 years </a:t>
          </a:r>
          <a:endParaRPr lang="en-US" sz="1800" kern="1200" dirty="0"/>
        </a:p>
      </dsp:txBody>
      <dsp:txXfrm>
        <a:off x="61883" y="2286484"/>
        <a:ext cx="2144171" cy="2025000"/>
      </dsp:txXfrm>
    </dsp:sp>
    <dsp:sp modelId="{45FDAEF7-7E2A-41C4-8B5D-97D04C0C54E6}">
      <dsp:nvSpPr>
        <dsp:cNvPr id="0" name=""/>
        <dsp:cNvSpPr/>
      </dsp:nvSpPr>
      <dsp:spPr>
        <a:xfrm>
          <a:off x="3170931" y="793915"/>
          <a:ext cx="964877" cy="964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DC1550-4439-46D5-AFD0-8A7A94D17C80}">
      <dsp:nvSpPr>
        <dsp:cNvPr id="0" name=""/>
        <dsp:cNvSpPr/>
      </dsp:nvSpPr>
      <dsp:spPr>
        <a:xfrm>
          <a:off x="2581284" y="2286484"/>
          <a:ext cx="2144171"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i="1" kern="1200" dirty="0"/>
            <a:t>There is no one day cooking with and one day without foodbank food. Either you signed up to cook with foodbank food or you did not sign up.</a:t>
          </a:r>
          <a:endParaRPr lang="en-US" sz="1800" kern="1200" dirty="0"/>
        </a:p>
      </dsp:txBody>
      <dsp:txXfrm>
        <a:off x="2581284" y="2286484"/>
        <a:ext cx="2144171" cy="2025000"/>
      </dsp:txXfrm>
    </dsp:sp>
    <dsp:sp modelId="{511AEB07-6251-47C2-B97E-C4207476CBDF}">
      <dsp:nvSpPr>
        <dsp:cNvPr id="0" name=""/>
        <dsp:cNvSpPr/>
      </dsp:nvSpPr>
      <dsp:spPr>
        <a:xfrm>
          <a:off x="5690332" y="793915"/>
          <a:ext cx="964877" cy="964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16FBE0-11C0-4062-B9BE-680A4BECCF04}">
      <dsp:nvSpPr>
        <dsp:cNvPr id="0" name=""/>
        <dsp:cNvSpPr/>
      </dsp:nvSpPr>
      <dsp:spPr>
        <a:xfrm>
          <a:off x="5100685" y="2286484"/>
          <a:ext cx="2144171" cy="20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1" kern="1200" dirty="0"/>
            <a:t>You all are allowed either way to have suggested donation signs to the services offered at the meal site including a $ amount.</a:t>
          </a:r>
        </a:p>
      </dsp:txBody>
      <dsp:txXfrm>
        <a:off x="5100685" y="2286484"/>
        <a:ext cx="2144171" cy="2025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5E9B8-B59B-4FC3-89C9-C093174BBC8D}">
      <dsp:nvSpPr>
        <dsp:cNvPr id="0" name=""/>
        <dsp:cNvSpPr/>
      </dsp:nvSpPr>
      <dsp:spPr>
        <a:xfrm>
          <a:off x="0" y="4251"/>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A35FA-9549-46C7-825F-E786AF1A8A33}">
      <dsp:nvSpPr>
        <dsp:cNvPr id="0" name=""/>
        <dsp:cNvSpPr/>
      </dsp:nvSpPr>
      <dsp:spPr>
        <a:xfrm>
          <a:off x="183807" y="140968"/>
          <a:ext cx="334522" cy="334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16DD665-28B6-43DA-9352-60CFB002E5CB}">
      <dsp:nvSpPr>
        <dsp:cNvPr id="0" name=""/>
        <dsp:cNvSpPr/>
      </dsp:nvSpPr>
      <dsp:spPr>
        <a:xfrm>
          <a:off x="702137" y="4251"/>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Useful information about healthy eating &amp; </a:t>
          </a:r>
          <a:br>
            <a:rPr lang="en-US" sz="1800" kern="1200" dirty="0"/>
          </a:br>
          <a:r>
            <a:rPr lang="en-US" sz="1800" kern="1200" dirty="0"/>
            <a:t>lifestyle choices</a:t>
          </a:r>
        </a:p>
      </dsp:txBody>
      <dsp:txXfrm>
        <a:off x="702137" y="4251"/>
        <a:ext cx="4296920" cy="721559"/>
      </dsp:txXfrm>
    </dsp:sp>
    <dsp:sp modelId="{41693175-7E18-40F6-898D-5D8D81EAA9E6}">
      <dsp:nvSpPr>
        <dsp:cNvPr id="0" name=""/>
        <dsp:cNvSpPr/>
      </dsp:nvSpPr>
      <dsp:spPr>
        <a:xfrm>
          <a:off x="0" y="906200"/>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F8C54-D4CC-4C1C-8A0B-A2A19D9D595A}">
      <dsp:nvSpPr>
        <dsp:cNvPr id="0" name=""/>
        <dsp:cNvSpPr/>
      </dsp:nvSpPr>
      <dsp:spPr>
        <a:xfrm>
          <a:off x="183807" y="1042917"/>
          <a:ext cx="334522" cy="334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8D743C-3638-40C0-89CD-0439C2A84114}">
      <dsp:nvSpPr>
        <dsp:cNvPr id="0" name=""/>
        <dsp:cNvSpPr/>
      </dsp:nvSpPr>
      <dsp:spPr>
        <a:xfrm>
          <a:off x="702137" y="906200"/>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711200">
            <a:lnSpc>
              <a:spcPct val="90000"/>
            </a:lnSpc>
            <a:spcBef>
              <a:spcPct val="0"/>
            </a:spcBef>
            <a:spcAft>
              <a:spcPct val="35000"/>
            </a:spcAft>
            <a:buNone/>
          </a:pPr>
          <a:r>
            <a:rPr lang="en-US" sz="1600" kern="1200" dirty="0"/>
            <a:t>Food-related topics including shopping, selection, preparation, storage, micro/macronutrient &amp; alternative choices</a:t>
          </a:r>
        </a:p>
      </dsp:txBody>
      <dsp:txXfrm>
        <a:off x="702137" y="906200"/>
        <a:ext cx="4296920" cy="721559"/>
      </dsp:txXfrm>
    </dsp:sp>
    <dsp:sp modelId="{93EE8977-5476-48C7-8671-BBC89810E75C}">
      <dsp:nvSpPr>
        <dsp:cNvPr id="0" name=""/>
        <dsp:cNvSpPr/>
      </dsp:nvSpPr>
      <dsp:spPr>
        <a:xfrm>
          <a:off x="0" y="1808149"/>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E3CA9-198F-4AC3-90EB-0FE32E3C9610}">
      <dsp:nvSpPr>
        <dsp:cNvPr id="0" name=""/>
        <dsp:cNvSpPr/>
      </dsp:nvSpPr>
      <dsp:spPr>
        <a:xfrm>
          <a:off x="183807" y="1944866"/>
          <a:ext cx="334522" cy="334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F6FED8-9ECB-46F0-A298-6F3F6FA56460}">
      <dsp:nvSpPr>
        <dsp:cNvPr id="0" name=""/>
        <dsp:cNvSpPr/>
      </dsp:nvSpPr>
      <dsp:spPr>
        <a:xfrm>
          <a:off x="702137" y="1808149"/>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Physical activity</a:t>
          </a:r>
        </a:p>
      </dsp:txBody>
      <dsp:txXfrm>
        <a:off x="702137" y="1808149"/>
        <a:ext cx="4296920" cy="721559"/>
      </dsp:txXfrm>
    </dsp:sp>
    <dsp:sp modelId="{C1C685C8-A390-4D6A-8D80-6CDACF9F09D5}">
      <dsp:nvSpPr>
        <dsp:cNvPr id="0" name=""/>
        <dsp:cNvSpPr/>
      </dsp:nvSpPr>
      <dsp:spPr>
        <a:xfrm>
          <a:off x="0" y="2710098"/>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4B27B-646C-4A7F-B57A-A289805CBBE9}">
      <dsp:nvSpPr>
        <dsp:cNvPr id="0" name=""/>
        <dsp:cNvSpPr/>
      </dsp:nvSpPr>
      <dsp:spPr>
        <a:xfrm>
          <a:off x="183807" y="2846815"/>
          <a:ext cx="334522" cy="3341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D0513F-0E12-4F0B-8118-464688E6913C}">
      <dsp:nvSpPr>
        <dsp:cNvPr id="0" name=""/>
        <dsp:cNvSpPr/>
      </dsp:nvSpPr>
      <dsp:spPr>
        <a:xfrm>
          <a:off x="702137" y="2710098"/>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Holistic wellness</a:t>
          </a:r>
        </a:p>
      </dsp:txBody>
      <dsp:txXfrm>
        <a:off x="702137" y="2710098"/>
        <a:ext cx="4296920" cy="721559"/>
      </dsp:txXfrm>
    </dsp:sp>
    <dsp:sp modelId="{14059DF2-76B4-40C2-992A-A0A0C720157D}">
      <dsp:nvSpPr>
        <dsp:cNvPr id="0" name=""/>
        <dsp:cNvSpPr/>
      </dsp:nvSpPr>
      <dsp:spPr>
        <a:xfrm>
          <a:off x="0" y="3612047"/>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3FC0FC-DF08-4A62-99EC-4F625B275FB9}">
      <dsp:nvSpPr>
        <dsp:cNvPr id="0" name=""/>
        <dsp:cNvSpPr/>
      </dsp:nvSpPr>
      <dsp:spPr>
        <a:xfrm>
          <a:off x="183807" y="3748764"/>
          <a:ext cx="334522" cy="3341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4B9245D-F9FF-4630-9DE0-CC6A1C474C3E}">
      <dsp:nvSpPr>
        <dsp:cNvPr id="0" name=""/>
        <dsp:cNvSpPr/>
      </dsp:nvSpPr>
      <dsp:spPr>
        <a:xfrm>
          <a:off x="702137" y="3612047"/>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Provided in any useful format</a:t>
          </a:r>
        </a:p>
      </dsp:txBody>
      <dsp:txXfrm>
        <a:off x="702137" y="3612047"/>
        <a:ext cx="4296920" cy="721559"/>
      </dsp:txXfrm>
    </dsp:sp>
    <dsp:sp modelId="{FCC62C1D-E118-46B5-ADDF-EF3B66345B6C}">
      <dsp:nvSpPr>
        <dsp:cNvPr id="0" name=""/>
        <dsp:cNvSpPr/>
      </dsp:nvSpPr>
      <dsp:spPr>
        <a:xfrm>
          <a:off x="0" y="4513996"/>
          <a:ext cx="5062141" cy="6076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F1D77-5CFC-4F27-9978-E59B2BB758EC}">
      <dsp:nvSpPr>
        <dsp:cNvPr id="0" name=""/>
        <dsp:cNvSpPr/>
      </dsp:nvSpPr>
      <dsp:spPr>
        <a:xfrm>
          <a:off x="183807" y="4650713"/>
          <a:ext cx="334522" cy="33419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377DD2-AF35-409A-8065-DDB0CAF6D773}">
      <dsp:nvSpPr>
        <dsp:cNvPr id="0" name=""/>
        <dsp:cNvSpPr/>
      </dsp:nvSpPr>
      <dsp:spPr>
        <a:xfrm>
          <a:off x="702137" y="4513996"/>
          <a:ext cx="4296920"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800100">
            <a:lnSpc>
              <a:spcPct val="90000"/>
            </a:lnSpc>
            <a:spcBef>
              <a:spcPct val="0"/>
            </a:spcBef>
            <a:spcAft>
              <a:spcPct val="35000"/>
            </a:spcAft>
            <a:buNone/>
          </a:pPr>
          <a:r>
            <a:rPr lang="en-US" sz="1800" kern="1200" dirty="0"/>
            <a:t>Provides knowledge, skills &amp; attitudes that assist consumers in improving their health &amp; wellbeing</a:t>
          </a:r>
        </a:p>
      </dsp:txBody>
      <dsp:txXfrm>
        <a:off x="702137" y="4513996"/>
        <a:ext cx="4296920" cy="7215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D8EF-403B-464E-8BAE-53A979FE3D1D}">
      <dsp:nvSpPr>
        <dsp:cNvPr id="0" name=""/>
        <dsp:cNvSpPr/>
      </dsp:nvSpPr>
      <dsp:spPr>
        <a:xfrm>
          <a:off x="0" y="36434"/>
          <a:ext cx="4869656" cy="101088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Several sources of content:</a:t>
          </a:r>
        </a:p>
      </dsp:txBody>
      <dsp:txXfrm>
        <a:off x="49347" y="85781"/>
        <a:ext cx="4770962" cy="912186"/>
      </dsp:txXfrm>
    </dsp:sp>
    <dsp:sp modelId="{65AF4479-1DE3-4820-9AF5-5AEF056CD6E3}">
      <dsp:nvSpPr>
        <dsp:cNvPr id="0" name=""/>
        <dsp:cNvSpPr/>
      </dsp:nvSpPr>
      <dsp:spPr>
        <a:xfrm>
          <a:off x="0" y="1047314"/>
          <a:ext cx="4869656"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Dietitian</a:t>
          </a:r>
        </a:p>
        <a:p>
          <a:pPr marL="171450" lvl="1" indent="-171450" algn="l" defTabSz="800100">
            <a:lnSpc>
              <a:spcPct val="90000"/>
            </a:lnSpc>
            <a:spcBef>
              <a:spcPct val="0"/>
            </a:spcBef>
            <a:spcAft>
              <a:spcPct val="20000"/>
            </a:spcAft>
            <a:buChar char="•"/>
          </a:pPr>
          <a:r>
            <a:rPr lang="en-US" sz="1800" kern="1200" dirty="0"/>
            <a:t>AAA</a:t>
          </a:r>
        </a:p>
        <a:p>
          <a:pPr marL="171450" lvl="1" indent="-171450" algn="l" defTabSz="800100">
            <a:lnSpc>
              <a:spcPct val="90000"/>
            </a:lnSpc>
            <a:spcBef>
              <a:spcPct val="0"/>
            </a:spcBef>
            <a:spcAft>
              <a:spcPct val="20000"/>
            </a:spcAft>
            <a:buChar char="•"/>
          </a:pPr>
          <a:r>
            <a:rPr lang="en-US" sz="1800" kern="1200" dirty="0"/>
            <a:t>ICOA </a:t>
          </a:r>
        </a:p>
        <a:p>
          <a:pPr marL="171450" lvl="1" indent="-171450" algn="l" defTabSz="800100">
            <a:lnSpc>
              <a:spcPct val="90000"/>
            </a:lnSpc>
            <a:spcBef>
              <a:spcPct val="0"/>
            </a:spcBef>
            <a:spcAft>
              <a:spcPct val="20000"/>
            </a:spcAft>
            <a:buChar char="•"/>
          </a:pPr>
          <a:r>
            <a:rPr lang="en-US" sz="1800" kern="1200" dirty="0"/>
            <a:t>Reliable source </a:t>
          </a:r>
        </a:p>
        <a:p>
          <a:pPr marL="342900" lvl="2" indent="-171450" algn="l" defTabSz="800100">
            <a:lnSpc>
              <a:spcPct val="90000"/>
            </a:lnSpc>
            <a:spcBef>
              <a:spcPct val="0"/>
            </a:spcBef>
            <a:spcAft>
              <a:spcPct val="20000"/>
            </a:spcAft>
            <a:buChar char="•"/>
          </a:pPr>
          <a:r>
            <a:rPr lang="en-US" sz="1800" kern="1200" dirty="0"/>
            <a:t>choose my plate.gov</a:t>
          </a:r>
        </a:p>
        <a:p>
          <a:pPr marL="342900" lvl="2" indent="-171450" algn="l" defTabSz="800100">
            <a:lnSpc>
              <a:spcPct val="90000"/>
            </a:lnSpc>
            <a:spcBef>
              <a:spcPct val="0"/>
            </a:spcBef>
            <a:spcAft>
              <a:spcPct val="20000"/>
            </a:spcAft>
            <a:buChar char="•"/>
          </a:pPr>
          <a:r>
            <a:rPr lang="en-US" sz="1800" kern="1200" dirty="0"/>
            <a:t>US Department of Agriculture</a:t>
          </a:r>
        </a:p>
      </dsp:txBody>
      <dsp:txXfrm>
        <a:off x="0" y="1047314"/>
        <a:ext cx="4869656" cy="1844369"/>
      </dsp:txXfrm>
    </dsp:sp>
    <dsp:sp modelId="{1031BDD4-0044-45B5-8386-5B5F7518E915}">
      <dsp:nvSpPr>
        <dsp:cNvPr id="0" name=""/>
        <dsp:cNvSpPr/>
      </dsp:nvSpPr>
      <dsp:spPr>
        <a:xfrm>
          <a:off x="0" y="2891684"/>
          <a:ext cx="4869656" cy="1010880"/>
        </a:xfrm>
        <a:prstGeom prst="roundRec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Document date, times &amp; materials used </a:t>
          </a:r>
        </a:p>
      </dsp:txBody>
      <dsp:txXfrm>
        <a:off x="49347" y="2941031"/>
        <a:ext cx="4770962" cy="912186"/>
      </dsp:txXfrm>
    </dsp:sp>
    <dsp:sp modelId="{C2A466E6-0858-40AA-9FCD-76D642C22754}">
      <dsp:nvSpPr>
        <dsp:cNvPr id="0" name=""/>
        <dsp:cNvSpPr/>
      </dsp:nvSpPr>
      <dsp:spPr>
        <a:xfrm>
          <a:off x="0" y="4058085"/>
          <a:ext cx="4869656" cy="1010880"/>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Include information on that month’s Invoice to the AAA</a:t>
          </a:r>
          <a:br>
            <a:rPr lang="en-US" sz="1800" kern="1200" dirty="0"/>
          </a:br>
          <a:endParaRPr lang="en-US" sz="1800" kern="1200" dirty="0"/>
        </a:p>
      </dsp:txBody>
      <dsp:txXfrm>
        <a:off x="49347" y="4107432"/>
        <a:ext cx="4770962" cy="9121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A6371-4283-4DBF-A499-75A4CBC0D381}">
      <dsp:nvSpPr>
        <dsp:cNvPr id="0" name=""/>
        <dsp:cNvSpPr/>
      </dsp:nvSpPr>
      <dsp:spPr>
        <a:xfrm>
          <a:off x="0" y="0"/>
          <a:ext cx="4869656"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DE632-AE7E-4390-9FD8-D86AA93CA857}">
      <dsp:nvSpPr>
        <dsp:cNvPr id="0" name=""/>
        <dsp:cNvSpPr/>
      </dsp:nvSpPr>
      <dsp:spPr>
        <a:xfrm>
          <a:off x="0" y="0"/>
          <a:ext cx="4869656"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Meal sites want reimbursement from</a:t>
          </a:r>
          <a:br>
            <a:rPr lang="en-US" sz="1800" kern="1200" dirty="0"/>
          </a:br>
          <a:r>
            <a:rPr lang="en-US" sz="1800" kern="1200" dirty="0"/>
            <a:t>contracting AAA</a:t>
          </a:r>
        </a:p>
      </dsp:txBody>
      <dsp:txXfrm>
        <a:off x="0" y="0"/>
        <a:ext cx="4869656" cy="2552700"/>
      </dsp:txXfrm>
    </dsp:sp>
    <dsp:sp modelId="{025804A3-35F5-4287-96C2-31053F820BD9}">
      <dsp:nvSpPr>
        <dsp:cNvPr id="0" name=""/>
        <dsp:cNvSpPr/>
      </dsp:nvSpPr>
      <dsp:spPr>
        <a:xfrm>
          <a:off x="0" y="2552700"/>
          <a:ext cx="4869656" cy="0"/>
        </a:xfrm>
        <a:prstGeom prst="line">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6A4672-6D79-4D4E-AD46-08027708382E}">
      <dsp:nvSpPr>
        <dsp:cNvPr id="0" name=""/>
        <dsp:cNvSpPr/>
      </dsp:nvSpPr>
      <dsp:spPr>
        <a:xfrm>
          <a:off x="0" y="2552700"/>
          <a:ext cx="4869656"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Request for reimbursement &amp; supporting documentation required by AAA</a:t>
          </a:r>
        </a:p>
      </dsp:txBody>
      <dsp:txXfrm>
        <a:off x="0" y="2552700"/>
        <a:ext cx="4869656" cy="25527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D944B-948F-4841-8C91-DC9E223AE92C}">
      <dsp:nvSpPr>
        <dsp:cNvPr id="0" name=""/>
        <dsp:cNvSpPr/>
      </dsp:nvSpPr>
      <dsp:spPr>
        <a:xfrm>
          <a:off x="0" y="3491378"/>
          <a:ext cx="4678020" cy="167085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Supporting documentation might include</a:t>
          </a:r>
          <a:r>
            <a:rPr lang="en-US" sz="1900" kern="1200" dirty="0"/>
            <a:t>:</a:t>
          </a:r>
        </a:p>
      </dsp:txBody>
      <dsp:txXfrm>
        <a:off x="0" y="3491378"/>
        <a:ext cx="4678020" cy="902259"/>
      </dsp:txXfrm>
    </dsp:sp>
    <dsp:sp modelId="{9DF6F27F-B7EA-401E-A0B1-C8ED99104EF0}">
      <dsp:nvSpPr>
        <dsp:cNvPr id="0" name=""/>
        <dsp:cNvSpPr/>
      </dsp:nvSpPr>
      <dsp:spPr>
        <a:xfrm>
          <a:off x="2365" y="4151669"/>
          <a:ext cx="1256304" cy="923198"/>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Rosters/ Sign in Sheet</a:t>
          </a:r>
        </a:p>
      </dsp:txBody>
      <dsp:txXfrm>
        <a:off x="2365" y="4151669"/>
        <a:ext cx="1256304" cy="923198"/>
      </dsp:txXfrm>
    </dsp:sp>
    <dsp:sp modelId="{5B2C74AB-442D-47E4-84FC-A3D7F7D373B2}">
      <dsp:nvSpPr>
        <dsp:cNvPr id="0" name=""/>
        <dsp:cNvSpPr/>
      </dsp:nvSpPr>
      <dsp:spPr>
        <a:xfrm>
          <a:off x="1258670" y="4151669"/>
          <a:ext cx="1847709" cy="923198"/>
        </a:xfrm>
        <a:prstGeom prst="rect">
          <a:avLst/>
        </a:prstGeom>
        <a:solidFill>
          <a:schemeClr val="accent2">
            <a:tint val="40000"/>
            <a:alpha val="90000"/>
            <a:hueOff val="471062"/>
            <a:satOff val="1124"/>
            <a:lumOff val="142"/>
            <a:alphaOff val="0"/>
          </a:schemeClr>
        </a:solidFill>
        <a:ln w="15875" cap="rnd" cmpd="sng" algn="ctr">
          <a:solidFill>
            <a:schemeClr val="accent2">
              <a:tint val="40000"/>
              <a:alpha val="90000"/>
              <a:hueOff val="471062"/>
              <a:satOff val="1124"/>
              <a:lumOff val="1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l" defTabSz="800100">
            <a:lnSpc>
              <a:spcPct val="90000"/>
            </a:lnSpc>
            <a:spcBef>
              <a:spcPct val="0"/>
            </a:spcBef>
            <a:spcAft>
              <a:spcPct val="35000"/>
            </a:spcAft>
            <a:buNone/>
          </a:pPr>
          <a:r>
            <a:rPr lang="en-US" sz="1800" kern="1200" dirty="0"/>
            <a:t>In-kind match &amp; program income</a:t>
          </a:r>
        </a:p>
      </dsp:txBody>
      <dsp:txXfrm>
        <a:off x="1258670" y="4151669"/>
        <a:ext cx="1847709" cy="923198"/>
      </dsp:txXfrm>
    </dsp:sp>
    <dsp:sp modelId="{3006FA25-AFA7-49BB-9B3D-52796C093EA0}">
      <dsp:nvSpPr>
        <dsp:cNvPr id="0" name=""/>
        <dsp:cNvSpPr/>
      </dsp:nvSpPr>
      <dsp:spPr>
        <a:xfrm>
          <a:off x="3106379" y="4151669"/>
          <a:ext cx="1569274" cy="923198"/>
        </a:xfrm>
        <a:prstGeom prst="rect">
          <a:avLst/>
        </a:prstGeom>
        <a:solidFill>
          <a:schemeClr val="accent2">
            <a:tint val="40000"/>
            <a:alpha val="90000"/>
            <a:hueOff val="942125"/>
            <a:satOff val="2248"/>
            <a:lumOff val="284"/>
            <a:alphaOff val="0"/>
          </a:schemeClr>
        </a:solidFill>
        <a:ln w="15875" cap="rnd" cmpd="sng" algn="ctr">
          <a:solidFill>
            <a:schemeClr val="accent2">
              <a:tint val="40000"/>
              <a:alpha val="90000"/>
              <a:hueOff val="942125"/>
              <a:satOff val="2248"/>
              <a:lumOff val="2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Nutrition education materials</a:t>
          </a:r>
        </a:p>
      </dsp:txBody>
      <dsp:txXfrm>
        <a:off x="3106379" y="4151669"/>
        <a:ext cx="1569274" cy="923198"/>
      </dsp:txXfrm>
    </dsp:sp>
    <dsp:sp modelId="{9A202B7B-4CFD-4A26-95CF-BC55F021BB51}">
      <dsp:nvSpPr>
        <dsp:cNvPr id="0" name=""/>
        <dsp:cNvSpPr/>
      </dsp:nvSpPr>
      <dsp:spPr>
        <a:xfrm rot="10800000">
          <a:off x="0" y="1746230"/>
          <a:ext cx="4678020" cy="1762335"/>
        </a:xfrm>
        <a:prstGeom prst="upArrowCallou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Include all necessary information</a:t>
          </a:r>
        </a:p>
      </dsp:txBody>
      <dsp:txXfrm rot="-10800000">
        <a:off x="0" y="1746230"/>
        <a:ext cx="4678020" cy="618579"/>
      </dsp:txXfrm>
    </dsp:sp>
    <dsp:sp modelId="{F93BF046-F423-446C-A28A-B6C58D9BB8B8}">
      <dsp:nvSpPr>
        <dsp:cNvPr id="0" name=""/>
        <dsp:cNvSpPr/>
      </dsp:nvSpPr>
      <dsp:spPr>
        <a:xfrm>
          <a:off x="1702" y="2364810"/>
          <a:ext cx="1543899" cy="526938"/>
        </a:xfrm>
        <a:prstGeom prst="rect">
          <a:avLst/>
        </a:prstGeom>
        <a:solidFill>
          <a:schemeClr val="accent2">
            <a:tint val="40000"/>
            <a:alpha val="90000"/>
            <a:hueOff val="1413187"/>
            <a:satOff val="3372"/>
            <a:lumOff val="426"/>
            <a:alphaOff val="0"/>
          </a:schemeClr>
        </a:solidFill>
        <a:ln w="15875" cap="rnd" cmpd="sng" algn="ctr">
          <a:solidFill>
            <a:schemeClr val="accent2">
              <a:tint val="40000"/>
              <a:alpha val="90000"/>
              <a:hueOff val="1413187"/>
              <a:satOff val="3372"/>
              <a:lumOff val="4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Meal site identification</a:t>
          </a:r>
        </a:p>
      </dsp:txBody>
      <dsp:txXfrm>
        <a:off x="1702" y="2364810"/>
        <a:ext cx="1543899" cy="526938"/>
      </dsp:txXfrm>
    </dsp:sp>
    <dsp:sp modelId="{602B645E-8822-4DAB-A694-9B87B85E969E}">
      <dsp:nvSpPr>
        <dsp:cNvPr id="0" name=""/>
        <dsp:cNvSpPr/>
      </dsp:nvSpPr>
      <dsp:spPr>
        <a:xfrm>
          <a:off x="1545601" y="2364810"/>
          <a:ext cx="965070" cy="526938"/>
        </a:xfrm>
        <a:prstGeom prst="rect">
          <a:avLst/>
        </a:prstGeom>
        <a:solidFill>
          <a:schemeClr val="accent2">
            <a:tint val="40000"/>
            <a:alpha val="90000"/>
            <a:hueOff val="1884249"/>
            <a:satOff val="4495"/>
            <a:lumOff val="568"/>
            <a:alphaOff val="0"/>
          </a:schemeClr>
        </a:solidFill>
        <a:ln w="15875" cap="rnd" cmpd="sng" algn="ctr">
          <a:solidFill>
            <a:schemeClr val="accent2">
              <a:tint val="40000"/>
              <a:alpha val="90000"/>
              <a:hueOff val="1884249"/>
              <a:satOff val="4495"/>
              <a:lumOff val="5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Date</a:t>
          </a:r>
        </a:p>
      </dsp:txBody>
      <dsp:txXfrm>
        <a:off x="1545601" y="2364810"/>
        <a:ext cx="965070" cy="526938"/>
      </dsp:txXfrm>
    </dsp:sp>
    <dsp:sp modelId="{293D7315-03B9-4C00-A513-A6CB0B397EC4}">
      <dsp:nvSpPr>
        <dsp:cNvPr id="0" name=""/>
        <dsp:cNvSpPr/>
      </dsp:nvSpPr>
      <dsp:spPr>
        <a:xfrm>
          <a:off x="2510671" y="2364810"/>
          <a:ext cx="1200576" cy="526938"/>
        </a:xfrm>
        <a:prstGeom prst="rect">
          <a:avLst/>
        </a:prstGeom>
        <a:solidFill>
          <a:schemeClr val="accent2">
            <a:tint val="40000"/>
            <a:alpha val="90000"/>
            <a:hueOff val="2355312"/>
            <a:satOff val="5619"/>
            <a:lumOff val="710"/>
            <a:alphaOff val="0"/>
          </a:schemeClr>
        </a:solidFill>
        <a:ln w="15875" cap="rnd" cmpd="sng" algn="ctr">
          <a:solidFill>
            <a:schemeClr val="accent2">
              <a:tint val="40000"/>
              <a:alpha val="90000"/>
              <a:hueOff val="2355312"/>
              <a:satOff val="5619"/>
              <a:lumOff val="7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Quantity</a:t>
          </a:r>
        </a:p>
      </dsp:txBody>
      <dsp:txXfrm>
        <a:off x="2510671" y="2364810"/>
        <a:ext cx="1200576" cy="526938"/>
      </dsp:txXfrm>
    </dsp:sp>
    <dsp:sp modelId="{32001817-1620-41CA-B73A-E0CAD831B7B7}">
      <dsp:nvSpPr>
        <dsp:cNvPr id="0" name=""/>
        <dsp:cNvSpPr/>
      </dsp:nvSpPr>
      <dsp:spPr>
        <a:xfrm>
          <a:off x="3711247" y="2364810"/>
          <a:ext cx="965070" cy="526938"/>
        </a:xfrm>
        <a:prstGeom prst="rect">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Price</a:t>
          </a:r>
        </a:p>
      </dsp:txBody>
      <dsp:txXfrm>
        <a:off x="3711247" y="2364810"/>
        <a:ext cx="965070" cy="526938"/>
      </dsp:txXfrm>
    </dsp:sp>
    <dsp:sp modelId="{913AF541-6857-4EDB-ADBD-775D77339A9B}">
      <dsp:nvSpPr>
        <dsp:cNvPr id="0" name=""/>
        <dsp:cNvSpPr/>
      </dsp:nvSpPr>
      <dsp:spPr>
        <a:xfrm rot="10800000">
          <a:off x="0" y="1083"/>
          <a:ext cx="4678020" cy="1762335"/>
        </a:xfrm>
        <a:prstGeom prst="upArrowCallou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Invoices are formal request for reimbursement</a:t>
          </a:r>
        </a:p>
      </dsp:txBody>
      <dsp:txXfrm rot="10800000">
        <a:off x="0" y="1083"/>
        <a:ext cx="4678020" cy="11451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8F228-3676-4537-A5F3-FA15EF23AF26}">
      <dsp:nvSpPr>
        <dsp:cNvPr id="0" name=""/>
        <dsp:cNvSpPr/>
      </dsp:nvSpPr>
      <dsp:spPr>
        <a:xfrm>
          <a:off x="0" y="945"/>
          <a:ext cx="7306740" cy="609161"/>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Accurate recordkeeping of meals served</a:t>
          </a:r>
        </a:p>
      </dsp:txBody>
      <dsp:txXfrm>
        <a:off x="29737" y="30682"/>
        <a:ext cx="7247266" cy="549687"/>
      </dsp:txXfrm>
    </dsp:sp>
    <dsp:sp modelId="{62664BE7-CBA3-4734-B7AC-B553EC9BDA99}">
      <dsp:nvSpPr>
        <dsp:cNvPr id="0" name=""/>
        <dsp:cNvSpPr/>
      </dsp:nvSpPr>
      <dsp:spPr>
        <a:xfrm>
          <a:off x="0" y="622341"/>
          <a:ext cx="7306740" cy="609161"/>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Accurate transfer to appropriate reports</a:t>
          </a:r>
        </a:p>
      </dsp:txBody>
      <dsp:txXfrm>
        <a:off x="29737" y="652078"/>
        <a:ext cx="7247266" cy="549687"/>
      </dsp:txXfrm>
    </dsp:sp>
    <dsp:sp modelId="{4203C37D-E2E5-4D96-86C3-8C859E7FF04A}">
      <dsp:nvSpPr>
        <dsp:cNvPr id="0" name=""/>
        <dsp:cNvSpPr/>
      </dsp:nvSpPr>
      <dsp:spPr>
        <a:xfrm>
          <a:off x="0" y="1243738"/>
          <a:ext cx="7306740" cy="609161"/>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On-time reporting to AAA monthly</a:t>
          </a:r>
        </a:p>
      </dsp:txBody>
      <dsp:txXfrm>
        <a:off x="29737" y="1273475"/>
        <a:ext cx="7247266" cy="549687"/>
      </dsp:txXfrm>
    </dsp:sp>
    <dsp:sp modelId="{3393AF8D-E0A3-4A78-B6CE-FD27B223B77A}">
      <dsp:nvSpPr>
        <dsp:cNvPr id="0" name=""/>
        <dsp:cNvSpPr/>
      </dsp:nvSpPr>
      <dsp:spPr>
        <a:xfrm>
          <a:off x="0" y="1865134"/>
          <a:ext cx="7306740" cy="609161"/>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NSIP uses the Federal fiscal year, which runs  10/1 – 9/30</a:t>
          </a:r>
          <a:br>
            <a:rPr lang="en-US" sz="1800" kern="1200" dirty="0"/>
          </a:br>
          <a:r>
            <a:rPr lang="en-US" sz="1800" kern="1200" dirty="0"/>
            <a:t>(not the calendar or State fiscal year)</a:t>
          </a:r>
        </a:p>
      </dsp:txBody>
      <dsp:txXfrm>
        <a:off x="29737" y="1894871"/>
        <a:ext cx="7247266" cy="549687"/>
      </dsp:txXfrm>
    </dsp:sp>
    <dsp:sp modelId="{E6423247-E59B-4A74-88E9-BC51E68CB751}">
      <dsp:nvSpPr>
        <dsp:cNvPr id="0" name=""/>
        <dsp:cNvSpPr/>
      </dsp:nvSpPr>
      <dsp:spPr>
        <a:xfrm>
          <a:off x="0" y="2487476"/>
          <a:ext cx="7306740" cy="609161"/>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Funds can only be used to purchase domestically</a:t>
          </a:r>
          <a:br>
            <a:rPr lang="en-US" sz="1800" kern="1200" dirty="0"/>
          </a:br>
          <a:r>
            <a:rPr lang="en-US" sz="1800" kern="1200" dirty="0"/>
            <a:t>produced food</a:t>
          </a:r>
        </a:p>
      </dsp:txBody>
      <dsp:txXfrm>
        <a:off x="29737" y="2517213"/>
        <a:ext cx="7247266" cy="54968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C6052-3663-4289-8FBF-B075775CD7CA}">
      <dsp:nvSpPr>
        <dsp:cNvPr id="0" name=""/>
        <dsp:cNvSpPr/>
      </dsp:nvSpPr>
      <dsp:spPr>
        <a:xfrm>
          <a:off x="0" y="1512"/>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Final report due 10/30</a:t>
          </a:r>
        </a:p>
      </dsp:txBody>
      <dsp:txXfrm>
        <a:off x="48715" y="50227"/>
        <a:ext cx="2532996" cy="900509"/>
      </dsp:txXfrm>
    </dsp:sp>
    <dsp:sp modelId="{44DA9471-CD49-4111-86EC-D82A70AAFAD5}">
      <dsp:nvSpPr>
        <dsp:cNvPr id="0" name=""/>
        <dsp:cNvSpPr/>
      </dsp:nvSpPr>
      <dsp:spPr>
        <a:xfrm>
          <a:off x="0" y="1049349"/>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Changes to counts must be provided</a:t>
          </a:r>
          <a:br>
            <a:rPr lang="en-US" sz="1800" kern="1200" dirty="0"/>
          </a:br>
          <a:r>
            <a:rPr lang="en-US" sz="1800" kern="1200" dirty="0"/>
            <a:t>to AAA no later then 11/10</a:t>
          </a:r>
        </a:p>
      </dsp:txBody>
      <dsp:txXfrm>
        <a:off x="48715" y="1098064"/>
        <a:ext cx="2532996" cy="900509"/>
      </dsp:txXfrm>
    </dsp:sp>
    <dsp:sp modelId="{102CB23B-AEA4-44A0-BDCD-56DD457B798D}">
      <dsp:nvSpPr>
        <dsp:cNvPr id="0" name=""/>
        <dsp:cNvSpPr/>
      </dsp:nvSpPr>
      <dsp:spPr>
        <a:xfrm rot="5400000">
          <a:off x="4569407" y="257999"/>
          <a:ext cx="798351" cy="4676313"/>
        </a:xfrm>
        <a:prstGeom prst="round2SameRect">
          <a:avLst/>
        </a:prstGeom>
        <a:solidFill>
          <a:schemeClr val="accent3">
            <a:alpha val="90000"/>
            <a:tint val="40000"/>
            <a:hueOff val="0"/>
            <a:satOff val="0"/>
            <a:lumOff val="0"/>
            <a:alphaOff val="0"/>
          </a:schemeClr>
        </a:solidFill>
        <a:ln w="1587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Date change was requested</a:t>
          </a:r>
        </a:p>
        <a:p>
          <a:pPr marL="171450" lvl="1" indent="-171450" algn="l" defTabSz="800100">
            <a:lnSpc>
              <a:spcPct val="90000"/>
            </a:lnSpc>
            <a:spcBef>
              <a:spcPct val="0"/>
            </a:spcBef>
            <a:spcAft>
              <a:spcPct val="15000"/>
            </a:spcAft>
            <a:buChar char="•"/>
          </a:pPr>
          <a:r>
            <a:rPr lang="en-US" sz="1800" kern="1200" dirty="0"/>
            <a:t>Description of change</a:t>
          </a:r>
        </a:p>
        <a:p>
          <a:pPr marL="171450" lvl="1" indent="-171450" algn="l" defTabSz="800100">
            <a:lnSpc>
              <a:spcPct val="90000"/>
            </a:lnSpc>
            <a:spcBef>
              <a:spcPct val="0"/>
            </a:spcBef>
            <a:spcAft>
              <a:spcPct val="15000"/>
            </a:spcAft>
            <a:buChar char="•"/>
          </a:pPr>
          <a:r>
            <a:rPr lang="en-US" sz="1800" kern="1200" dirty="0"/>
            <a:t>Reason for change</a:t>
          </a:r>
        </a:p>
      </dsp:txBody>
      <dsp:txXfrm rot="-5400000">
        <a:off x="2630426" y="2235952"/>
        <a:ext cx="4637341" cy="720407"/>
      </dsp:txXfrm>
    </dsp:sp>
    <dsp:sp modelId="{EF8365A4-E831-4036-9E88-C82D3D0653BA}">
      <dsp:nvSpPr>
        <dsp:cNvPr id="0" name=""/>
        <dsp:cNvSpPr/>
      </dsp:nvSpPr>
      <dsp:spPr>
        <a:xfrm>
          <a:off x="0" y="2097185"/>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As soon as possible include </a:t>
          </a:r>
        </a:p>
      </dsp:txBody>
      <dsp:txXfrm>
        <a:off x="48715" y="2145900"/>
        <a:ext cx="2532996" cy="9005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DE762-C464-4241-82B8-A0AE3ACEE537}">
      <dsp:nvSpPr>
        <dsp:cNvPr id="0" name=""/>
        <dsp:cNvSpPr/>
      </dsp:nvSpPr>
      <dsp:spPr>
        <a:xfrm>
          <a:off x="872" y="327579"/>
          <a:ext cx="376523" cy="376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374C556-B0AB-43BB-88D0-7A1BA1822B87}">
      <dsp:nvSpPr>
        <dsp:cNvPr id="0" name=""/>
        <dsp:cNvSpPr/>
      </dsp:nvSpPr>
      <dsp:spPr>
        <a:xfrm>
          <a:off x="872" y="895462"/>
          <a:ext cx="1075781" cy="195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Most daily activities directed &amp; managed by</a:t>
          </a:r>
          <a:br>
            <a:rPr lang="en-US" sz="1800" kern="1200" dirty="0"/>
          </a:br>
          <a:r>
            <a:rPr lang="en-US" sz="1800" kern="1200" dirty="0"/>
            <a:t>the site</a:t>
          </a:r>
        </a:p>
      </dsp:txBody>
      <dsp:txXfrm>
        <a:off x="872" y="895462"/>
        <a:ext cx="1075781" cy="1959098"/>
      </dsp:txXfrm>
    </dsp:sp>
    <dsp:sp modelId="{5E031A97-3F93-459D-B3A1-0DD4F4B5C569}">
      <dsp:nvSpPr>
        <dsp:cNvPr id="0" name=""/>
        <dsp:cNvSpPr/>
      </dsp:nvSpPr>
      <dsp:spPr>
        <a:xfrm>
          <a:off x="872" y="2943566"/>
          <a:ext cx="1075781" cy="1834254"/>
        </a:xfrm>
        <a:prstGeom prst="rect">
          <a:avLst/>
        </a:prstGeom>
        <a:noFill/>
        <a:ln>
          <a:noFill/>
        </a:ln>
        <a:effectLst/>
      </dsp:spPr>
      <dsp:style>
        <a:lnRef idx="0">
          <a:scrgbClr r="0" g="0" b="0"/>
        </a:lnRef>
        <a:fillRef idx="0">
          <a:scrgbClr r="0" g="0" b="0"/>
        </a:fillRef>
        <a:effectRef idx="0">
          <a:scrgbClr r="0" g="0" b="0"/>
        </a:effectRef>
        <a:fontRef idx="minor"/>
      </dsp:style>
    </dsp:sp>
    <dsp:sp modelId="{ACCC3DF7-64D8-46CA-844C-D7510D446FDB}">
      <dsp:nvSpPr>
        <dsp:cNvPr id="0" name=""/>
        <dsp:cNvSpPr/>
      </dsp:nvSpPr>
      <dsp:spPr>
        <a:xfrm>
          <a:off x="1264915" y="327579"/>
          <a:ext cx="376523" cy="376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046718-A129-4013-BB07-512338FB3761}">
      <dsp:nvSpPr>
        <dsp:cNvPr id="0" name=""/>
        <dsp:cNvSpPr/>
      </dsp:nvSpPr>
      <dsp:spPr>
        <a:xfrm>
          <a:off x="1264915" y="895462"/>
          <a:ext cx="1075781" cy="195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Guidance provides succinct listing of important program policies</a:t>
          </a:r>
        </a:p>
      </dsp:txBody>
      <dsp:txXfrm>
        <a:off x="1264915" y="895462"/>
        <a:ext cx="1075781" cy="1959098"/>
      </dsp:txXfrm>
    </dsp:sp>
    <dsp:sp modelId="{354D73C2-D69C-46D7-ACCE-515F365AADFD}">
      <dsp:nvSpPr>
        <dsp:cNvPr id="0" name=""/>
        <dsp:cNvSpPr/>
      </dsp:nvSpPr>
      <dsp:spPr>
        <a:xfrm>
          <a:off x="1264915" y="2943566"/>
          <a:ext cx="1075781" cy="1834254"/>
        </a:xfrm>
        <a:prstGeom prst="rect">
          <a:avLst/>
        </a:prstGeom>
        <a:noFill/>
        <a:ln>
          <a:noFill/>
        </a:ln>
        <a:effectLst/>
      </dsp:spPr>
      <dsp:style>
        <a:lnRef idx="0">
          <a:scrgbClr r="0" g="0" b="0"/>
        </a:lnRef>
        <a:fillRef idx="0">
          <a:scrgbClr r="0" g="0" b="0"/>
        </a:fillRef>
        <a:effectRef idx="0">
          <a:scrgbClr r="0" g="0" b="0"/>
        </a:effectRef>
        <a:fontRef idx="minor"/>
      </dsp:style>
    </dsp:sp>
    <dsp:sp modelId="{213DD9E3-F806-4B18-92D7-639DCAB7F899}">
      <dsp:nvSpPr>
        <dsp:cNvPr id="0" name=""/>
        <dsp:cNvSpPr/>
      </dsp:nvSpPr>
      <dsp:spPr>
        <a:xfrm>
          <a:off x="2528958" y="327579"/>
          <a:ext cx="376523" cy="3765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2E7F3C4-62EC-4232-81B3-96ADFF7FC7E0}">
      <dsp:nvSpPr>
        <dsp:cNvPr id="0" name=""/>
        <dsp:cNvSpPr/>
      </dsp:nvSpPr>
      <dsp:spPr>
        <a:xfrm>
          <a:off x="2528958" y="895462"/>
          <a:ext cx="1075781" cy="195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ICOA guidance addresses four areas related to meal sites:</a:t>
          </a:r>
        </a:p>
      </dsp:txBody>
      <dsp:txXfrm>
        <a:off x="2528958" y="895462"/>
        <a:ext cx="1075781" cy="1959098"/>
      </dsp:txXfrm>
    </dsp:sp>
    <dsp:sp modelId="{FA184474-3C79-4CF5-8CD0-F6C6D447FB37}">
      <dsp:nvSpPr>
        <dsp:cNvPr id="0" name=""/>
        <dsp:cNvSpPr/>
      </dsp:nvSpPr>
      <dsp:spPr>
        <a:xfrm>
          <a:off x="2528958" y="2943566"/>
          <a:ext cx="1075781" cy="1834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US" sz="1300" kern="1200" dirty="0"/>
            <a:t>Commodity donated food</a:t>
          </a:r>
        </a:p>
        <a:p>
          <a:pPr marL="0" lvl="0" indent="0" algn="l" defTabSz="577850">
            <a:lnSpc>
              <a:spcPct val="100000"/>
            </a:lnSpc>
            <a:spcBef>
              <a:spcPct val="0"/>
            </a:spcBef>
            <a:spcAft>
              <a:spcPct val="35000"/>
            </a:spcAft>
            <a:buNone/>
          </a:pPr>
          <a:r>
            <a:rPr lang="en-US" sz="1300" kern="1200" dirty="0"/>
            <a:t>Consumer eligibility</a:t>
          </a:r>
        </a:p>
        <a:p>
          <a:pPr marL="0" lvl="0" indent="0" algn="l" defTabSz="577850">
            <a:lnSpc>
              <a:spcPct val="100000"/>
            </a:lnSpc>
            <a:spcBef>
              <a:spcPct val="0"/>
            </a:spcBef>
            <a:spcAft>
              <a:spcPct val="35000"/>
            </a:spcAft>
            <a:buNone/>
          </a:pPr>
          <a:r>
            <a:rPr lang="en-US" sz="1300" kern="1200" dirty="0"/>
            <a:t>Home delivered meals</a:t>
          </a:r>
        </a:p>
        <a:p>
          <a:pPr marL="0" lvl="0" indent="0" algn="l" defTabSz="577850">
            <a:lnSpc>
              <a:spcPct val="100000"/>
            </a:lnSpc>
            <a:spcBef>
              <a:spcPct val="0"/>
            </a:spcBef>
            <a:spcAft>
              <a:spcPct val="35000"/>
            </a:spcAft>
            <a:buNone/>
          </a:pPr>
          <a:r>
            <a:rPr lang="en-US" sz="1300" kern="1200" dirty="0"/>
            <a:t>Meal frequency waiver</a:t>
          </a:r>
        </a:p>
      </dsp:txBody>
      <dsp:txXfrm>
        <a:off x="2528958" y="2943566"/>
        <a:ext cx="1075781" cy="1834254"/>
      </dsp:txXfrm>
    </dsp:sp>
    <dsp:sp modelId="{0C1AE537-B627-49A0-A6B4-287E39DDF8ED}">
      <dsp:nvSpPr>
        <dsp:cNvPr id="0" name=""/>
        <dsp:cNvSpPr/>
      </dsp:nvSpPr>
      <dsp:spPr>
        <a:xfrm>
          <a:off x="3793001" y="327579"/>
          <a:ext cx="376523" cy="3765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8C65B9-01F8-4409-B47D-02F23C84DB94}">
      <dsp:nvSpPr>
        <dsp:cNvPr id="0" name=""/>
        <dsp:cNvSpPr/>
      </dsp:nvSpPr>
      <dsp:spPr>
        <a:xfrm>
          <a:off x="3793001" y="895462"/>
          <a:ext cx="1075781" cy="1959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Guidance may include:</a:t>
          </a:r>
        </a:p>
      </dsp:txBody>
      <dsp:txXfrm>
        <a:off x="3793001" y="895462"/>
        <a:ext cx="1075781" cy="1959098"/>
      </dsp:txXfrm>
    </dsp:sp>
    <dsp:sp modelId="{AAB462FD-0B99-49BD-A573-1E86D412F750}">
      <dsp:nvSpPr>
        <dsp:cNvPr id="0" name=""/>
        <dsp:cNvSpPr/>
      </dsp:nvSpPr>
      <dsp:spPr>
        <a:xfrm>
          <a:off x="3793001" y="2943566"/>
          <a:ext cx="1075781" cy="1834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US" sz="1300" kern="1200" dirty="0"/>
            <a:t>Purpose</a:t>
          </a:r>
        </a:p>
        <a:p>
          <a:pPr marL="0" lvl="0" indent="0" algn="l" defTabSz="577850">
            <a:lnSpc>
              <a:spcPct val="100000"/>
            </a:lnSpc>
            <a:spcBef>
              <a:spcPct val="0"/>
            </a:spcBef>
            <a:spcAft>
              <a:spcPct val="35000"/>
            </a:spcAft>
            <a:buNone/>
          </a:pPr>
          <a:r>
            <a:rPr lang="en-US" sz="1300" kern="1200" dirty="0"/>
            <a:t>Requirements</a:t>
          </a:r>
        </a:p>
        <a:p>
          <a:pPr marL="0" lvl="0" indent="0" algn="l" defTabSz="577850">
            <a:lnSpc>
              <a:spcPct val="100000"/>
            </a:lnSpc>
            <a:spcBef>
              <a:spcPct val="0"/>
            </a:spcBef>
            <a:spcAft>
              <a:spcPct val="35000"/>
            </a:spcAft>
            <a:buNone/>
          </a:pPr>
          <a:r>
            <a:rPr lang="en-US" sz="1300" kern="1200" dirty="0"/>
            <a:t>Procedures</a:t>
          </a:r>
        </a:p>
        <a:p>
          <a:pPr marL="0" lvl="0" indent="0" algn="l" defTabSz="577850">
            <a:lnSpc>
              <a:spcPct val="100000"/>
            </a:lnSpc>
            <a:spcBef>
              <a:spcPct val="0"/>
            </a:spcBef>
            <a:spcAft>
              <a:spcPct val="35000"/>
            </a:spcAft>
            <a:buNone/>
          </a:pPr>
          <a:r>
            <a:rPr lang="en-US" sz="1300" kern="1200" dirty="0"/>
            <a:t>References</a:t>
          </a:r>
        </a:p>
      </dsp:txBody>
      <dsp:txXfrm>
        <a:off x="3793001" y="2943566"/>
        <a:ext cx="1075781" cy="183425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58165-C3C5-48FB-91BE-8120091ADC74}">
      <dsp:nvSpPr>
        <dsp:cNvPr id="0" name=""/>
        <dsp:cNvSpPr/>
      </dsp:nvSpPr>
      <dsp:spPr>
        <a:xfrm>
          <a:off x="446197" y="741394"/>
          <a:ext cx="726152" cy="726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0F59AB6-4142-4E00-9C71-BC285EFAA476}">
      <dsp:nvSpPr>
        <dsp:cNvPr id="0" name=""/>
        <dsp:cNvSpPr/>
      </dsp:nvSpPr>
      <dsp:spPr>
        <a:xfrm>
          <a:off x="2437"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(GU.NU.03.01)</a:t>
          </a:r>
        </a:p>
      </dsp:txBody>
      <dsp:txXfrm>
        <a:off x="2437" y="1709774"/>
        <a:ext cx="1613671" cy="645468"/>
      </dsp:txXfrm>
    </dsp:sp>
    <dsp:sp modelId="{EEA14F91-9779-4762-919C-D664B9CE1FE7}">
      <dsp:nvSpPr>
        <dsp:cNvPr id="0" name=""/>
        <dsp:cNvSpPr/>
      </dsp:nvSpPr>
      <dsp:spPr>
        <a:xfrm>
          <a:off x="2342261" y="741394"/>
          <a:ext cx="726152" cy="726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433446-8AA0-42AD-A426-300672B0FDC8}">
      <dsp:nvSpPr>
        <dsp:cNvPr id="0" name=""/>
        <dsp:cNvSpPr/>
      </dsp:nvSpPr>
      <dsp:spPr>
        <a:xfrm>
          <a:off x="1898501"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(GU.NU.02)</a:t>
          </a:r>
        </a:p>
      </dsp:txBody>
      <dsp:txXfrm>
        <a:off x="1898501" y="1709774"/>
        <a:ext cx="1613671" cy="645468"/>
      </dsp:txXfrm>
    </dsp:sp>
    <dsp:sp modelId="{0C2ED44F-6CD3-4330-BAFE-D920128B968F}">
      <dsp:nvSpPr>
        <dsp:cNvPr id="0" name=""/>
        <dsp:cNvSpPr/>
      </dsp:nvSpPr>
      <dsp:spPr>
        <a:xfrm>
          <a:off x="4238326" y="741394"/>
          <a:ext cx="726152" cy="726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31CAB4-4AE3-4868-B62A-E5BD5609B0D6}">
      <dsp:nvSpPr>
        <dsp:cNvPr id="0" name=""/>
        <dsp:cNvSpPr/>
      </dsp:nvSpPr>
      <dsp:spPr>
        <a:xfrm>
          <a:off x="3794566"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(TG.NU.01)</a:t>
          </a:r>
        </a:p>
      </dsp:txBody>
      <dsp:txXfrm>
        <a:off x="3794566" y="1709774"/>
        <a:ext cx="1613671" cy="645468"/>
      </dsp:txXfrm>
    </dsp:sp>
    <dsp:sp modelId="{77430D1C-5870-41CA-96C7-0209B039FAE2}">
      <dsp:nvSpPr>
        <dsp:cNvPr id="0" name=""/>
        <dsp:cNvSpPr/>
      </dsp:nvSpPr>
      <dsp:spPr>
        <a:xfrm>
          <a:off x="6134390" y="741394"/>
          <a:ext cx="726152" cy="726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91DFF7-67CD-4965-BF75-E9C6B4E0DD80}">
      <dsp:nvSpPr>
        <dsp:cNvPr id="0" name=""/>
        <dsp:cNvSpPr/>
      </dsp:nvSpPr>
      <dsp:spPr>
        <a:xfrm>
          <a:off x="5690630"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Meal Frequency Waiver</a:t>
          </a:r>
        </a:p>
      </dsp:txBody>
      <dsp:txXfrm>
        <a:off x="5690630" y="1709774"/>
        <a:ext cx="1613671" cy="6454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3F423-F7AA-470E-A806-62D7C8774891}">
      <dsp:nvSpPr>
        <dsp:cNvPr id="0" name=""/>
        <dsp:cNvSpPr/>
      </dsp:nvSpPr>
      <dsp:spPr>
        <a:xfrm>
          <a:off x="0" y="0"/>
          <a:ext cx="4869656"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C12DAE-DFA3-4987-B36A-3FEA1AFBAD5C}">
      <dsp:nvSpPr>
        <dsp:cNvPr id="0" name=""/>
        <dsp:cNvSpPr/>
      </dsp:nvSpPr>
      <dsp:spPr>
        <a:xfrm>
          <a:off x="0" y="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Acknowledges oversight by Board of Directors</a:t>
          </a:r>
        </a:p>
      </dsp:txBody>
      <dsp:txXfrm>
        <a:off x="0" y="0"/>
        <a:ext cx="4869656" cy="1276350"/>
      </dsp:txXfrm>
    </dsp:sp>
    <dsp:sp modelId="{A3717018-4AF1-4031-BE34-A2C70CC9ED44}">
      <dsp:nvSpPr>
        <dsp:cNvPr id="0" name=""/>
        <dsp:cNvSpPr/>
      </dsp:nvSpPr>
      <dsp:spPr>
        <a:xfrm>
          <a:off x="0" y="1276350"/>
          <a:ext cx="4869656" cy="0"/>
        </a:xfrm>
        <a:prstGeom prst="line">
          <a:avLst/>
        </a:prstGeom>
        <a:solidFill>
          <a:schemeClr val="accent2">
            <a:hueOff val="660223"/>
            <a:satOff val="576"/>
            <a:lumOff val="1111"/>
            <a:alphaOff val="0"/>
          </a:schemeClr>
        </a:solidFill>
        <a:ln w="15875" cap="rnd" cmpd="sng" algn="ctr">
          <a:solidFill>
            <a:schemeClr val="accent2">
              <a:hueOff val="660223"/>
              <a:satOff val="576"/>
              <a:lumOff val="11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584C3-9DB6-44A6-9971-4C764F59989B}">
      <dsp:nvSpPr>
        <dsp:cNvPr id="0" name=""/>
        <dsp:cNvSpPr/>
      </dsp:nvSpPr>
      <dsp:spPr>
        <a:xfrm>
          <a:off x="0" y="12763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Informs the Board of significant issues or concerns,</a:t>
          </a:r>
          <a:br>
            <a:rPr lang="en-US" sz="1800" kern="1200" dirty="0"/>
          </a:br>
          <a:r>
            <a:rPr lang="en-US" sz="1800" kern="1200" dirty="0"/>
            <a:t>as well as successes &amp; goals</a:t>
          </a:r>
        </a:p>
      </dsp:txBody>
      <dsp:txXfrm>
        <a:off x="0" y="1276350"/>
        <a:ext cx="4869656" cy="1276350"/>
      </dsp:txXfrm>
    </dsp:sp>
    <dsp:sp modelId="{9486B2F7-465D-4B17-AB1A-CC625C2EF78A}">
      <dsp:nvSpPr>
        <dsp:cNvPr id="0" name=""/>
        <dsp:cNvSpPr/>
      </dsp:nvSpPr>
      <dsp:spPr>
        <a:xfrm>
          <a:off x="0" y="2552700"/>
          <a:ext cx="4869656" cy="0"/>
        </a:xfrm>
        <a:prstGeom prst="line">
          <a:avLst/>
        </a:prstGeom>
        <a:solidFill>
          <a:schemeClr val="accent2">
            <a:hueOff val="1320446"/>
            <a:satOff val="1151"/>
            <a:lumOff val="2223"/>
            <a:alphaOff val="0"/>
          </a:schemeClr>
        </a:solidFill>
        <a:ln w="15875" cap="rnd" cmpd="sng" algn="ctr">
          <a:solidFill>
            <a:schemeClr val="accent2">
              <a:hueOff val="1320446"/>
              <a:satOff val="1151"/>
              <a:lumOff val="22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63186-0ADB-4971-B0B7-8662F6625CB0}">
      <dsp:nvSpPr>
        <dsp:cNvPr id="0" name=""/>
        <dsp:cNvSpPr/>
      </dsp:nvSpPr>
      <dsp:spPr>
        <a:xfrm>
          <a:off x="0" y="255270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Provides assistance with corporate administration items like</a:t>
          </a:r>
          <a:br>
            <a:rPr lang="en-US" sz="1800" kern="1200" dirty="0"/>
          </a:br>
          <a:r>
            <a:rPr lang="en-US" sz="1800" kern="1200" dirty="0"/>
            <a:t>non-profit status &amp; reporting requirements</a:t>
          </a:r>
        </a:p>
      </dsp:txBody>
      <dsp:txXfrm>
        <a:off x="0" y="2552700"/>
        <a:ext cx="4869656" cy="1276350"/>
      </dsp:txXfrm>
    </dsp:sp>
    <dsp:sp modelId="{9CD337AF-4A1A-4A47-B6D1-0FACBF1848B3}">
      <dsp:nvSpPr>
        <dsp:cNvPr id="0" name=""/>
        <dsp:cNvSpPr/>
      </dsp:nvSpPr>
      <dsp:spPr>
        <a:xfrm>
          <a:off x="0" y="3829050"/>
          <a:ext cx="4869656" cy="0"/>
        </a:xfrm>
        <a:prstGeom prst="line">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2196F-4B52-45F7-B8E8-8114F10AF6D5}">
      <dsp:nvSpPr>
        <dsp:cNvPr id="0" name=""/>
        <dsp:cNvSpPr/>
      </dsp:nvSpPr>
      <dsp:spPr>
        <a:xfrm>
          <a:off x="0" y="38290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Assists with good communication,  efficient management &amp; growth of the meal site within the organization</a:t>
          </a:r>
        </a:p>
      </dsp:txBody>
      <dsp:txXfrm>
        <a:off x="0" y="3829050"/>
        <a:ext cx="4869656" cy="1276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4EBDA-4133-49C7-A915-0B5D830691B9}">
      <dsp:nvSpPr>
        <dsp:cNvPr id="0" name=""/>
        <dsp:cNvSpPr/>
      </dsp:nvSpPr>
      <dsp:spPr>
        <a:xfrm>
          <a:off x="0" y="34511"/>
          <a:ext cx="4869656" cy="95472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Exams can be taken:</a:t>
          </a:r>
        </a:p>
      </dsp:txBody>
      <dsp:txXfrm>
        <a:off x="46606" y="81117"/>
        <a:ext cx="4776444" cy="861508"/>
      </dsp:txXfrm>
    </dsp:sp>
    <dsp:sp modelId="{F806D7A0-472E-4BC7-9DE6-8EC22D41A267}">
      <dsp:nvSpPr>
        <dsp:cNvPr id="0" name=""/>
        <dsp:cNvSpPr/>
      </dsp:nvSpPr>
      <dsp:spPr>
        <a:xfrm>
          <a:off x="0" y="989231"/>
          <a:ext cx="4869656" cy="923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Online</a:t>
          </a:r>
        </a:p>
        <a:p>
          <a:pPr marL="171450" lvl="1" indent="-171450" algn="l" defTabSz="800100">
            <a:lnSpc>
              <a:spcPct val="90000"/>
            </a:lnSpc>
            <a:spcBef>
              <a:spcPct val="0"/>
            </a:spcBef>
            <a:spcAft>
              <a:spcPct val="20000"/>
            </a:spcAft>
            <a:buChar char="•"/>
          </a:pPr>
          <a:r>
            <a:rPr lang="en-US" sz="1800" kern="1200" dirty="0"/>
            <a:t>At testing center</a:t>
          </a:r>
        </a:p>
        <a:p>
          <a:pPr marL="171450" lvl="1" indent="-171450" algn="l" defTabSz="800100">
            <a:lnSpc>
              <a:spcPct val="90000"/>
            </a:lnSpc>
            <a:spcBef>
              <a:spcPct val="0"/>
            </a:spcBef>
            <a:spcAft>
              <a:spcPct val="20000"/>
            </a:spcAft>
            <a:buChar char="•"/>
          </a:pPr>
          <a:r>
            <a:rPr lang="en-US" sz="1800" kern="1200" dirty="0"/>
            <a:t>As part of an instructor-led class</a:t>
          </a:r>
        </a:p>
      </dsp:txBody>
      <dsp:txXfrm>
        <a:off x="0" y="989231"/>
        <a:ext cx="4869656" cy="923737"/>
      </dsp:txXfrm>
    </dsp:sp>
    <dsp:sp modelId="{D2A359FE-BA86-4CAA-8DF5-3C4B0D3D4826}">
      <dsp:nvSpPr>
        <dsp:cNvPr id="0" name=""/>
        <dsp:cNvSpPr/>
      </dsp:nvSpPr>
      <dsp:spPr>
        <a:xfrm>
          <a:off x="0" y="1912968"/>
          <a:ext cx="4869656" cy="954720"/>
        </a:xfrm>
        <a:prstGeom prst="roundRect">
          <a:avLst/>
        </a:prstGeom>
        <a:solidFill>
          <a:schemeClr val="accent2">
            <a:hueOff val="660223"/>
            <a:satOff val="576"/>
            <a:lumOff val="11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Register via vendor’s website</a:t>
          </a:r>
        </a:p>
      </dsp:txBody>
      <dsp:txXfrm>
        <a:off x="46606" y="1959574"/>
        <a:ext cx="4776444" cy="861508"/>
      </dsp:txXfrm>
    </dsp:sp>
    <dsp:sp modelId="{31F84B19-011C-4B91-A91E-6C02BD7E76B8}">
      <dsp:nvSpPr>
        <dsp:cNvPr id="0" name=""/>
        <dsp:cNvSpPr/>
      </dsp:nvSpPr>
      <dsp:spPr>
        <a:xfrm>
          <a:off x="0" y="3014568"/>
          <a:ext cx="4869656" cy="954720"/>
        </a:xfrm>
        <a:prstGeom prst="roundRect">
          <a:avLst/>
        </a:prstGeom>
        <a:solidFill>
          <a:schemeClr val="accent2">
            <a:hueOff val="1320446"/>
            <a:satOff val="1151"/>
            <a:lumOff val="22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Follow instructions carefully</a:t>
          </a:r>
        </a:p>
      </dsp:txBody>
      <dsp:txXfrm>
        <a:off x="46606" y="3061174"/>
        <a:ext cx="4776444" cy="861508"/>
      </dsp:txXfrm>
    </dsp:sp>
    <dsp:sp modelId="{8A89F975-A5F4-45C0-9F57-4B7E749AB8A7}">
      <dsp:nvSpPr>
        <dsp:cNvPr id="0" name=""/>
        <dsp:cNvSpPr/>
      </dsp:nvSpPr>
      <dsp:spPr>
        <a:xfrm>
          <a:off x="0" y="4116168"/>
          <a:ext cx="4869656" cy="954720"/>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Exam cost is approximately $125</a:t>
          </a:r>
        </a:p>
      </dsp:txBody>
      <dsp:txXfrm>
        <a:off x="46606" y="4162774"/>
        <a:ext cx="4776444" cy="8615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15AFB-D225-4BFA-953F-840023845346}">
      <dsp:nvSpPr>
        <dsp:cNvPr id="0" name=""/>
        <dsp:cNvSpPr/>
      </dsp:nvSpPr>
      <dsp:spPr>
        <a:xfrm>
          <a:off x="0" y="972745"/>
          <a:ext cx="4678020" cy="12168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Complies with requirement for approval by registered Dietician or Nutritionist </a:t>
          </a:r>
          <a:br>
            <a:rPr lang="en-US" sz="1800" kern="1200" dirty="0"/>
          </a:br>
          <a:r>
            <a:rPr lang="en-US" sz="1800" kern="1200" dirty="0"/>
            <a:t>Allows “second set of eyes” to review menu</a:t>
          </a:r>
        </a:p>
      </dsp:txBody>
      <dsp:txXfrm>
        <a:off x="59399" y="1032144"/>
        <a:ext cx="4559222" cy="1098002"/>
      </dsp:txXfrm>
    </dsp:sp>
    <dsp:sp modelId="{8C5C23D4-807B-49CC-8F59-21639B497267}">
      <dsp:nvSpPr>
        <dsp:cNvPr id="0" name=""/>
        <dsp:cNvSpPr/>
      </dsp:nvSpPr>
      <dsp:spPr>
        <a:xfrm>
          <a:off x="0" y="2261312"/>
          <a:ext cx="4678020" cy="1216800"/>
        </a:xfrm>
        <a:prstGeom prst="roundRect">
          <a:avLst/>
        </a:prstGeom>
        <a:solidFill>
          <a:schemeClr val="accent5">
            <a:hueOff val="1337973"/>
            <a:satOff val="15199"/>
            <a:lumOff val="980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Promotes balanced, nourishing meals for consumers based on the DGA</a:t>
          </a:r>
        </a:p>
      </dsp:txBody>
      <dsp:txXfrm>
        <a:off x="59399" y="2320711"/>
        <a:ext cx="4559222" cy="10980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2EC46-8D7C-4FDD-8371-72EB4085632E}">
      <dsp:nvSpPr>
        <dsp:cNvPr id="0" name=""/>
        <dsp:cNvSpPr/>
      </dsp:nvSpPr>
      <dsp:spPr>
        <a:xfrm>
          <a:off x="0" y="3225"/>
          <a:ext cx="4869656" cy="719549"/>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Use menu template provided by Dietician</a:t>
          </a:r>
        </a:p>
      </dsp:txBody>
      <dsp:txXfrm>
        <a:off x="35125" y="38350"/>
        <a:ext cx="4799406" cy="649299"/>
      </dsp:txXfrm>
    </dsp:sp>
    <dsp:sp modelId="{59162F2C-2BAA-4238-A561-35F8848B8CCF}">
      <dsp:nvSpPr>
        <dsp:cNvPr id="0" name=""/>
        <dsp:cNvSpPr/>
      </dsp:nvSpPr>
      <dsp:spPr>
        <a:xfrm>
          <a:off x="0" y="809175"/>
          <a:ext cx="4869656" cy="719549"/>
        </a:xfrm>
        <a:prstGeom prst="roundRect">
          <a:avLst/>
        </a:prstGeom>
        <a:solidFill>
          <a:schemeClr val="accent2">
            <a:hueOff val="495167"/>
            <a:satOff val="432"/>
            <a:lumOff val="8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Complete menu for the month, following template instructions</a:t>
          </a:r>
        </a:p>
      </dsp:txBody>
      <dsp:txXfrm>
        <a:off x="35125" y="844300"/>
        <a:ext cx="4799406" cy="649299"/>
      </dsp:txXfrm>
    </dsp:sp>
    <dsp:sp modelId="{C0066829-FDE8-4413-B4C0-70E3FC878342}">
      <dsp:nvSpPr>
        <dsp:cNvPr id="0" name=""/>
        <dsp:cNvSpPr/>
      </dsp:nvSpPr>
      <dsp:spPr>
        <a:xfrm>
          <a:off x="0" y="1615124"/>
          <a:ext cx="4869656" cy="719549"/>
        </a:xfrm>
        <a:prstGeom prst="roundRec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Submit to Dietician &gt;30 days before first service from that menu</a:t>
          </a:r>
        </a:p>
      </dsp:txBody>
      <dsp:txXfrm>
        <a:off x="35125" y="1650249"/>
        <a:ext cx="4799406" cy="649299"/>
      </dsp:txXfrm>
    </dsp:sp>
    <dsp:sp modelId="{8475EB0C-89C6-4CB2-9BCE-50DEB60C725C}">
      <dsp:nvSpPr>
        <dsp:cNvPr id="0" name=""/>
        <dsp:cNvSpPr/>
      </dsp:nvSpPr>
      <dsp:spPr>
        <a:xfrm>
          <a:off x="0" y="2421075"/>
          <a:ext cx="4869656" cy="719549"/>
        </a:xfrm>
        <a:prstGeom prst="roundRect">
          <a:avLst/>
        </a:prstGeom>
        <a:solidFill>
          <a:schemeClr val="accent2">
            <a:hueOff val="1485502"/>
            <a:satOff val="1295"/>
            <a:lumOff val="250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If menu changed</a:t>
          </a:r>
          <a:r>
            <a:rPr lang="en-US" sz="2200" kern="1200" dirty="0"/>
            <a:t>:</a:t>
          </a:r>
        </a:p>
      </dsp:txBody>
      <dsp:txXfrm>
        <a:off x="35125" y="2456200"/>
        <a:ext cx="4799406" cy="649299"/>
      </dsp:txXfrm>
    </dsp:sp>
    <dsp:sp modelId="{F9A73E30-F2B8-4360-87BB-4736FDCE9BD4}">
      <dsp:nvSpPr>
        <dsp:cNvPr id="0" name=""/>
        <dsp:cNvSpPr/>
      </dsp:nvSpPr>
      <dsp:spPr>
        <a:xfrm>
          <a:off x="0" y="3140625"/>
          <a:ext cx="4869656"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Must be re-approved</a:t>
          </a:r>
        </a:p>
        <a:p>
          <a:pPr marL="171450" lvl="1" indent="-171450" algn="l" defTabSz="800100">
            <a:lnSpc>
              <a:spcPct val="90000"/>
            </a:lnSpc>
            <a:spcBef>
              <a:spcPct val="0"/>
            </a:spcBef>
            <a:spcAft>
              <a:spcPct val="20000"/>
            </a:spcAft>
            <a:buChar char="•"/>
          </a:pPr>
          <a:r>
            <a:rPr lang="en-US" sz="1800" kern="1200" dirty="0"/>
            <a:t>Contact Dietitian </a:t>
          </a:r>
        </a:p>
        <a:p>
          <a:pPr marL="171450" lvl="1" indent="-171450" algn="l" defTabSz="800100">
            <a:lnSpc>
              <a:spcPct val="90000"/>
            </a:lnSpc>
            <a:spcBef>
              <a:spcPct val="0"/>
            </a:spcBef>
            <a:spcAft>
              <a:spcPct val="20000"/>
            </a:spcAft>
            <a:buChar char="•"/>
          </a:pPr>
          <a:r>
            <a:rPr lang="en-US" sz="1800" kern="1200" dirty="0"/>
            <a:t>Get verbal approval</a:t>
          </a:r>
        </a:p>
        <a:p>
          <a:pPr marL="171450" lvl="1" indent="-171450" algn="l" defTabSz="800100">
            <a:lnSpc>
              <a:spcPct val="90000"/>
            </a:lnSpc>
            <a:spcBef>
              <a:spcPct val="0"/>
            </a:spcBef>
            <a:spcAft>
              <a:spcPct val="20000"/>
            </a:spcAft>
            <a:buChar char="•"/>
          </a:pPr>
          <a:r>
            <a:rPr lang="en-US" sz="1800" kern="1200" dirty="0"/>
            <a:t>Send revised menu for written re-approval</a:t>
          </a:r>
        </a:p>
      </dsp:txBody>
      <dsp:txXfrm>
        <a:off x="0" y="3140625"/>
        <a:ext cx="4869656" cy="1242000"/>
      </dsp:txXfrm>
    </dsp:sp>
    <dsp:sp modelId="{F3D5545A-1885-4614-A65F-47E41C67FED0}">
      <dsp:nvSpPr>
        <dsp:cNvPr id="0" name=""/>
        <dsp:cNvSpPr/>
      </dsp:nvSpPr>
      <dsp:spPr>
        <a:xfrm>
          <a:off x="0" y="4382625"/>
          <a:ext cx="4869656" cy="719549"/>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Retain approved menus for your records</a:t>
          </a:r>
        </a:p>
      </dsp:txBody>
      <dsp:txXfrm>
        <a:off x="35125" y="4417750"/>
        <a:ext cx="4799406" cy="6492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B2DC4-6C79-4F12-9C01-C34BD7F44ABE}">
      <dsp:nvSpPr>
        <dsp:cNvPr id="0" name=""/>
        <dsp:cNvSpPr/>
      </dsp:nvSpPr>
      <dsp:spPr>
        <a:xfrm>
          <a:off x="0" y="4026636"/>
          <a:ext cx="4921368" cy="53957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Valid for 5 years</a:t>
          </a:r>
        </a:p>
      </dsp:txBody>
      <dsp:txXfrm>
        <a:off x="0" y="4026636"/>
        <a:ext cx="4921368" cy="539571"/>
      </dsp:txXfrm>
    </dsp:sp>
    <dsp:sp modelId="{00BF22A3-A60C-4DDB-A32F-CDF2F7D22E33}">
      <dsp:nvSpPr>
        <dsp:cNvPr id="0" name=""/>
        <dsp:cNvSpPr/>
      </dsp:nvSpPr>
      <dsp:spPr>
        <a:xfrm rot="10800000">
          <a:off x="0" y="3204868"/>
          <a:ext cx="4921368" cy="829860"/>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Exam certified by SERV Safe</a:t>
          </a:r>
        </a:p>
      </dsp:txBody>
      <dsp:txXfrm rot="10800000">
        <a:off x="0" y="3204868"/>
        <a:ext cx="4921368" cy="539218"/>
      </dsp:txXfrm>
    </dsp:sp>
    <dsp:sp modelId="{5E127815-D675-46E1-AE64-7EBBC9C9DE2C}">
      <dsp:nvSpPr>
        <dsp:cNvPr id="0" name=""/>
        <dsp:cNvSpPr/>
      </dsp:nvSpPr>
      <dsp:spPr>
        <a:xfrm rot="10800000">
          <a:off x="0" y="2383101"/>
          <a:ext cx="4921368" cy="829860"/>
        </a:xfrm>
        <a:prstGeom prst="upArrowCallou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60 correct (60/80 or 75%)to pass</a:t>
          </a:r>
        </a:p>
      </dsp:txBody>
      <dsp:txXfrm rot="10800000">
        <a:off x="0" y="2383101"/>
        <a:ext cx="4921368" cy="539218"/>
      </dsp:txXfrm>
    </dsp:sp>
    <dsp:sp modelId="{690F1F55-F388-4307-AB1E-39BF1CAE0D71}">
      <dsp:nvSpPr>
        <dsp:cNvPr id="0" name=""/>
        <dsp:cNvSpPr/>
      </dsp:nvSpPr>
      <dsp:spPr>
        <a:xfrm rot="10800000">
          <a:off x="0" y="83"/>
          <a:ext cx="4921368" cy="2391111"/>
        </a:xfrm>
        <a:prstGeom prst="upArrowCallou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80 multiple choice test questions</a:t>
          </a:r>
          <a:br>
            <a:rPr lang="en-US" sz="1800" kern="1200" dirty="0"/>
          </a:br>
          <a:r>
            <a:rPr lang="en-US" sz="1800" kern="1200" dirty="0"/>
            <a:t>(+10 demographic/research questions that do not count as</a:t>
          </a:r>
          <a:br>
            <a:rPr lang="en-US" sz="1800" kern="1200" dirty="0"/>
          </a:br>
          <a:r>
            <a:rPr lang="en-US" sz="1800" kern="1200" dirty="0"/>
            <a:t>part of the exam)</a:t>
          </a:r>
        </a:p>
      </dsp:txBody>
      <dsp:txXfrm rot="10800000">
        <a:off x="0" y="83"/>
        <a:ext cx="4921368" cy="1553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16ADE-6586-4736-87C1-C5FF1CBBFB10}">
      <dsp:nvSpPr>
        <dsp:cNvPr id="0" name=""/>
        <dsp:cNvSpPr/>
      </dsp:nvSpPr>
      <dsp:spPr>
        <a:xfrm>
          <a:off x="317103" y="442071"/>
          <a:ext cx="984339" cy="98433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9999B-914B-4995-B8CA-DD96B275980F}">
      <dsp:nvSpPr>
        <dsp:cNvPr id="0" name=""/>
        <dsp:cNvSpPr/>
      </dsp:nvSpPr>
      <dsp:spPr>
        <a:xfrm>
          <a:off x="526880" y="651848"/>
          <a:ext cx="564785" cy="564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0411FA-E771-4F1B-ACAC-E599122AABDC}">
      <dsp:nvSpPr>
        <dsp:cNvPr id="0" name=""/>
        <dsp:cNvSpPr/>
      </dsp:nvSpPr>
      <dsp:spPr>
        <a:xfrm>
          <a:off x="2437" y="1733008"/>
          <a:ext cx="1613671" cy="92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May re-take twice within 30 days</a:t>
          </a:r>
        </a:p>
      </dsp:txBody>
      <dsp:txXfrm>
        <a:off x="2437" y="1733008"/>
        <a:ext cx="1613671" cy="921557"/>
      </dsp:txXfrm>
    </dsp:sp>
    <dsp:sp modelId="{E426FC6E-F52B-46CD-8327-0BFC87CF11FC}">
      <dsp:nvSpPr>
        <dsp:cNvPr id="0" name=""/>
        <dsp:cNvSpPr/>
      </dsp:nvSpPr>
      <dsp:spPr>
        <a:xfrm>
          <a:off x="2213167" y="442071"/>
          <a:ext cx="984339" cy="98433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879E9-0AA5-4191-8DDB-D290E421091C}">
      <dsp:nvSpPr>
        <dsp:cNvPr id="0" name=""/>
        <dsp:cNvSpPr/>
      </dsp:nvSpPr>
      <dsp:spPr>
        <a:xfrm>
          <a:off x="2422945" y="651848"/>
          <a:ext cx="564785" cy="564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9A87C9-62F4-4A12-9E35-B4FD86FCA00B}">
      <dsp:nvSpPr>
        <dsp:cNvPr id="0" name=""/>
        <dsp:cNvSpPr/>
      </dsp:nvSpPr>
      <dsp:spPr>
        <a:xfrm>
          <a:off x="1898501" y="1733008"/>
          <a:ext cx="1613671" cy="92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Must wait 60 days for 3</a:t>
          </a:r>
          <a:r>
            <a:rPr lang="en-US" sz="1800" kern="1200" baseline="30000" dirty="0"/>
            <a:t>rd</a:t>
          </a:r>
          <a:r>
            <a:rPr lang="en-US" sz="1800" kern="1200" dirty="0"/>
            <a:t> attempt</a:t>
          </a:r>
        </a:p>
      </dsp:txBody>
      <dsp:txXfrm>
        <a:off x="1898501" y="1733008"/>
        <a:ext cx="1613671" cy="921557"/>
      </dsp:txXfrm>
    </dsp:sp>
    <dsp:sp modelId="{8AE4E36A-1D72-4D88-9ECD-DB91FAAFA2CD}">
      <dsp:nvSpPr>
        <dsp:cNvPr id="0" name=""/>
        <dsp:cNvSpPr/>
      </dsp:nvSpPr>
      <dsp:spPr>
        <a:xfrm>
          <a:off x="4109232" y="442071"/>
          <a:ext cx="984339" cy="984339"/>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BF724-CDA6-4A1C-91D3-04A0123C826A}">
      <dsp:nvSpPr>
        <dsp:cNvPr id="0" name=""/>
        <dsp:cNvSpPr/>
      </dsp:nvSpPr>
      <dsp:spPr>
        <a:xfrm>
          <a:off x="4319009" y="651848"/>
          <a:ext cx="564785" cy="5647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16A864-4528-425A-B03E-97AABE8CC582}">
      <dsp:nvSpPr>
        <dsp:cNvPr id="0" name=""/>
        <dsp:cNvSpPr/>
      </dsp:nvSpPr>
      <dsp:spPr>
        <a:xfrm>
          <a:off x="3794566" y="1733008"/>
          <a:ext cx="1613671" cy="92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Only 4 attempts allowed in 12-month period</a:t>
          </a:r>
        </a:p>
      </dsp:txBody>
      <dsp:txXfrm>
        <a:off x="3794566" y="1733008"/>
        <a:ext cx="1613671" cy="921557"/>
      </dsp:txXfrm>
    </dsp:sp>
    <dsp:sp modelId="{55FB8D66-F025-4A89-B764-3E81DD503BE1}">
      <dsp:nvSpPr>
        <dsp:cNvPr id="0" name=""/>
        <dsp:cNvSpPr/>
      </dsp:nvSpPr>
      <dsp:spPr>
        <a:xfrm>
          <a:off x="6005296" y="442071"/>
          <a:ext cx="984339" cy="984339"/>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F7F68-A927-4830-B00E-A627D24761C7}">
      <dsp:nvSpPr>
        <dsp:cNvPr id="0" name=""/>
        <dsp:cNvSpPr/>
      </dsp:nvSpPr>
      <dsp:spPr>
        <a:xfrm>
          <a:off x="6215074" y="651848"/>
          <a:ext cx="564785" cy="5647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1E8F03-6F03-4A74-8CD0-94BFCDC10DD4}">
      <dsp:nvSpPr>
        <dsp:cNvPr id="0" name=""/>
        <dsp:cNvSpPr/>
      </dsp:nvSpPr>
      <dsp:spPr>
        <a:xfrm>
          <a:off x="5690630" y="1733008"/>
          <a:ext cx="1613671" cy="921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Cost for re-takes varies, usually full price of exam</a:t>
          </a:r>
        </a:p>
      </dsp:txBody>
      <dsp:txXfrm>
        <a:off x="5690630" y="1733008"/>
        <a:ext cx="1613671" cy="9215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57758-4D5E-47A2-A430-525B0DEF315B}">
      <dsp:nvSpPr>
        <dsp:cNvPr id="0" name=""/>
        <dsp:cNvSpPr/>
      </dsp:nvSpPr>
      <dsp:spPr>
        <a:xfrm>
          <a:off x="0" y="0"/>
          <a:ext cx="4869656" cy="10296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Submit per AAA instructions</a:t>
          </a:r>
        </a:p>
      </dsp:txBody>
      <dsp:txXfrm>
        <a:off x="50261" y="50261"/>
        <a:ext cx="4769134" cy="929078"/>
      </dsp:txXfrm>
    </dsp:sp>
    <dsp:sp modelId="{3499A5EA-C3B0-429D-9046-B4F9E4E3C14D}">
      <dsp:nvSpPr>
        <dsp:cNvPr id="0" name=""/>
        <dsp:cNvSpPr/>
      </dsp:nvSpPr>
      <dsp:spPr>
        <a:xfrm>
          <a:off x="0" y="1216837"/>
          <a:ext cx="4869656" cy="1029600"/>
        </a:xfrm>
        <a:prstGeom prst="roundRect">
          <a:avLst/>
        </a:prstGeom>
        <a:solidFill>
          <a:schemeClr val="accent5">
            <a:hueOff val="668986"/>
            <a:satOff val="7599"/>
            <a:lumOff val="49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Include:</a:t>
          </a:r>
        </a:p>
      </dsp:txBody>
      <dsp:txXfrm>
        <a:off x="50261" y="1267098"/>
        <a:ext cx="4769134" cy="929078"/>
      </dsp:txXfrm>
    </dsp:sp>
    <dsp:sp modelId="{E4A091D5-322D-4D68-8EC8-FDB9383F560D}">
      <dsp:nvSpPr>
        <dsp:cNvPr id="0" name=""/>
        <dsp:cNvSpPr/>
      </dsp:nvSpPr>
      <dsp:spPr>
        <a:xfrm>
          <a:off x="0" y="2246437"/>
          <a:ext cx="4869656" cy="1166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Completed invoice  </a:t>
          </a:r>
        </a:p>
        <a:p>
          <a:pPr marL="171450" lvl="1" indent="-171450" algn="l" defTabSz="800100">
            <a:lnSpc>
              <a:spcPct val="90000"/>
            </a:lnSpc>
            <a:spcBef>
              <a:spcPct val="0"/>
            </a:spcBef>
            <a:spcAft>
              <a:spcPct val="20000"/>
            </a:spcAft>
            <a:buChar char="•"/>
          </a:pPr>
          <a:r>
            <a:rPr lang="en-US" sz="1800" kern="1200" dirty="0"/>
            <a:t>Supporting rosters with meal counts for each person and sign in sheets</a:t>
          </a:r>
        </a:p>
        <a:p>
          <a:pPr marL="171450" lvl="1" indent="-171450" algn="l" defTabSz="800100">
            <a:lnSpc>
              <a:spcPct val="90000"/>
            </a:lnSpc>
            <a:spcBef>
              <a:spcPct val="0"/>
            </a:spcBef>
            <a:spcAft>
              <a:spcPct val="20000"/>
            </a:spcAft>
            <a:buChar char="•"/>
          </a:pPr>
          <a:r>
            <a:rPr lang="en-US" sz="1800" kern="1200" dirty="0"/>
            <a:t>In-kind, program income</a:t>
          </a:r>
        </a:p>
      </dsp:txBody>
      <dsp:txXfrm>
        <a:off x="0" y="2246437"/>
        <a:ext cx="4869656" cy="1166962"/>
      </dsp:txXfrm>
    </dsp:sp>
    <dsp:sp modelId="{EAD92E4F-2939-4F2A-AF2B-EA42343DEAD3}">
      <dsp:nvSpPr>
        <dsp:cNvPr id="0" name=""/>
        <dsp:cNvSpPr/>
      </dsp:nvSpPr>
      <dsp:spPr>
        <a:xfrm>
          <a:off x="0" y="3413400"/>
          <a:ext cx="4869656" cy="1029600"/>
        </a:xfrm>
        <a:prstGeom prst="roundRect">
          <a:avLst/>
        </a:prstGeom>
        <a:solidFill>
          <a:schemeClr val="accent5">
            <a:hueOff val="1337973"/>
            <a:satOff val="15199"/>
            <a:lumOff val="980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Keep detailed documentation for 7 years:</a:t>
          </a:r>
        </a:p>
      </dsp:txBody>
      <dsp:txXfrm>
        <a:off x="50261" y="3463661"/>
        <a:ext cx="4769134" cy="929078"/>
      </dsp:txXfrm>
    </dsp:sp>
    <dsp:sp modelId="{7B6255DE-538B-403D-949C-9D13E19F37C2}">
      <dsp:nvSpPr>
        <dsp:cNvPr id="0" name=""/>
        <dsp:cNvSpPr/>
      </dsp:nvSpPr>
      <dsp:spPr>
        <a:xfrm>
          <a:off x="0" y="4443000"/>
          <a:ext cx="4869656" cy="1166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Rosters &amp; sign-in sheets</a:t>
          </a:r>
        </a:p>
        <a:p>
          <a:pPr marL="171450" lvl="1" indent="-171450" algn="l" defTabSz="800100">
            <a:lnSpc>
              <a:spcPct val="90000"/>
            </a:lnSpc>
            <a:spcBef>
              <a:spcPct val="0"/>
            </a:spcBef>
            <a:spcAft>
              <a:spcPct val="20000"/>
            </a:spcAft>
            <a:buChar char="•"/>
          </a:pPr>
          <a:r>
            <a:rPr lang="en-US" sz="1800" kern="1200" dirty="0"/>
            <a:t>Deposit documentation</a:t>
          </a:r>
        </a:p>
        <a:p>
          <a:pPr marL="171450" lvl="1" indent="-171450" algn="l" defTabSz="800100">
            <a:lnSpc>
              <a:spcPct val="90000"/>
            </a:lnSpc>
            <a:spcBef>
              <a:spcPct val="0"/>
            </a:spcBef>
            <a:spcAft>
              <a:spcPct val="20000"/>
            </a:spcAft>
            <a:buChar char="•"/>
          </a:pPr>
          <a:r>
            <a:rPr lang="en-US" sz="1800" kern="1200" dirty="0"/>
            <a:t>Volunteer timesheets</a:t>
          </a:r>
          <a:br>
            <a:rPr lang="en-US" sz="1700" kern="1200" dirty="0"/>
          </a:br>
          <a:endParaRPr lang="en-US" sz="1700" kern="1200" dirty="0"/>
        </a:p>
      </dsp:txBody>
      <dsp:txXfrm>
        <a:off x="0" y="4443000"/>
        <a:ext cx="4869656" cy="11669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37D67-657E-46BD-9009-BCF503D66B9C}">
      <dsp:nvSpPr>
        <dsp:cNvPr id="0" name=""/>
        <dsp:cNvSpPr/>
      </dsp:nvSpPr>
      <dsp:spPr>
        <a:xfrm>
          <a:off x="0" y="-102358"/>
          <a:ext cx="4309110" cy="1918192"/>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Ensures everyone understands donations:</a:t>
          </a:r>
        </a:p>
        <a:p>
          <a:pPr marL="171450" lvl="1" indent="-171450" algn="l" defTabSz="800100">
            <a:lnSpc>
              <a:spcPct val="90000"/>
            </a:lnSpc>
            <a:spcBef>
              <a:spcPct val="0"/>
            </a:spcBef>
            <a:spcAft>
              <a:spcPct val="15000"/>
            </a:spcAft>
            <a:buChar char="•"/>
          </a:pPr>
          <a:r>
            <a:rPr lang="en-US" sz="1800" kern="1200" dirty="0"/>
            <a:t>Are voluntary</a:t>
          </a:r>
        </a:p>
        <a:p>
          <a:pPr marL="171450" lvl="1" indent="-171450" algn="l" defTabSz="800100">
            <a:lnSpc>
              <a:spcPct val="90000"/>
            </a:lnSpc>
            <a:spcBef>
              <a:spcPct val="0"/>
            </a:spcBef>
            <a:spcAft>
              <a:spcPct val="15000"/>
            </a:spcAft>
            <a:buChar char="•"/>
          </a:pPr>
          <a:r>
            <a:rPr lang="en-US" sz="1800" kern="1200" dirty="0"/>
            <a:t>No meal is ever denied based on a person’s  choice to donate or not</a:t>
          </a:r>
        </a:p>
      </dsp:txBody>
      <dsp:txXfrm>
        <a:off x="56182" y="-46176"/>
        <a:ext cx="2529566" cy="1805828"/>
      </dsp:txXfrm>
    </dsp:sp>
    <dsp:sp modelId="{2CDEF7F0-E205-4EAF-B8FE-7DA583142E06}">
      <dsp:nvSpPr>
        <dsp:cNvPr id="0" name=""/>
        <dsp:cNvSpPr/>
      </dsp:nvSpPr>
      <dsp:spPr>
        <a:xfrm>
          <a:off x="360887" y="1885438"/>
          <a:ext cx="4309110" cy="1508760"/>
        </a:xfrm>
        <a:prstGeom prst="roundRect">
          <a:avLst>
            <a:gd name="adj" fmla="val 10000"/>
          </a:avLst>
        </a:prstGeom>
        <a:solidFill>
          <a:schemeClr val="accent2">
            <a:hueOff val="660223"/>
            <a:satOff val="576"/>
            <a:lumOff val="11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Establishes donor privacy &amp; confidentiality</a:t>
          </a:r>
        </a:p>
      </dsp:txBody>
      <dsp:txXfrm>
        <a:off x="405077" y="1929628"/>
        <a:ext cx="2879148" cy="1420379"/>
      </dsp:txXfrm>
    </dsp:sp>
    <dsp:sp modelId="{2625904E-5347-4D06-AB13-A591BF6E2BD0}">
      <dsp:nvSpPr>
        <dsp:cNvPr id="0" name=""/>
        <dsp:cNvSpPr/>
      </dsp:nvSpPr>
      <dsp:spPr>
        <a:xfrm>
          <a:off x="716389" y="3668518"/>
          <a:ext cx="4309110" cy="1508760"/>
        </a:xfrm>
        <a:prstGeom prst="roundRect">
          <a:avLst>
            <a:gd name="adj" fmla="val 10000"/>
          </a:avLst>
        </a:prstGeom>
        <a:solidFill>
          <a:schemeClr val="accent2">
            <a:hueOff val="1320446"/>
            <a:satOff val="1151"/>
            <a:lumOff val="22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Relieves consumer concern that donations are being monitored</a:t>
          </a:r>
        </a:p>
      </dsp:txBody>
      <dsp:txXfrm>
        <a:off x="760579" y="3712708"/>
        <a:ext cx="2884534" cy="1420379"/>
      </dsp:txXfrm>
    </dsp:sp>
    <dsp:sp modelId="{FA628B16-D9BA-46D6-9551-66D651374C08}">
      <dsp:nvSpPr>
        <dsp:cNvPr id="0" name=""/>
        <dsp:cNvSpPr/>
      </dsp:nvSpPr>
      <dsp:spPr>
        <a:xfrm>
          <a:off x="1077277" y="5451598"/>
          <a:ext cx="4309110" cy="1508760"/>
        </a:xfrm>
        <a:prstGeom prst="roundRect">
          <a:avLst>
            <a:gd name="adj" fmla="val 10000"/>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Provides staff &amp; volunteers confidence that they are adequately prepared to work with donations</a:t>
          </a:r>
        </a:p>
      </dsp:txBody>
      <dsp:txXfrm>
        <a:off x="1121467" y="5495788"/>
        <a:ext cx="2879148" cy="1420379"/>
      </dsp:txXfrm>
    </dsp:sp>
    <dsp:sp modelId="{9D9CEE08-E669-4574-A03A-F8C44C1786C6}">
      <dsp:nvSpPr>
        <dsp:cNvPr id="0" name=""/>
        <dsp:cNvSpPr/>
      </dsp:nvSpPr>
      <dsp:spPr>
        <a:xfrm>
          <a:off x="3328416" y="1257931"/>
          <a:ext cx="980694" cy="980694"/>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549072" y="1257931"/>
        <a:ext cx="539382" cy="737972"/>
      </dsp:txXfrm>
    </dsp:sp>
    <dsp:sp modelId="{A1586097-D592-4900-A814-B26CAF431CC2}">
      <dsp:nvSpPr>
        <dsp:cNvPr id="0" name=""/>
        <dsp:cNvSpPr/>
      </dsp:nvSpPr>
      <dsp:spPr>
        <a:xfrm>
          <a:off x="3689304" y="3041011"/>
          <a:ext cx="980694" cy="980694"/>
        </a:xfrm>
        <a:prstGeom prst="downArrow">
          <a:avLst>
            <a:gd name="adj1" fmla="val 55000"/>
            <a:gd name="adj2" fmla="val 45000"/>
          </a:avLst>
        </a:prstGeom>
        <a:solidFill>
          <a:schemeClr val="accent2">
            <a:tint val="40000"/>
            <a:alpha val="90000"/>
            <a:hueOff val="1413187"/>
            <a:satOff val="3372"/>
            <a:lumOff val="426"/>
            <a:alphaOff val="0"/>
          </a:schemeClr>
        </a:solidFill>
        <a:ln w="15875" cap="rnd" cmpd="sng" algn="ctr">
          <a:solidFill>
            <a:schemeClr val="accent2">
              <a:tint val="40000"/>
              <a:alpha val="90000"/>
              <a:hueOff val="1413187"/>
              <a:satOff val="3372"/>
              <a:lumOff val="4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909960" y="3041011"/>
        <a:ext cx="539382" cy="737972"/>
      </dsp:txXfrm>
    </dsp:sp>
    <dsp:sp modelId="{D994C458-5179-48F6-864B-B02283AB4524}">
      <dsp:nvSpPr>
        <dsp:cNvPr id="0" name=""/>
        <dsp:cNvSpPr/>
      </dsp:nvSpPr>
      <dsp:spPr>
        <a:xfrm>
          <a:off x="4044806" y="4824091"/>
          <a:ext cx="980694" cy="980694"/>
        </a:xfrm>
        <a:prstGeom prst="downArrow">
          <a:avLst>
            <a:gd name="adj1" fmla="val 55000"/>
            <a:gd name="adj2" fmla="val 45000"/>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265462" y="4824091"/>
        <a:ext cx="539382" cy="7379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48215-E11F-4093-87F9-2A5EFE067538}">
      <dsp:nvSpPr>
        <dsp:cNvPr id="0" name=""/>
        <dsp:cNvSpPr/>
      </dsp:nvSpPr>
      <dsp:spPr>
        <a:xfrm>
          <a:off x="0" y="704099"/>
          <a:ext cx="4869656" cy="121680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All Nutrition Program donations</a:t>
          </a:r>
        </a:p>
      </dsp:txBody>
      <dsp:txXfrm>
        <a:off x="59399" y="763498"/>
        <a:ext cx="4750858" cy="1098002"/>
      </dsp:txXfrm>
    </dsp:sp>
    <dsp:sp modelId="{354B61F7-88A3-47C3-99BA-F4E3C3A5DD83}">
      <dsp:nvSpPr>
        <dsp:cNvPr id="0" name=""/>
        <dsp:cNvSpPr/>
      </dsp:nvSpPr>
      <dsp:spPr>
        <a:xfrm>
          <a:off x="0" y="2108100"/>
          <a:ext cx="4869656" cy="1216800"/>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All forms of payment</a:t>
          </a:r>
        </a:p>
      </dsp:txBody>
      <dsp:txXfrm>
        <a:off x="59399" y="2167499"/>
        <a:ext cx="4750858" cy="1098002"/>
      </dsp:txXfrm>
    </dsp:sp>
    <dsp:sp modelId="{4BADBA81-C32F-423F-9E74-F21F3F1B97E8}">
      <dsp:nvSpPr>
        <dsp:cNvPr id="0" name=""/>
        <dsp:cNvSpPr/>
      </dsp:nvSpPr>
      <dsp:spPr>
        <a:xfrm>
          <a:off x="0" y="3324900"/>
          <a:ext cx="486965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Cash</a:t>
          </a:r>
        </a:p>
        <a:p>
          <a:pPr marL="171450" lvl="1" indent="-171450" algn="l" defTabSz="800100">
            <a:lnSpc>
              <a:spcPct val="90000"/>
            </a:lnSpc>
            <a:spcBef>
              <a:spcPct val="0"/>
            </a:spcBef>
            <a:spcAft>
              <a:spcPct val="20000"/>
            </a:spcAft>
            <a:buChar char="•"/>
          </a:pPr>
          <a:r>
            <a:rPr lang="en-US" sz="1800" kern="1200" dirty="0"/>
            <a:t>Checks</a:t>
          </a:r>
        </a:p>
        <a:p>
          <a:pPr marL="171450" lvl="1" indent="-171450" algn="l" defTabSz="800100">
            <a:lnSpc>
              <a:spcPct val="90000"/>
            </a:lnSpc>
            <a:spcBef>
              <a:spcPct val="0"/>
            </a:spcBef>
            <a:spcAft>
              <a:spcPct val="20000"/>
            </a:spcAft>
            <a:buChar char="•"/>
          </a:pPr>
          <a:r>
            <a:rPr lang="en-US" sz="1800" kern="1200" dirty="0"/>
            <a:t>SNAP</a:t>
          </a:r>
        </a:p>
      </dsp:txBody>
      <dsp:txXfrm>
        <a:off x="0" y="3324900"/>
        <a:ext cx="4869656" cy="1076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975BA-79E9-47E3-81B5-B1E94E198263}">
      <dsp:nvSpPr>
        <dsp:cNvPr id="0" name=""/>
        <dsp:cNvSpPr/>
      </dsp:nvSpPr>
      <dsp:spPr>
        <a:xfrm>
          <a:off x="489869" y="667499"/>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ED704-335F-4FB5-9C75-D962BC4C27BA}">
      <dsp:nvSpPr>
        <dsp:cNvPr id="0" name=""/>
        <dsp:cNvSpPr/>
      </dsp:nvSpPr>
      <dsp:spPr>
        <a:xfrm>
          <a:off x="767745" y="945375"/>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28346A4-23C1-4A93-A6C9-06EBD974E709}">
      <dsp:nvSpPr>
        <dsp:cNvPr id="0" name=""/>
        <dsp:cNvSpPr/>
      </dsp:nvSpPr>
      <dsp:spPr>
        <a:xfrm>
          <a:off x="73057" y="2377500"/>
          <a:ext cx="21375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Recommended after each service</a:t>
          </a:r>
        </a:p>
      </dsp:txBody>
      <dsp:txXfrm>
        <a:off x="73057" y="2377500"/>
        <a:ext cx="2137500" cy="765000"/>
      </dsp:txXfrm>
    </dsp:sp>
    <dsp:sp modelId="{5850AC59-C73C-4E83-A109-094AEC05D951}">
      <dsp:nvSpPr>
        <dsp:cNvPr id="0" name=""/>
        <dsp:cNvSpPr/>
      </dsp:nvSpPr>
      <dsp:spPr>
        <a:xfrm>
          <a:off x="3001432" y="667499"/>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0E3727-EA84-47EF-9C0D-12A98FFFDA1B}">
      <dsp:nvSpPr>
        <dsp:cNvPr id="0" name=""/>
        <dsp:cNvSpPr/>
      </dsp:nvSpPr>
      <dsp:spPr>
        <a:xfrm>
          <a:off x="3279307" y="945375"/>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CD8367-21CC-47E5-9FF1-FD2693FCC32B}">
      <dsp:nvSpPr>
        <dsp:cNvPr id="0" name=""/>
        <dsp:cNvSpPr/>
      </dsp:nvSpPr>
      <dsp:spPr>
        <a:xfrm>
          <a:off x="2584620" y="2377500"/>
          <a:ext cx="21375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Daily totals are best practice</a:t>
          </a:r>
        </a:p>
      </dsp:txBody>
      <dsp:txXfrm>
        <a:off x="2584620" y="2377500"/>
        <a:ext cx="2137500" cy="765000"/>
      </dsp:txXfrm>
    </dsp:sp>
    <dsp:sp modelId="{00BBEFAA-B564-442F-AE8C-54266A483EEB}">
      <dsp:nvSpPr>
        <dsp:cNvPr id="0" name=""/>
        <dsp:cNvSpPr/>
      </dsp:nvSpPr>
      <dsp:spPr>
        <a:xfrm>
          <a:off x="5512995" y="667499"/>
          <a:ext cx="1303875" cy="1303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8177C-19E3-42E1-817B-188DC3297352}">
      <dsp:nvSpPr>
        <dsp:cNvPr id="0" name=""/>
        <dsp:cNvSpPr/>
      </dsp:nvSpPr>
      <dsp:spPr>
        <a:xfrm>
          <a:off x="5790870" y="945375"/>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E9A824D-81DC-42B5-B0A3-C826EAA6CD6F}">
      <dsp:nvSpPr>
        <dsp:cNvPr id="0" name=""/>
        <dsp:cNvSpPr/>
      </dsp:nvSpPr>
      <dsp:spPr>
        <a:xfrm>
          <a:off x="5096182" y="2377500"/>
          <a:ext cx="21375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Monthly totals required with invoice</a:t>
          </a:r>
        </a:p>
      </dsp:txBody>
      <dsp:txXfrm>
        <a:off x="5096182" y="2377500"/>
        <a:ext cx="2137500" cy="765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EC45-AE2D-4C23-8CE8-C0A7EF3F61EB}">
      <dsp:nvSpPr>
        <dsp:cNvPr id="0" name=""/>
        <dsp:cNvSpPr/>
      </dsp:nvSpPr>
      <dsp:spPr>
        <a:xfrm>
          <a:off x="2248" y="93612"/>
          <a:ext cx="1262460" cy="1262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C38397-7F16-4545-8039-F9B1E8BC1552}">
      <dsp:nvSpPr>
        <dsp:cNvPr id="0" name=""/>
        <dsp:cNvSpPr/>
      </dsp:nvSpPr>
      <dsp:spPr>
        <a:xfrm>
          <a:off x="2248" y="1590491"/>
          <a:ext cx="3607031" cy="541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defRPr b="1"/>
          </a:pPr>
          <a:r>
            <a:rPr lang="en-US" sz="1900" kern="1200" dirty="0"/>
            <a:t>Voluntary Contributions/Donation Guidance</a:t>
          </a:r>
        </a:p>
      </dsp:txBody>
      <dsp:txXfrm>
        <a:off x="2248" y="1590491"/>
        <a:ext cx="3607031" cy="541054"/>
      </dsp:txXfrm>
    </dsp:sp>
    <dsp:sp modelId="{FEF35AFE-0A9A-4FF1-AE8B-B1F9E48E4BC2}">
      <dsp:nvSpPr>
        <dsp:cNvPr id="0" name=""/>
        <dsp:cNvSpPr/>
      </dsp:nvSpPr>
      <dsp:spPr>
        <a:xfrm>
          <a:off x="2248" y="2240577"/>
          <a:ext cx="3607031" cy="330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Written procedures established &amp; implemented</a:t>
          </a:r>
          <a:br>
            <a:rPr lang="en-US" sz="1800" kern="1200" dirty="0"/>
          </a:br>
          <a:r>
            <a:rPr lang="en-US" sz="1800" kern="1200" dirty="0"/>
            <a:t>safeguard &amp; account for fees &amp; donations:</a:t>
          </a:r>
        </a:p>
        <a:p>
          <a:pPr marL="0" lvl="0" indent="0" algn="l" defTabSz="800100">
            <a:lnSpc>
              <a:spcPct val="90000"/>
            </a:lnSpc>
            <a:spcBef>
              <a:spcPct val="0"/>
            </a:spcBef>
            <a:spcAft>
              <a:spcPct val="35000"/>
            </a:spcAft>
            <a:buNone/>
          </a:pPr>
          <a:r>
            <a:rPr lang="en-US" sz="1800" kern="1200" dirty="0"/>
            <a:t>Two persons count each day </a:t>
          </a:r>
        </a:p>
        <a:p>
          <a:pPr marL="0" lvl="0" indent="0" algn="l" defTabSz="800100">
            <a:lnSpc>
              <a:spcPct val="90000"/>
            </a:lnSpc>
            <a:spcBef>
              <a:spcPct val="0"/>
            </a:spcBef>
            <a:spcAft>
              <a:spcPct val="35000"/>
            </a:spcAft>
            <a:buNone/>
          </a:pPr>
          <a:r>
            <a:rPr lang="en-US" sz="1800" kern="1200" dirty="0"/>
            <a:t>Both sign a for correct amount</a:t>
          </a:r>
        </a:p>
        <a:p>
          <a:pPr marL="0" lvl="0" indent="0" algn="l" defTabSz="800100">
            <a:lnSpc>
              <a:spcPct val="90000"/>
            </a:lnSpc>
            <a:spcBef>
              <a:spcPct val="0"/>
            </a:spcBef>
            <a:spcAft>
              <a:spcPct val="35000"/>
            </a:spcAft>
            <a:buNone/>
          </a:pPr>
          <a:r>
            <a:rPr lang="en-US" sz="1800" kern="1200" dirty="0"/>
            <a:t>Copy kept on file</a:t>
          </a:r>
        </a:p>
        <a:p>
          <a:pPr marL="0" lvl="0" indent="0" algn="l" defTabSz="800100">
            <a:lnSpc>
              <a:spcPct val="90000"/>
            </a:lnSpc>
            <a:spcBef>
              <a:spcPct val="0"/>
            </a:spcBef>
            <a:spcAft>
              <a:spcPct val="35000"/>
            </a:spcAft>
            <a:buNone/>
          </a:pPr>
          <a:r>
            <a:rPr lang="en-US" sz="1800" kern="1200" dirty="0"/>
            <a:t>Sealed daily &amp; deposited or secured until deposited</a:t>
          </a:r>
        </a:p>
        <a:p>
          <a:pPr marL="0" lvl="0" indent="0" algn="l" defTabSz="800100">
            <a:lnSpc>
              <a:spcPct val="90000"/>
            </a:lnSpc>
            <a:spcBef>
              <a:spcPct val="0"/>
            </a:spcBef>
            <a:spcAft>
              <a:spcPct val="35000"/>
            </a:spcAft>
            <a:buNone/>
          </a:pPr>
          <a:br>
            <a:rPr lang="en-US" sz="1800" kern="1200" dirty="0"/>
          </a:br>
          <a:endParaRPr lang="en-US" sz="1800" kern="1200" dirty="0"/>
        </a:p>
      </dsp:txBody>
      <dsp:txXfrm>
        <a:off x="2248" y="2240577"/>
        <a:ext cx="3607031" cy="3304609"/>
      </dsp:txXfrm>
    </dsp:sp>
    <dsp:sp modelId="{E47574F9-E50F-4A6B-BF57-BC1355759BC4}">
      <dsp:nvSpPr>
        <dsp:cNvPr id="0" name=""/>
        <dsp:cNvSpPr/>
      </dsp:nvSpPr>
      <dsp:spPr>
        <a:xfrm>
          <a:off x="4240509" y="93612"/>
          <a:ext cx="1262460" cy="1262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E02552-DF70-4B23-8CB2-B1B6122AA58D}">
      <dsp:nvSpPr>
        <dsp:cNvPr id="0" name=""/>
        <dsp:cNvSpPr/>
      </dsp:nvSpPr>
      <dsp:spPr>
        <a:xfrm>
          <a:off x="4240509" y="1590491"/>
          <a:ext cx="3607031" cy="541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defRPr b="1"/>
          </a:pPr>
          <a:r>
            <a:rPr lang="en-US" sz="1900" kern="1200" dirty="0"/>
            <a:t>All funds with documentation reported to Coordinator who </a:t>
          </a:r>
        </a:p>
      </dsp:txBody>
      <dsp:txXfrm>
        <a:off x="4240509" y="1590491"/>
        <a:ext cx="3607031" cy="541054"/>
      </dsp:txXfrm>
    </dsp:sp>
    <dsp:sp modelId="{55F24123-AED3-4F88-B607-2035EE87B4AA}">
      <dsp:nvSpPr>
        <dsp:cNvPr id="0" name=""/>
        <dsp:cNvSpPr/>
      </dsp:nvSpPr>
      <dsp:spPr>
        <a:xfrm>
          <a:off x="4240509" y="2240577"/>
          <a:ext cx="3607031" cy="330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Seals the donations</a:t>
          </a:r>
        </a:p>
        <a:p>
          <a:pPr marL="0" lvl="0" indent="0" algn="l" defTabSz="800100">
            <a:lnSpc>
              <a:spcPct val="90000"/>
            </a:lnSpc>
            <a:spcBef>
              <a:spcPct val="0"/>
            </a:spcBef>
            <a:spcAft>
              <a:spcPct val="35000"/>
            </a:spcAft>
            <a:buNone/>
          </a:pPr>
          <a:r>
            <a:rPr lang="en-US" sz="1800" kern="1200" dirty="0"/>
            <a:t>Checks for written acknowledgement </a:t>
          </a:r>
        </a:p>
        <a:p>
          <a:pPr marL="0" lvl="0" indent="0" algn="l" defTabSz="800100">
            <a:lnSpc>
              <a:spcPct val="90000"/>
            </a:lnSpc>
            <a:spcBef>
              <a:spcPct val="0"/>
            </a:spcBef>
            <a:spcAft>
              <a:spcPct val="35000"/>
            </a:spcAft>
            <a:buNone/>
          </a:pPr>
          <a:r>
            <a:rPr lang="en-US" sz="1800" kern="1200" dirty="0"/>
            <a:t>Makes the deposit</a:t>
          </a:r>
        </a:p>
      </dsp:txBody>
      <dsp:txXfrm>
        <a:off x="4240509" y="2240577"/>
        <a:ext cx="3607031" cy="330460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ED9CE4-2E61-4DD1-85F5-6A3A1AF4937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B1A4E8-78C5-431D-9E74-77C107DFEBE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3A1876-10DB-4C87-BF03-031DD9BD9DAC}" type="datetimeFigureOut">
              <a:rPr lang="en-US" smtClean="0"/>
              <a:t>9/24/2025</a:t>
            </a:fld>
            <a:endParaRPr lang="en-US"/>
          </a:p>
        </p:txBody>
      </p:sp>
      <p:sp>
        <p:nvSpPr>
          <p:cNvPr id="4" name="Footer Placeholder 3">
            <a:extLst>
              <a:ext uri="{FF2B5EF4-FFF2-40B4-BE49-F238E27FC236}">
                <a16:creationId xmlns:a16="http://schemas.microsoft.com/office/drawing/2014/main" id="{2E97633C-AD35-424F-B818-E76A9D3AC9C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09A7B0-B077-4F89-B6FD-74AB5C8741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F4EA2EA-5D72-4EAB-9CF5-DBC2D710D207}" type="slidenum">
              <a:rPr lang="en-US" smtClean="0"/>
              <a:t>‹#›</a:t>
            </a:fld>
            <a:endParaRPr lang="en-US"/>
          </a:p>
        </p:txBody>
      </p:sp>
    </p:spTree>
    <p:extLst>
      <p:ext uri="{BB962C8B-B14F-4D97-AF65-F5344CB8AC3E}">
        <p14:creationId xmlns:p14="http://schemas.microsoft.com/office/powerpoint/2010/main" val="2606299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dirty="0"/>
              <a:t> Revised: </a:t>
            </a:r>
            <a:fld id="{FB95A654-8031-4C0F-A26E-CAA118F48EB4}" type="datetimeFigureOut">
              <a:rPr lang="en-US" smtClean="0"/>
              <a:pPr/>
              <a:t>9/24/2025</a:t>
            </a:fld>
            <a:endParaRPr lang="en-US" dirty="0"/>
          </a:p>
        </p:txBody>
      </p:sp>
      <p:sp>
        <p:nvSpPr>
          <p:cNvPr id="4" name="Slide Image Placeholder 3"/>
          <p:cNvSpPr>
            <a:spLocks noGrp="1" noRot="1" noChangeAspect="1"/>
          </p:cNvSpPr>
          <p:nvPr>
            <p:ph type="sldImg" idx="2"/>
          </p:nvPr>
        </p:nvSpPr>
        <p:spPr>
          <a:xfrm>
            <a:off x="751417" y="392113"/>
            <a:ext cx="5268383" cy="395128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89"/>
            <a:ext cx="5608320" cy="4414177"/>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63000"/>
            <a:ext cx="3037840" cy="464820"/>
          </a:xfrm>
          <a:prstGeom prst="rect">
            <a:avLst/>
          </a:prstGeom>
        </p:spPr>
        <p:txBody>
          <a:bodyPr vert="horz" lIns="93177" tIns="46589" rIns="93177" bIns="46589" rtlCol="0" anchor="b"/>
          <a:lstStyle>
            <a:lvl1pPr algn="l">
              <a:defRPr sz="1200"/>
            </a:lvl1pPr>
          </a:lstStyle>
          <a:p>
            <a:r>
              <a:rPr lang="en-US" dirty="0"/>
              <a:t>Meal Site Coordinator Foundations</a:t>
            </a:r>
          </a:p>
        </p:txBody>
      </p:sp>
      <p:sp>
        <p:nvSpPr>
          <p:cNvPr id="7" name="Slide Number Placeholder 6"/>
          <p:cNvSpPr>
            <a:spLocks noGrp="1"/>
          </p:cNvSpPr>
          <p:nvPr>
            <p:ph type="sldNum" sz="quarter" idx="5"/>
          </p:nvPr>
        </p:nvSpPr>
        <p:spPr>
          <a:xfrm>
            <a:off x="3970938" y="8763000"/>
            <a:ext cx="3037840" cy="464820"/>
          </a:xfrm>
          <a:prstGeom prst="rect">
            <a:avLst/>
          </a:prstGeom>
        </p:spPr>
        <p:txBody>
          <a:bodyPr vert="horz" lIns="93177" tIns="46589" rIns="93177" bIns="46589" rtlCol="0" anchor="b"/>
          <a:lstStyle>
            <a:lvl1pPr algn="r">
              <a:defRPr sz="1200"/>
            </a:lvl1pPr>
          </a:lstStyle>
          <a:p>
            <a:fld id="{D2832458-24B6-4F6A-B4EB-D22DBA7D7771}" type="slidenum">
              <a:rPr lang="en-US" smtClean="0"/>
              <a:t>‹#›</a:t>
            </a:fld>
            <a:endParaRPr lang="en-US" dirty="0"/>
          </a:p>
        </p:txBody>
      </p:sp>
    </p:spTree>
    <p:extLst>
      <p:ext uri="{BB962C8B-B14F-4D97-AF65-F5344CB8AC3E}">
        <p14:creationId xmlns:p14="http://schemas.microsoft.com/office/powerpoint/2010/main" val="298873586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89.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67.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269.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7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7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75.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77.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79.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8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283.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28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28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289.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29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29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29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29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299.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30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303.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30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307.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309.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31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3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F286FDA7-C664-4CD4-A8B7-E6B2DD9F53B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1744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B336E7C-1A6F-41F7-BD1F-8DAB2D2B57B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40703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A669F0-368F-459D-99AD-7EEBD8FB323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96093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a:t>
            </a:fld>
            <a:endParaRPr lang="en-US" dirty="0"/>
          </a:p>
        </p:txBody>
      </p:sp>
      <p:sp>
        <p:nvSpPr>
          <p:cNvPr id="5" name="Footer Placeholder 4">
            <a:extLst>
              <a:ext uri="{FF2B5EF4-FFF2-40B4-BE49-F238E27FC236}">
                <a16:creationId xmlns:a16="http://schemas.microsoft.com/office/drawing/2014/main" id="{9C63B17B-D0D4-4404-BAA4-6C74FA381BA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84727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620713"/>
            <a:ext cx="5268912" cy="3951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BB81972-21D9-44BC-9E31-8455DE59AE4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59166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1D840F-C5C4-4856-B239-3F8CB06242F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6734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30AEC81-D5F2-403C-A955-99E456398AB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57809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lvl="0" indent="-342900">
              <a:buSzPts val="140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84BEADD-830D-48A7-BA00-C063686BED1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9862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BD42B5A-B61F-471E-B8D0-16F4153AC66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98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12DDBB-6472-434E-AA51-2805D907EE0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0661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1AC7707-A0D5-4C4F-82C9-8CE11E71613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7475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94BED655-257D-40F4-86DA-586745D981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67888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332F496-9466-490A-AF37-B816D65C8F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1071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698681-63A5-4157-9993-CDA000FA58B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871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3D1338-3DC0-4D5C-B769-6E78962E69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80449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505D36-94CB-438C-B29C-F5E5A39A23D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22066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505D36-94CB-438C-B29C-F5E5A39A23D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9309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F05489-3532-493F-A129-DCB8939621D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24702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072DFF-73D9-4893-BD43-38A69DCD6A0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61986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099FE9D-D77D-411E-8442-4448E6E6A21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20433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278948-18E6-41B1-BD7A-723CE81C479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70884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D45BF28-C0F4-4B0F-A803-A8A1A6E7CD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0436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DDA4751-B177-4C56-9216-A5164188FD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57273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6109375-CB85-4601-A9A7-DFADFF1CE9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13444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C9BD75-77DF-46D6-8731-4BDE85BB9C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58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34</a:t>
            </a:fld>
            <a:endParaRPr lang="en-US" dirty="0"/>
          </a:p>
        </p:txBody>
      </p:sp>
      <p:sp>
        <p:nvSpPr>
          <p:cNvPr id="5" name="Footer Placeholder 4">
            <a:extLst>
              <a:ext uri="{FF2B5EF4-FFF2-40B4-BE49-F238E27FC236}">
                <a16:creationId xmlns:a16="http://schemas.microsoft.com/office/drawing/2014/main" id="{A8DAE06D-6A44-4FE1-B811-F463856173C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78979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35</a:t>
            </a:fld>
            <a:endParaRPr lang="en-US" dirty="0"/>
          </a:p>
        </p:txBody>
      </p:sp>
      <p:sp>
        <p:nvSpPr>
          <p:cNvPr id="5" name="Footer Placeholder 4">
            <a:extLst>
              <a:ext uri="{FF2B5EF4-FFF2-40B4-BE49-F238E27FC236}">
                <a16:creationId xmlns:a16="http://schemas.microsoft.com/office/drawing/2014/main" id="{8A618511-1C11-44FA-AF35-79CE65655C1D}"/>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225483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36</a:t>
            </a:fld>
            <a:endParaRPr lang="en-US" dirty="0"/>
          </a:p>
        </p:txBody>
      </p:sp>
      <p:sp>
        <p:nvSpPr>
          <p:cNvPr id="5" name="Footer Placeholder 4">
            <a:extLst>
              <a:ext uri="{FF2B5EF4-FFF2-40B4-BE49-F238E27FC236}">
                <a16:creationId xmlns:a16="http://schemas.microsoft.com/office/drawing/2014/main" id="{B2633817-6F8E-4F62-872C-9C2A8CC359A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13147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5B69917-6665-4863-B872-3917F8F3126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8154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676917-006D-43F5-932A-A1ADE51DF03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35001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0F1A9CF-C3E8-4023-8AB4-30D5E9E6AF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6027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05133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692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4A35AE5A-1DD1-420D-8C68-6EBCA255F02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3234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OAA requirement to enhance health &amp; wellbeing</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42</a:t>
            </a:fld>
            <a:endParaRPr lang="en-US" dirty="0"/>
          </a:p>
        </p:txBody>
      </p:sp>
      <p:sp>
        <p:nvSpPr>
          <p:cNvPr id="5" name="Footer Placeholder 4">
            <a:extLst>
              <a:ext uri="{FF2B5EF4-FFF2-40B4-BE49-F238E27FC236}">
                <a16:creationId xmlns:a16="http://schemas.microsoft.com/office/drawing/2014/main" id="{A7FBB776-81AF-4D09-BB14-4A03320EE72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6881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 about nutrition &amp; general health</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43</a:t>
            </a:fld>
            <a:endParaRPr lang="en-US" dirty="0"/>
          </a:p>
        </p:txBody>
      </p:sp>
      <p:sp>
        <p:nvSpPr>
          <p:cNvPr id="5" name="Footer Placeholder 4">
            <a:extLst>
              <a:ext uri="{FF2B5EF4-FFF2-40B4-BE49-F238E27FC236}">
                <a16:creationId xmlns:a16="http://schemas.microsoft.com/office/drawing/2014/main" id="{71F53EE8-311D-4113-9335-AEFB4EB80C1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43479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44</a:t>
            </a:fld>
            <a:endParaRPr lang="en-US" dirty="0"/>
          </a:p>
        </p:txBody>
      </p:sp>
      <p:sp>
        <p:nvSpPr>
          <p:cNvPr id="5" name="Footer Placeholder 4">
            <a:extLst>
              <a:ext uri="{FF2B5EF4-FFF2-40B4-BE49-F238E27FC236}">
                <a16:creationId xmlns:a16="http://schemas.microsoft.com/office/drawing/2014/main" id="{4C5CBE87-461D-4D1E-9E10-7CA5E286E01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32485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45</a:t>
            </a:fld>
            <a:endParaRPr lang="en-US" dirty="0"/>
          </a:p>
        </p:txBody>
      </p:sp>
      <p:sp>
        <p:nvSpPr>
          <p:cNvPr id="5" name="Footer Placeholder 4">
            <a:extLst>
              <a:ext uri="{FF2B5EF4-FFF2-40B4-BE49-F238E27FC236}">
                <a16:creationId xmlns:a16="http://schemas.microsoft.com/office/drawing/2014/main" id="{8A23953A-0FBF-499C-9781-5A1C8285A4D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93630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46</a:t>
            </a:fld>
            <a:endParaRPr lang="en-US" dirty="0"/>
          </a:p>
        </p:txBody>
      </p:sp>
      <p:sp>
        <p:nvSpPr>
          <p:cNvPr id="5" name="Footer Placeholder 4">
            <a:extLst>
              <a:ext uri="{FF2B5EF4-FFF2-40B4-BE49-F238E27FC236}">
                <a16:creationId xmlns:a16="http://schemas.microsoft.com/office/drawing/2014/main" id="{F9D9A7B9-A86F-4F28-BC06-7E3E54860B3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49638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endParaRPr lang="en-US" i="1" dirty="0">
              <a:solidFill>
                <a:srgbClr val="000000"/>
              </a:solidFill>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2832458-24B6-4F6A-B4EB-D22DBA7D7771}" type="slidenum">
              <a:rPr lang="en-US" smtClean="0"/>
              <a:t>47</a:t>
            </a:fld>
            <a:endParaRPr lang="en-US" dirty="0"/>
          </a:p>
        </p:txBody>
      </p:sp>
      <p:sp>
        <p:nvSpPr>
          <p:cNvPr id="5" name="Footer Placeholder 4">
            <a:extLst>
              <a:ext uri="{FF2B5EF4-FFF2-40B4-BE49-F238E27FC236}">
                <a16:creationId xmlns:a16="http://schemas.microsoft.com/office/drawing/2014/main" id="{CF5DDE67-F580-4909-8BDD-9FDDA644459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34848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B25E0BF-1D38-4907-BD58-8C12509F66E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13941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6212BBD-6B73-4795-87F2-333CF81577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710047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50BD50D-1BA8-46B7-90D5-AFB7A13E9AB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21812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0613C7-8914-4BA9-B650-53533EE0E4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3754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7</a:t>
            </a:fld>
            <a:endParaRPr lang="en-US" dirty="0"/>
          </a:p>
        </p:txBody>
      </p:sp>
      <p:sp>
        <p:nvSpPr>
          <p:cNvPr id="5" name="Footer Placeholder 4">
            <a:extLst>
              <a:ext uri="{FF2B5EF4-FFF2-40B4-BE49-F238E27FC236}">
                <a16:creationId xmlns:a16="http://schemas.microsoft.com/office/drawing/2014/main" id="{6456C2FD-905B-4006-8A3A-26768D9B376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25633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173990" marR="0" indent="-173990">
              <a:lnSpc>
                <a:spcPct val="107000"/>
              </a:lnSpc>
              <a:spcBef>
                <a:spcPts val="1200"/>
              </a:spcBef>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F9B8313-C439-4D2E-900B-10936E41395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64293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A75E76D-3F52-4DD6-9049-AEE81958C08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207750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Clr>
                <a:srgbClr val="FF0000"/>
              </a:buClr>
              <a:buSzPts val="1400"/>
              <a:buFont typeface="Webdings" panose="05030102010509060703" pitchFamily="18"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2DFE42D-BD69-4A80-A954-2D7AB1E8F94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94462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SzPts val="140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1597B24-5A50-499E-B46A-F4842C2272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01926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1200"/>
              </a:spcBef>
              <a:spcAft>
                <a:spcPts val="1200"/>
              </a:spcAft>
              <a:buSzPts val="1400"/>
              <a:buFont typeface="Wingdings" panose="05000000000000000000" pitchFamily="2" charset="2"/>
              <a:buNone/>
              <a:tabLst>
                <a:tab pos="171450" algn="l"/>
              </a:tabLs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BF695F-5A32-4F9A-A4C3-2A1A440296E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20761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3B48F3F-DB2C-489F-A6C6-F882EAA0F39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75240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D607C2-8BEE-4A76-827F-7EC4EC7C87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598667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480677-AE3D-492A-A444-6FAD6744B5D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208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895F08-D9A4-43A1-BC6B-BD83319E2DA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290603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 by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1BA8385-3103-4248-A34B-DF8904146AA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471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Clr>
                <a:srgbClr val="FF0000"/>
              </a:buClr>
              <a:buSzPts val="1400"/>
              <a:buFont typeface="Webdings" panose="05030102010509060703" pitchFamily="18" charset="2"/>
              <a:buNone/>
            </a:pPr>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a:t>
            </a:fld>
            <a:endParaRPr lang="en-US" dirty="0"/>
          </a:p>
        </p:txBody>
      </p:sp>
      <p:sp>
        <p:nvSpPr>
          <p:cNvPr id="5" name="Footer Placeholder 4">
            <a:extLst>
              <a:ext uri="{FF2B5EF4-FFF2-40B4-BE49-F238E27FC236}">
                <a16:creationId xmlns:a16="http://schemas.microsoft.com/office/drawing/2014/main" id="{B66730CD-BFC1-4E3E-B66D-DBCAE687009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359185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CA8ED9E-94D5-45DA-857F-F2486A6A1C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115570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96F3202-4A37-439C-ABB2-CA1DFF40957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5942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D8BF34B-4E24-421B-96C8-9087F97CC1F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316881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EEC997-E329-4EFE-AC6A-B41F2FE4386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4761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9</a:t>
            </a:fld>
            <a:endParaRPr lang="en-US" dirty="0"/>
          </a:p>
        </p:txBody>
      </p:sp>
      <p:sp>
        <p:nvSpPr>
          <p:cNvPr id="5" name="Footer Placeholder 4">
            <a:extLst>
              <a:ext uri="{FF2B5EF4-FFF2-40B4-BE49-F238E27FC236}">
                <a16:creationId xmlns:a16="http://schemas.microsoft.com/office/drawing/2014/main" id="{DC5E43CB-4DB4-4FF7-9872-2B845ACA4FF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6637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10</a:t>
            </a:fld>
            <a:endParaRPr lang="en-US" dirty="0"/>
          </a:p>
        </p:txBody>
      </p:sp>
      <p:sp>
        <p:nvSpPr>
          <p:cNvPr id="5" name="Footer Placeholder 4">
            <a:extLst>
              <a:ext uri="{FF2B5EF4-FFF2-40B4-BE49-F238E27FC236}">
                <a16:creationId xmlns:a16="http://schemas.microsoft.com/office/drawing/2014/main" id="{AF2536D8-79B0-4AE3-A2F4-124DCEE21053}"/>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70045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11</a:t>
            </a:fld>
            <a:endParaRPr lang="en-US" dirty="0"/>
          </a:p>
        </p:txBody>
      </p:sp>
      <p:sp>
        <p:nvSpPr>
          <p:cNvPr id="5" name="Footer Placeholder 4">
            <a:extLst>
              <a:ext uri="{FF2B5EF4-FFF2-40B4-BE49-F238E27FC236}">
                <a16:creationId xmlns:a16="http://schemas.microsoft.com/office/drawing/2014/main" id="{19A98091-3CEB-4FB7-86DA-803DE6A45A3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00319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12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2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12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1.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4.xml"/></Relationships>
</file>

<file path=ppt/slideLayouts/_rels/slideLayout122.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7.xml"/><Relationship Id="rId7" Type="http://schemas.openxmlformats.org/officeDocument/2006/relationships/tags" Target="../tags/tag14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9" Type="http://schemas.openxmlformats.org/officeDocument/2006/relationships/image" Target="NULL"/></Relationships>
</file>

<file path=ppt/slideLayouts/_rels/slideLayout1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2.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4.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0.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1.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3.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5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5.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6.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7.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9.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61.xml"/><Relationship Id="rId4" Type="http://schemas.openxmlformats.org/officeDocument/2006/relationships/hyperlink" Target="http://aging.idaho.gov/" TargetMode="Externa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4.xml"/><Relationship Id="rId1" Type="http://schemas.openxmlformats.org/officeDocument/2006/relationships/tags" Target="../tags/tag16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5.xml"/><Relationship Id="rId1" Type="http://schemas.openxmlformats.org/officeDocument/2006/relationships/tags" Target="../tags/tag164.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6.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7.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8.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9.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0.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1.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2.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3.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4.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5.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6.xml"/><Relationship Id="rId1" Type="http://schemas.openxmlformats.org/officeDocument/2006/relationships/tags" Target="../tags/tag178.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1.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2.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3.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5.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6.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NUL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NULL"/></Relationships>
</file>

<file path=ppt/slideLayouts/_rels/slideLayout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5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7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82.xml"/><Relationship Id="rId5" Type="http://schemas.microsoft.com/office/2007/relationships/hdphoto" Target="../media/hdphoto1.wdp"/><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1.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9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9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image" Target="NUL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and in ding so make both your life and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43870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16683370"/>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1591250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789813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598204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533657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33221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924197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188474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84916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7422178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74856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163730374"/>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622832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39780049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139321"/>
          </a:xfrm>
          <a:prstGeom prst="rect">
            <a:avLst/>
          </a:prstGeom>
          <a:noFill/>
        </p:spPr>
        <p:txBody>
          <a:bodyPr wrap="square" rtlCol="0">
            <a:spAutoFit/>
          </a:bodyPr>
          <a:lstStyle/>
          <a:p>
            <a:r>
              <a:rPr lang="en-US" b="1" u="sng" dirty="0"/>
              <a:t>Best practice is to copy the bullet points from the course objectives slide (How We’ll Get There” &amp; paste them here. If written well, those objectives should summarize what has been learned during the course or topic. </a:t>
            </a:r>
          </a:p>
          <a:p>
            <a:endParaRPr lang="en-US"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Tree>
    <p:custDataLst>
      <p:tags r:id="rId1"/>
    </p:custDataLst>
    <p:extLst>
      <p:ext uri="{BB962C8B-B14F-4D97-AF65-F5344CB8AC3E}">
        <p14:creationId xmlns:p14="http://schemas.microsoft.com/office/powerpoint/2010/main" val="18682976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693319"/>
          </a:xfrm>
          <a:prstGeom prst="rect">
            <a:avLst/>
          </a:prstGeom>
          <a:noFill/>
        </p:spPr>
        <p:txBody>
          <a:bodyPr wrap="square" rtlCol="0">
            <a:spAutoFit/>
          </a:bodyPr>
          <a:lstStyle/>
          <a:p>
            <a:r>
              <a:rPr lang="en-US" b="1" u="sng" dirty="0"/>
              <a:t>NOTE: Best practice is to copy the bullet points from the course objectives slide (How We’ll Get There” &amp; paste them onto the “Where We’ve Been” layout. If written well, those objectives should also summarize what has been learned. </a:t>
            </a:r>
            <a:r>
              <a:rPr lang="en-US" b="1" u="sng" dirty="0" err="1"/>
              <a:t>Throughut</a:t>
            </a:r>
            <a:r>
              <a:rPr lang="en-US" b="1" u="sng" dirty="0"/>
              <a: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9178867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76200"/>
            <a:ext cx="4632960" cy="6949440"/>
          </a:xfrm>
          <a:prstGeom prst="rect">
            <a:avLst/>
          </a:prstGeom>
        </p:spPr>
      </p:pic>
    </p:spTree>
    <p:custDataLst>
      <p:tags r:id="rId1"/>
    </p:custDataLst>
    <p:extLst>
      <p:ext uri="{BB962C8B-B14F-4D97-AF65-F5344CB8AC3E}">
        <p14:creationId xmlns:p14="http://schemas.microsoft.com/office/powerpoint/2010/main" val="20973805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10286711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8" name="TextBox 7"/>
          <p:cNvSpPr txBox="1"/>
          <p:nvPr/>
        </p:nvSpPr>
        <p:spPr>
          <a:xfrm>
            <a:off x="-5715000" y="1295400"/>
            <a:ext cx="3886200" cy="5324535"/>
          </a:xfrm>
          <a:prstGeom prst="rect">
            <a:avLst/>
          </a:prstGeom>
          <a:noFill/>
        </p:spPr>
        <p:txBody>
          <a:bodyPr wrap="square" rtlCol="0">
            <a:spAutoFit/>
          </a:bodyPr>
          <a:lstStyle/>
          <a:p>
            <a:pPr algn="ctr"/>
            <a:r>
              <a:rPr lang="en-US" sz="2000" dirty="0"/>
              <a:t>PLEASE USE THIS TEXT, CUSTOMIZED FOR YOUR COURSE:</a:t>
            </a:r>
          </a:p>
          <a:p>
            <a:pPr algn="ctr"/>
            <a:endParaRPr lang="en-US" sz="2000" dirty="0"/>
          </a:p>
          <a:p>
            <a:pPr algn="ctr"/>
            <a:r>
              <a:rPr lang="en-US" sz="2000" dirty="0"/>
              <a:t>You have successfully completed the Understanding Dementia: Providing Safe &amp; Comfortable Care course. Your efforts will allow you to understand behaviors, minimize stressors &amp; communicate effectively with PWD. In doing so you will make both your life &amp; theirs more enjoyable.</a:t>
            </a:r>
          </a:p>
          <a:p>
            <a:pPr algn="ctr"/>
            <a:endParaRPr lang="en-US" sz="2000" dirty="0"/>
          </a:p>
          <a:p>
            <a:pPr algn="ctr"/>
            <a:r>
              <a:rPr lang="en-US" sz="2000" dirty="0"/>
              <a:t>If you’d like to continue on your learning path, please go to the next course in the eight course series, Preparing for Communication.</a:t>
            </a:r>
          </a:p>
        </p:txBody>
      </p:sp>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266682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677330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40</a:t>
            </a:r>
            <a:endParaRPr lang="en-US" sz="1600" dirty="0">
              <a:solidFill>
                <a:schemeClr val="tx2"/>
              </a:solidFill>
              <a:latin typeface="+mn-lt"/>
              <a:ea typeface="Lato Light" charset="0"/>
              <a:cs typeface="Lato Light" charset="0"/>
            </a:endParaRP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20</a:t>
            </a:r>
            <a:endParaRPr lang="en-US" sz="1600" dirty="0">
              <a:solidFill>
                <a:schemeClr val="tx2"/>
              </a:solidFill>
              <a:latin typeface="+mn-lt"/>
              <a:ea typeface="Lato Light" charset="0"/>
              <a:cs typeface="Lato Light" charset="0"/>
            </a:endParaRP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0</a:t>
            </a:r>
            <a:endParaRPr lang="en-US" sz="1600" dirty="0">
              <a:solidFill>
                <a:schemeClr val="tx2"/>
              </a:solidFill>
              <a:latin typeface="+mn-lt"/>
              <a:ea typeface="Lato Light" charset="0"/>
              <a:cs typeface="Lato Light" charset="0"/>
            </a:endParaRP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3255464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51161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217265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1619126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20277987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5314905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&amp; match images </a:t>
            </a:r>
          </a:p>
          <a:p>
            <a:pPr algn="l">
              <a:lnSpc>
                <a:spcPct val="100000"/>
              </a:lnSpc>
            </a:pPr>
            <a:r>
              <a:rPr lang="en-US" sz="1600" dirty="0">
                <a:solidFill>
                  <a:schemeClr val="tx2"/>
                </a:solidFill>
                <a:latin typeface="+mn-lt"/>
              </a:rPr>
              <a:t>&amp;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53775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689473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29269109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&amp;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03629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15808433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16500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3080867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3759545"/>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err="1">
                <a:solidFill>
                  <a:schemeClr val="tx1"/>
                </a:solidFill>
                <a:latin typeface="+mj-lt"/>
                <a:ea typeface="Oswald Light" charset="0"/>
                <a:cs typeface="Oswald Light" charset="0"/>
              </a:rPr>
              <a:t>Facebook.com</a:t>
            </a:r>
            <a:r>
              <a:rPr lang="en-US" sz="1600" b="1" cap="none" dirty="0">
                <a:solidFill>
                  <a:schemeClr val="tx1"/>
                </a:solidFill>
                <a:latin typeface="+mj-lt"/>
                <a:ea typeface="Oswald Light" charset="0"/>
                <a:cs typeface="Oswald Light" charset="0"/>
              </a:rPr>
              <a:t>/company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322019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10686384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344966656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508167572"/>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1590533368"/>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234992242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718838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333597976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8564389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291009031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93572373"/>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168017844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14435062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Toolkit: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12534"/>
            <a:ext cx="1168666" cy="1168666"/>
          </a:xfrm>
          <a:prstGeom prst="rect">
            <a:avLst/>
          </a:prstGeom>
        </p:spPr>
      </p:pic>
      <p:sp>
        <p:nvSpPr>
          <p:cNvPr id="2" name="TextBox 1">
            <a:extLst>
              <a:ext uri="{FF2B5EF4-FFF2-40B4-BE49-F238E27FC236}">
                <a16:creationId xmlns:a16="http://schemas.microsoft.com/office/drawing/2014/main" id="{E81FEDA2-7E31-4145-8CC0-2198B2B7BA78}"/>
              </a:ext>
            </a:extLst>
          </p:cNvPr>
          <p:cNvSpPr txBox="1"/>
          <p:nvPr userDrawn="1"/>
        </p:nvSpPr>
        <p:spPr>
          <a:xfrm>
            <a:off x="228600" y="6120825"/>
            <a:ext cx="8634412" cy="584775"/>
          </a:xfrm>
          <a:prstGeom prst="rect">
            <a:avLst/>
          </a:prstGeom>
          <a:noFill/>
        </p:spPr>
        <p:txBody>
          <a:bodyPr wrap="square" rtlCol="0">
            <a:spAutoFit/>
          </a:bodyPr>
          <a:lstStyle/>
          <a:p>
            <a:pPr algn="ctr"/>
            <a:r>
              <a:rPr lang="en-US" sz="1600" i="1" dirty="0"/>
              <a:t>Items can be found in the Toolkit folder for the current Focus Area. Ask your Facilitator for the folder location. They are also available from the ICOA website </a:t>
            </a:r>
            <a:r>
              <a:rPr lang="en-US" sz="1600" i="1" dirty="0">
                <a:hlinkClick r:id="rId4"/>
              </a:rPr>
              <a:t>http://aging.Idaho.gov</a:t>
            </a:r>
            <a:endParaRPr lang="en-US" sz="1600" i="1" dirty="0"/>
          </a:p>
        </p:txBody>
      </p:sp>
    </p:spTree>
    <p:custDataLst>
      <p:tags r:id="rId1"/>
    </p:custDataLst>
    <p:extLst>
      <p:ext uri="{BB962C8B-B14F-4D97-AF65-F5344CB8AC3E}">
        <p14:creationId xmlns:p14="http://schemas.microsoft.com/office/powerpoint/2010/main" val="27889124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lstStyle>
            <a:lvl1pPr>
              <a:defRPr/>
            </a:lvl1pPr>
            <a:lvl5pPr>
              <a:defRPr/>
            </a:lvl5pPr>
          </a:lstStyle>
          <a:p>
            <a:pPr lvl="0"/>
            <a:r>
              <a:rPr lang="en-US" dirty="0"/>
              <a:t>Why: Edit Master text styles</a:t>
            </a:r>
          </a:p>
          <a:p>
            <a:pPr lvl="0"/>
            <a:r>
              <a:rPr lang="en-US" dirty="0"/>
              <a:t>What: Edit Master text styles</a:t>
            </a:r>
          </a:p>
          <a:p>
            <a:pPr lvl="0"/>
            <a:r>
              <a:rPr lang="en-US" dirty="0"/>
              <a:t>When: Edit Master text styles</a:t>
            </a:r>
          </a:p>
          <a:p>
            <a:pPr lvl="0"/>
            <a:r>
              <a:rPr lang="en-US" dirty="0"/>
              <a:t>How: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89348"/>
            <a:ext cx="1168666" cy="1015038"/>
          </a:xfrm>
          <a:prstGeom prst="rect">
            <a:avLst/>
          </a:prstGeom>
        </p:spPr>
      </p:pic>
    </p:spTree>
    <p:custDataLst>
      <p:tags r:id="rId1"/>
    </p:custDataLst>
    <p:extLst>
      <p:ext uri="{BB962C8B-B14F-4D97-AF65-F5344CB8AC3E}">
        <p14:creationId xmlns:p14="http://schemas.microsoft.com/office/powerpoint/2010/main" val="127541913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6 - Achiev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Congratulations!</a:t>
            </a:r>
            <a:endParaRPr lang="en-US" sz="3600" cap="all" dirty="0">
              <a:solidFill>
                <a:srgbClr val="000000"/>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0000"/>
                </a:solidFill>
              </a:rPr>
              <a:t>You have successfully completed the Understanding dementia: Practicing the Up the Pyramid Approach course. Your efforts will allow you to interact more positively with PWD and in ding so make both your life and theirs more enjoyable.</a:t>
            </a:r>
          </a:p>
          <a:p>
            <a:endParaRPr lang="en-US" sz="2000" dirty="0">
              <a:solidFill>
                <a:srgbClr val="000000"/>
              </a:solidFill>
            </a:endParaRPr>
          </a:p>
          <a:p>
            <a:r>
              <a:rPr lang="en-US" sz="2000" dirty="0">
                <a:solidFill>
                  <a:srgbClr val="000000"/>
                </a:solidFill>
              </a:rPr>
              <a:t>If you’d like to continue on your learning path, please go to the next course in the eight course series, Preparing for Communication.</a:t>
            </a:r>
          </a:p>
        </p:txBody>
      </p:sp>
    </p:spTree>
    <p:custDataLst>
      <p:tags r:id="rId1"/>
    </p:custDataLst>
    <p:extLst>
      <p:ext uri="{BB962C8B-B14F-4D97-AF65-F5344CB8AC3E}">
        <p14:creationId xmlns:p14="http://schemas.microsoft.com/office/powerpoint/2010/main" val="17344575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26122295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101572595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7683848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14201050"/>
      </p:ext>
    </p:extLst>
  </p:cSld>
  <p:clrMapOvr>
    <a:masterClrMapping/>
  </p:clrMapOvr>
  <p:transition spd="med"/>
  <p:extLst>
    <p:ext uri="{DCECCB84-F9BA-43D5-87BE-67443E8EF086}">
      <p15:sldGuideLst xmlns:p15="http://schemas.microsoft.com/office/powerpoint/2012/main">
        <p15:guide id="1" pos="324"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026091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4499861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2255013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588033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1609437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9771248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1704556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39027353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578856881"/>
      </p:ext>
    </p:extLst>
  </p:cSld>
  <p:clrMapOvr>
    <a:overrideClrMapping bg1="lt1" tx1="dk1" bg2="lt2" tx2="dk2" accent1="accent1" accent2="accent2" accent3="accent3" accent4="accent4" accent5="accent5" accent6="accent6" hlink="hlink" folHlink="folHlink"/>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xty Second Summary">
    <p:spTree>
      <p:nvGrpSpPr>
        <p:cNvPr id="1" name=""/>
        <p:cNvGrpSpPr/>
        <p:nvPr/>
      </p:nvGrpSpPr>
      <p:grpSpPr>
        <a:xfrm>
          <a:off x="0" y="0"/>
          <a:ext cx="0" cy="0"/>
          <a:chOff x="0" y="0"/>
          <a:chExt cx="0" cy="0"/>
        </a:xfrm>
      </p:grpSpPr>
      <p:pic>
        <p:nvPicPr>
          <p:cNvPr id="3" name="Laura"/>
          <p:cNvPicPr>
            <a:picLocks noChangeAspect="1"/>
          </p:cNvPicPr>
          <p:nvPr userDrawn="1"/>
        </p:nvPicPr>
        <p:blipFill rotWithShape="1">
          <a:blip r:embed="rId3" cstate="print">
            <a:extLst>
              <a:ext uri="{28A0092B-C50C-407E-A947-70E740481C1C}">
                <a14:useLocalDpi xmlns:a14="http://schemas.microsoft.com/office/drawing/2010/main"/>
              </a:ext>
            </a:extLst>
          </a:blip>
          <a:srcRect b="60945"/>
          <a:stretch/>
        </p:blipFill>
        <p:spPr>
          <a:xfrm>
            <a:off x="5976588" y="2146616"/>
            <a:ext cx="1908721" cy="2952968"/>
          </a:xfrm>
          <a:prstGeom prst="rect">
            <a:avLst/>
          </a:prstGeom>
        </p:spPr>
      </p:pic>
      <p:sp>
        <p:nvSpPr>
          <p:cNvPr id="4" name="Title 1"/>
          <p:cNvSpPr>
            <a:spLocks noGrp="1"/>
          </p:cNvSpPr>
          <p:nvPr userDrawn="1"/>
        </p:nvSpPr>
        <p:spPr>
          <a:xfrm>
            <a:off x="420229" y="793614"/>
            <a:ext cx="8303541" cy="535531"/>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3200" b="0" i="0" kern="1200">
                <a:solidFill>
                  <a:schemeClr val="tx1"/>
                </a:solidFill>
                <a:latin typeface="+mj-lt"/>
                <a:ea typeface="Oswald Light" charset="0"/>
                <a:cs typeface="Oswald Light" charset="0"/>
              </a:defRPr>
            </a:lvl1pPr>
          </a:lstStyle>
          <a:p>
            <a:r>
              <a:rPr lang="en-US" cap="all" dirty="0">
                <a:solidFill>
                  <a:srgbClr val="000000"/>
                </a:solidFill>
              </a:rPr>
              <a:t>Sixty Second Summary</a:t>
            </a:r>
          </a:p>
        </p:txBody>
      </p:sp>
      <p:sp>
        <p:nvSpPr>
          <p:cNvPr id="5" name="Shape 364"/>
          <p:cNvSpPr/>
          <p:nvPr userDrawn="1"/>
        </p:nvSpPr>
        <p:spPr>
          <a:xfrm>
            <a:off x="5465897" y="4222426"/>
            <a:ext cx="2930105" cy="960854"/>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TextBox 40"/>
          <p:cNvSpPr txBox="1"/>
          <p:nvPr userDrawn="1"/>
        </p:nvSpPr>
        <p:spPr>
          <a:xfrm>
            <a:off x="5677801" y="4281418"/>
            <a:ext cx="2506293" cy="563749"/>
          </a:xfrm>
          <a:prstGeom prst="rect">
            <a:avLst/>
          </a:prstGeom>
          <a:ln w="12700">
            <a:miter lim="400000"/>
          </a:ln>
        </p:spPr>
        <p:txBody>
          <a:bodyPr lIns="90000" tIns="46800" rIns="9000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s-IS" sz="2000" dirty="0">
                <a:solidFill>
                  <a:srgbClr val="FFFFFF"/>
                </a:solidFill>
                <a:ea typeface="Oswald Light" charset="0"/>
                <a:cs typeface="Oswald Light" charset="0"/>
              </a:rPr>
              <a:t>Key Point</a:t>
            </a:r>
          </a:p>
        </p:txBody>
      </p:sp>
      <p:sp>
        <p:nvSpPr>
          <p:cNvPr id="7" name="TextBox 43"/>
          <p:cNvSpPr txBox="1"/>
          <p:nvPr userDrawn="1"/>
        </p:nvSpPr>
        <p:spPr>
          <a:xfrm>
            <a:off x="5801488" y="4646833"/>
            <a:ext cx="2298521" cy="485390"/>
          </a:xfrm>
          <a:prstGeom prst="rect">
            <a:avLst/>
          </a:prstGeom>
          <a:ln w="12700">
            <a:miter lim="400000"/>
          </a:ln>
        </p:spPr>
        <p:txBody>
          <a:bodyPr lIns="90000" tIns="46800" rIns="90000" bIns="4680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ea typeface="Lato Light" charset="0"/>
                <a:cs typeface="Lato Light" charset="0"/>
                <a:sym typeface="Lato Regular"/>
              </a:rPr>
              <a:t>Reduce Stressors</a:t>
            </a:r>
          </a:p>
        </p:txBody>
      </p:sp>
      <p:sp>
        <p:nvSpPr>
          <p:cNvPr id="8" name="TextBox 44"/>
          <p:cNvSpPr txBox="1"/>
          <p:nvPr userDrawn="1"/>
        </p:nvSpPr>
        <p:spPr>
          <a:xfrm>
            <a:off x="779893" y="1492387"/>
            <a:ext cx="4440621" cy="4572000"/>
          </a:xfrm>
          <a:prstGeom prst="rect">
            <a:avLst/>
          </a:prstGeom>
          <a:noFill/>
          <a:ln w="12700" cap="flat">
            <a:noFill/>
            <a:miter lim="400000"/>
          </a:ln>
          <a:effectLst/>
        </p:spPr>
        <p:txBody>
          <a:bodyPr wrap="square" lIns="90000" tIns="46800" rIns="90000" bIns="4680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sz="2000" dirty="0">
                <a:solidFill>
                  <a:srgbClr val="000000"/>
                </a:solidFill>
              </a:rPr>
              <a:t>The brain spends a lot of its time scanning for threats</a:t>
            </a:r>
          </a:p>
          <a:p>
            <a:pPr marL="342900" indent="-342900">
              <a:buFont typeface="Wingdings" panose="05000000000000000000" pitchFamily="2" charset="2"/>
              <a:buChar char="§"/>
            </a:pPr>
            <a:r>
              <a:rPr lang="en-US" sz="2000" dirty="0">
                <a:solidFill>
                  <a:srgbClr val="000000"/>
                </a:solidFill>
              </a:rPr>
              <a:t>When threats are perceived, FFF response takes over</a:t>
            </a:r>
          </a:p>
          <a:p>
            <a:pPr marL="342900" indent="-342900">
              <a:buFont typeface="Wingdings" panose="05000000000000000000" pitchFamily="2" charset="2"/>
              <a:buChar char="§"/>
            </a:pPr>
            <a:r>
              <a:rPr lang="en-US" sz="2000" dirty="0">
                <a:solidFill>
                  <a:srgbClr val="000000"/>
                </a:solidFill>
              </a:rPr>
              <a:t>Results in aggression, “escape” or  withdrawal</a:t>
            </a:r>
          </a:p>
          <a:p>
            <a:pPr marL="342900" indent="-342900">
              <a:buFont typeface="Wingdings" panose="05000000000000000000" pitchFamily="2" charset="2"/>
              <a:buChar char="§"/>
            </a:pPr>
            <a:r>
              <a:rPr lang="en-US" sz="2000" dirty="0">
                <a:solidFill>
                  <a:srgbClr val="000000"/>
                </a:solidFill>
              </a:rPr>
              <a:t>FFF more common when stressed</a:t>
            </a:r>
          </a:p>
          <a:p>
            <a:pPr marL="342900" indent="-342900">
              <a:buFont typeface="Wingdings" panose="05000000000000000000" pitchFamily="2" charset="2"/>
              <a:buChar char="§"/>
            </a:pPr>
            <a:r>
              <a:rPr lang="en-US" sz="2000" dirty="0">
                <a:solidFill>
                  <a:srgbClr val="000000"/>
                </a:solidFill>
              </a:rPr>
              <a:t>Response drains energy, causes negative physical &amp; emotional effects</a:t>
            </a:r>
          </a:p>
          <a:p>
            <a:pPr marL="342900" indent="-342900">
              <a:buFont typeface="Wingdings" panose="05000000000000000000" pitchFamily="2" charset="2"/>
              <a:buChar char="§"/>
            </a:pPr>
            <a:r>
              <a:rPr lang="en-US" sz="2000" dirty="0">
                <a:solidFill>
                  <a:srgbClr val="000000"/>
                </a:solidFill>
              </a:rPr>
              <a:t>Caregivers should minimize  stressors including interactions &amp; environment</a:t>
            </a:r>
          </a:p>
          <a:p>
            <a:pPr marL="342900" indent="-342900">
              <a:buFont typeface="Wingdings" panose="05000000000000000000" pitchFamily="2" charset="2"/>
              <a:buChar char="§"/>
            </a:pPr>
            <a:r>
              <a:rPr lang="en-US" sz="2000" dirty="0">
                <a:solidFill>
                  <a:srgbClr val="000000"/>
                </a:solidFill>
              </a:rPr>
              <a:t>Using &amp; understanding non-verbal communication is critical</a:t>
            </a:r>
          </a:p>
          <a:p>
            <a:pPr marL="342900" indent="-342900">
              <a:buFont typeface="Wingdings" panose="05000000000000000000" pitchFamily="2" charset="2"/>
              <a:buChar char="§"/>
            </a:pPr>
            <a:r>
              <a:rPr lang="en-US" sz="2000" dirty="0">
                <a:solidFill>
                  <a:srgbClr val="000000"/>
                </a:solidFill>
              </a:rPr>
              <a:t>Reducing FFF allows PWD to function at higher levels of the pyramid for enhanced quality of life</a:t>
            </a:r>
          </a:p>
        </p:txBody>
      </p:sp>
    </p:spTree>
    <p:custDataLst>
      <p:tags r:id="rId1"/>
    </p:custDataLst>
    <p:extLst>
      <p:ext uri="{BB962C8B-B14F-4D97-AF65-F5344CB8AC3E}">
        <p14:creationId xmlns:p14="http://schemas.microsoft.com/office/powerpoint/2010/main" val="28989879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endParaRPr lang="en-US" sz="2000" dirty="0">
              <a:solidFill>
                <a:srgbClr val="FFFFFF"/>
              </a:solidFill>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2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Third level</a:t>
            </a:r>
          </a:p>
        </p:txBody>
      </p:sp>
    </p:spTree>
    <p:custDataLst>
      <p:tags r:id="rId1"/>
    </p:custDataLst>
    <p:extLst>
      <p:ext uri="{BB962C8B-B14F-4D97-AF65-F5344CB8AC3E}">
        <p14:creationId xmlns:p14="http://schemas.microsoft.com/office/powerpoint/2010/main" val="9356226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E9887936-ADF4-40A4-986E-5A6C4A82E10B}" type="slidenum">
              <a:rPr lang="en-US" smtClean="0"/>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2510574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90479772"/>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5" name="Footer Placeholder 4"/>
          <p:cNvSpPr>
            <a:spLocks noGrp="1"/>
          </p:cNvSpPr>
          <p:nvPr>
            <p:ph type="ftr" sz="quarter" idx="11"/>
          </p:nvPr>
        </p:nvSpPr>
        <p:spPr>
          <a:xfrm>
            <a:off x="1972647" y="6108173"/>
            <a:ext cx="5314517" cy="365125"/>
          </a:xfrm>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8258967" y="6108173"/>
            <a:ext cx="427833" cy="365125"/>
          </a:xfrm>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158522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955797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5201739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pPr/>
              <a:t>9/24/2025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396497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5502815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8355649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3599527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880254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pPr/>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514801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35247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51206178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801568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2307923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313727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710910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7083036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0327594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95036525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4821549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236490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333767688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97089178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199911310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085967969"/>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58555202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25586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17455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22746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01828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3801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2478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7753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and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and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indifferet</a:t>
            </a: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43508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62764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43861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78885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163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175508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39661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07727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Tree>
    <p:custDataLst>
      <p:tags r:id="rId1"/>
    </p:custDataLst>
    <p:extLst>
      <p:ext uri="{BB962C8B-B14F-4D97-AF65-F5344CB8AC3E}">
        <p14:creationId xmlns:p14="http://schemas.microsoft.com/office/powerpoint/2010/main" val="2564814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2674675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dirty="0"/>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9334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046446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9431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17528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12277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82921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91156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19601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3806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49947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700064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dirty="0"/>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196632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5243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dirty="0"/>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54992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852898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dirty="0"/>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535966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08733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42829547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693446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970318"/>
          </a:xfrm>
          <a:prstGeom prst="rect">
            <a:avLst/>
          </a:prstGeom>
          <a:noFill/>
        </p:spPr>
        <p:txBody>
          <a:bodyPr wrap="square" rtlCol="0">
            <a:spAutoFit/>
          </a:bodyPr>
          <a:lstStyle/>
          <a:p>
            <a:r>
              <a:rPr lang="en-US" b="1" u="sng" dirty="0"/>
              <a:t>NOTE: Best practice is to copy the bullet points from the course objectives slide (How We’ll Get There” and paste them onto the “Where We’ve Been” layout. If written well, those objectives should also summarize what has been learned. Throughout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2851851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567"/>
            <a:ext cx="4571622" cy="6857433"/>
          </a:xfrm>
          <a:prstGeom prst="rect">
            <a:avLst/>
          </a:prstGeom>
        </p:spPr>
      </p:pic>
    </p:spTree>
    <p:custDataLst>
      <p:tags r:id="rId1"/>
    </p:custDataLst>
    <p:extLst>
      <p:ext uri="{BB962C8B-B14F-4D97-AF65-F5344CB8AC3E}">
        <p14:creationId xmlns:p14="http://schemas.microsoft.com/office/powerpoint/2010/main" val="2277608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427764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567470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3124220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40</a:t>
            </a: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20</a:t>
            </a: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0</a:t>
            </a: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2818063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06697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3875344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dirty="0"/>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399789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9611294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dirty="0"/>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dirty="0"/>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dirty="0">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dirty="0">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dirty="0"/>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2701151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dirty="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and match images </a:t>
            </a:r>
          </a:p>
          <a:p>
            <a:pPr algn="l">
              <a:lnSpc>
                <a:spcPct val="100000"/>
              </a:lnSpc>
            </a:pPr>
            <a:r>
              <a:rPr lang="en-US" sz="1600" dirty="0">
                <a:solidFill>
                  <a:schemeClr val="tx2"/>
                </a:solidFill>
                <a:latin typeface="+mn-lt"/>
              </a:rPr>
              <a:t>and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187358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dirty="0"/>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56101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3397048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dirty="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dirty="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dirty="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dirty="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and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2455592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4040749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dirty="0"/>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6755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dirty="0"/>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2759357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Facebook.com/company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500669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6894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79924343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402248014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0368992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291297338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4211225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13550055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57239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229299384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179680436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327961106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80197225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56506461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81465134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762000"/>
            <a:ext cx="3712463" cy="3276600"/>
          </a:xfrm>
          <a:prstGeom prst="rect">
            <a:avLst/>
          </a:prstGeom>
        </p:spPr>
        <p:txBody>
          <a:bodyPr vert="horz" wrap="square" lIns="91440" tIns="45720" rIns="91440" bIns="45720" rtlCol="0" anchor="t" anchorCtr="0">
            <a:noAutofit/>
          </a:bodyPr>
          <a:lstStyle>
            <a:lvl1pPr marL="0" indent="1198563">
              <a:defRPr cap="small" baseline="0">
                <a:effectLst>
                  <a:outerShdw blurRad="38100" dist="38100" dir="2700000" algn="tl">
                    <a:srgbClr val="000000">
                      <a:alpha val="43137"/>
                    </a:srgbClr>
                  </a:outerShdw>
                </a:effectLst>
                <a:latin typeface="+mj-lt"/>
              </a:defRPr>
            </a:lvl1pPr>
          </a:lstStyle>
          <a:p>
            <a:r>
              <a:rPr lang="en-US" dirty="0"/>
              <a:t>Your Focus Area Toolkit</a:t>
            </a:r>
            <a:br>
              <a:rPr lang="en-US" dirty="0"/>
            </a:br>
            <a:r>
              <a:rPr lang="en-US" dirty="0"/>
              <a:t>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4572000" y="431534"/>
            <a:ext cx="4114800" cy="6197866"/>
          </a:xfrm>
          <a:prstGeom prst="roundRect">
            <a:avLst/>
          </a:prstGeom>
          <a:solidFill>
            <a:schemeClr val="accent4">
              <a:lumMod val="60000"/>
              <a:lumOff val="40000"/>
            </a:schemeClr>
          </a:solidFill>
          <a:ln w="19050">
            <a:solidFill>
              <a:schemeClr val="accent4">
                <a:lumMod val="50000"/>
              </a:schemeClr>
            </a:solidFill>
          </a:ln>
          <a:effectLst>
            <a:outerShdw blurRad="50800" dist="38100" dir="2700000" algn="tl" rotWithShape="0">
              <a:prstClr val="black">
                <a:alpha val="40000"/>
              </a:prstClr>
            </a:outerShdw>
          </a:effectLst>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228600"/>
            <a:ext cx="1168666" cy="1168666"/>
          </a:xfrm>
          <a:prstGeom prst="rect">
            <a:avLst/>
          </a:prstGeom>
        </p:spPr>
      </p:pic>
      <p:pic>
        <p:nvPicPr>
          <p:cNvPr id="3" name="Picture 2" descr="A picture containing case, accessory&#10;&#10;Description generated with very high confidence">
            <a:extLst>
              <a:ext uri="{FF2B5EF4-FFF2-40B4-BE49-F238E27FC236}">
                <a16:creationId xmlns:a16="http://schemas.microsoft.com/office/drawing/2014/main" id="{FD84EC78-A8C5-48F0-B4CF-E35059ACE19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38" t="16100" b="6482"/>
          <a:stretch/>
        </p:blipFill>
        <p:spPr>
          <a:xfrm>
            <a:off x="152400" y="4267200"/>
            <a:ext cx="4495800" cy="2438400"/>
          </a:xfrm>
          <a:prstGeom prst="rect">
            <a:avLst/>
          </a:prstGeom>
        </p:spPr>
      </p:pic>
    </p:spTree>
    <p:custDataLst>
      <p:tags r:id="rId1"/>
    </p:custDataLst>
    <p:extLst>
      <p:ext uri="{BB962C8B-B14F-4D97-AF65-F5344CB8AC3E}">
        <p14:creationId xmlns:p14="http://schemas.microsoft.com/office/powerpoint/2010/main" val="126018134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64796148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&amp; in ding so make both your life &amp;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3203555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350412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737053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294474439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91034991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201036786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6"/>
          <p:cNvSpPr/>
          <p:nvPr userDrawn="1"/>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9"/>
          <p:cNvSpPr/>
          <p:nvPr userDrawn="1"/>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clipboard"/>
          <p:cNvSpPr>
            <a:spLocks noEditPoints="1"/>
          </p:cNvSpPr>
          <p:nvPr userDrawn="1"/>
        </p:nvSpPr>
        <p:spPr bwMode="auto">
          <a:xfrm>
            <a:off x="6065148" y="3338968"/>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accent4">
              <a:lumMod val="50000"/>
            </a:schemeClr>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397888498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115553691"/>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3860124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0599954"/>
      </p:ext>
    </p:extLst>
  </p:cSld>
  <p:clrMapOvr>
    <a:masterClrMapping/>
  </p:clrMapOvr>
  <p:transition spd="med"/>
  <p:extLst>
    <p:ext uri="{DCECCB84-F9BA-43D5-87BE-67443E8EF086}">
      <p15:sldGuideLst xmlns:p15="http://schemas.microsoft.com/office/powerpoint/2012/main">
        <p15:guide id="1" pos="32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27620017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2188796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4919679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32967153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3449410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323604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5625158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18042985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22926526"/>
      </p:ext>
    </p:extLst>
  </p:cSld>
  <p:clrMapOvr>
    <a:masterClrMapping/>
  </p:clrMapOvr>
  <p:transition spd="med"/>
  <p:extLst>
    <p:ext uri="{DCECCB84-F9BA-43D5-87BE-67443E8EF086}">
      <p15:sldGuideLst xmlns:p15="http://schemas.microsoft.com/office/powerpoint/2012/main">
        <p15:guide id="1" pos="32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5439044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&amp;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&amp;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a:t>
            </a:r>
            <a:r>
              <a:rPr lang="en-US" sz="2000" dirty="0" err="1">
                <a:solidFill>
                  <a:schemeClr val="bg1"/>
                </a:solidFill>
              </a:rPr>
              <a:t>indifferet</a:t>
            </a:r>
            <a:endParaRPr lang="en-US" sz="2000" dirty="0">
              <a:solidFill>
                <a:schemeClr val="bg1"/>
              </a:solidFill>
            </a:endParaRP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708168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6897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01320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Tree>
    <p:custDataLst>
      <p:tags r:id="rId1"/>
    </p:custDataLst>
    <p:extLst>
      <p:ext uri="{BB962C8B-B14F-4D97-AF65-F5344CB8AC3E}">
        <p14:creationId xmlns:p14="http://schemas.microsoft.com/office/powerpoint/2010/main" val="3509503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4013619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123563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339652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52227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2473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customXml/item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theme" Target="../theme/theme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tags" Target="../tags/tag21.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ags" Target="../tags/tag8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customXml" Target="../../customXml/item9.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55" Type="http://schemas.openxmlformats.org/officeDocument/2006/relationships/tags" Target="../tags/tag102.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theme" Target="../theme/theme4.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tags" Target="../tags/tag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customXml" Target="../../customXml/item3.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customXml" Target="../../customXml/item8.xml"/><Relationship Id="rId2" Type="http://schemas.openxmlformats.org/officeDocument/2006/relationships/theme" Target="../theme/theme6.xml"/><Relationship Id="rId1" Type="http://schemas.openxmlformats.org/officeDocument/2006/relationships/slideLayout" Target="../slideLayouts/slideLayout157.xml"/><Relationship Id="rId4" Type="http://schemas.openxmlformats.org/officeDocument/2006/relationships/tags" Target="../tags/tag177.xml"/></Relationships>
</file>

<file path=ppt/slideMasters/_rels/slideMaster7.xml.rels><?xml version="1.0" encoding="UTF-8" standalone="yes"?>
<Relationships xmlns="http://schemas.openxmlformats.org/package/2006/relationships"><Relationship Id="rId3" Type="http://schemas.openxmlformats.org/officeDocument/2006/relationships/customXml" Target="../../customXml/item1.xml"/><Relationship Id="rId2" Type="http://schemas.openxmlformats.org/officeDocument/2006/relationships/theme" Target="../theme/theme7.xml"/><Relationship Id="rId1" Type="http://schemas.openxmlformats.org/officeDocument/2006/relationships/slideLayout" Target="../slideLayouts/slideLayout158.xml"/><Relationship Id="rId4" Type="http://schemas.openxmlformats.org/officeDocument/2006/relationships/tags" Target="../tags/tag1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theme" Target="../theme/theme8.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41489778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1"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9/24/2025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6"/>
    </p:custDataLst>
    <p:extLst>
      <p:ext uri="{BB962C8B-B14F-4D97-AF65-F5344CB8AC3E}">
        <p14:creationId xmlns:p14="http://schemas.microsoft.com/office/powerpoint/2010/main" val="32204467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20" r:id="rId16"/>
    <p:sldLayoutId id="2147483721" r:id="rId17"/>
    <p:sldLayoutId id="2147483722" r:id="rId18"/>
    <p:sldLayoutId id="2147483910" r:id="rId19"/>
    <p:sldLayoutId id="2147483723" r:id="rId20"/>
    <p:sldLayoutId id="2147483724" r:id="rId21"/>
    <p:sldLayoutId id="2147483725" r:id="rId22"/>
    <p:sldLayoutId id="2147483900" r:id="rId23"/>
    <p:sldLayoutId id="2147483726" r:id="rId24"/>
    <p:sldLayoutId id="2147483727" r:id="rId25"/>
    <p:sldLayoutId id="2147483728" r:id="rId26"/>
    <p:sldLayoutId id="2147483729" r:id="rId27"/>
    <p:sldLayoutId id="2147483731" r:id="rId28"/>
    <p:sldLayoutId id="2147483732" r:id="rId29"/>
    <p:sldLayoutId id="2147483733" r:id="rId30"/>
    <p:sldLayoutId id="2147483734" r:id="rId31"/>
    <p:sldLayoutId id="2147483735" r:id="rId32"/>
    <p:sldLayoutId id="2147483737" r:id="rId33"/>
    <p:sldLayoutId id="2147483738"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673" r:id="rId43"/>
    <p:sldLayoutId id="2147483899" r:id="rId44"/>
    <p:sldLayoutId id="2147483771" r:id="rId45"/>
    <p:sldLayoutId id="2147483908" r:id="rId46"/>
    <p:sldLayoutId id="2147483909" r:id="rId47"/>
    <p:sldLayoutId id="2147483904" r:id="rId48"/>
    <p:sldLayoutId id="2147483901" r:id="rId49"/>
    <p:sldLayoutId id="2147483902" r:id="rId50"/>
    <p:sldLayoutId id="2147483903" r:id="rId51"/>
    <p:sldLayoutId id="2147483906" r:id="rId52"/>
    <p:sldLayoutId id="2147483905" r:id="rId53"/>
    <p:sldLayoutId id="2147483907" r:id="rId54"/>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362498137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326">
          <p15:clr>
            <a:srgbClr val="F26B43"/>
          </p15:clr>
        </p15:guide>
        <p15:guide id="4" orient="horz" pos="504">
          <p15:clr>
            <a:srgbClr val="F26B43"/>
          </p15:clr>
        </p15:guide>
        <p15:guide id="5" orient="horz"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9/24/2025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5"/>
    </p:custDataLst>
    <p:extLst>
      <p:ext uri="{BB962C8B-B14F-4D97-AF65-F5344CB8AC3E}">
        <p14:creationId xmlns:p14="http://schemas.microsoft.com/office/powerpoint/2010/main" val="48125425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15"/>
      <p:tags r:id="rId16"/>
    </p:custDataLst>
    <p:extLst>
      <p:ext uri="{BB962C8B-B14F-4D97-AF65-F5344CB8AC3E}">
        <p14:creationId xmlns:p14="http://schemas.microsoft.com/office/powerpoint/2010/main" val="8602091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63" r:id="rId3"/>
    <p:sldLayoutId id="2147483765" r:id="rId4"/>
    <p:sldLayoutId id="2147483766" r:id="rId5"/>
    <p:sldLayoutId id="2147483767" r:id="rId6"/>
    <p:sldLayoutId id="2147483768" r:id="rId7"/>
    <p:sldLayoutId id="2147483769" r:id="rId8"/>
    <p:sldLayoutId id="2147483770"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0329078"/>
      </p:ext>
    </p:ext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96460458"/>
      </p:ext>
    </p:extLst>
  </p:cSld>
  <p:clrMap bg1="lt1" tx1="dk1" bg2="lt2" tx2="dk2" accent1="accent1" accent2="accent2" accent3="accent3" accent4="accent4" accent5="accent5" accent6="accent6" hlink="hlink" folHlink="folHlink"/>
  <p:sldLayoutIdLst>
    <p:sldLayoutId id="2147483896"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9/24/2025</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5456569"/>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217167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6.xml"/><Relationship Id="rId1" Type="http://schemas.openxmlformats.org/officeDocument/2006/relationships/tags" Target="../tags/tag188.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1.xml"/><Relationship Id="rId1" Type="http://schemas.openxmlformats.org/officeDocument/2006/relationships/tags" Target="../tags/tag202.xml"/><Relationship Id="rId5" Type="http://schemas.openxmlformats.org/officeDocument/2006/relationships/image" Target="../media/image33.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2.xml"/><Relationship Id="rId1" Type="http://schemas.openxmlformats.org/officeDocument/2006/relationships/tags" Target="../tags/tag204.xml"/><Relationship Id="rId6" Type="http://schemas.openxmlformats.org/officeDocument/2006/relationships/image" Target="../media/image34.jpeg"/><Relationship Id="rId5" Type="http://schemas.openxmlformats.org/officeDocument/2006/relationships/hyperlink" Target="https://healthandwelfare.idaho.gov/Health/HealthDistricts/tabid/97/Default.aspx"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9.xml"/><Relationship Id="rId1" Type="http://schemas.openxmlformats.org/officeDocument/2006/relationships/tags" Target="../tags/tag206.xml"/><Relationship Id="rId6" Type="http://schemas.openxmlformats.org/officeDocument/2006/relationships/image" Target="../media/image35.png"/><Relationship Id="rId5" Type="http://schemas.openxmlformats.org/officeDocument/2006/relationships/hyperlink" Target="FA02_FoodEstablishmentInspectionReport_Blank.pdf" TargetMode="Externa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1.xml"/><Relationship Id="rId1" Type="http://schemas.openxmlformats.org/officeDocument/2006/relationships/tags" Target="../tags/tag20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5.png"/><Relationship Id="rId2" Type="http://schemas.openxmlformats.org/officeDocument/2006/relationships/slideLayout" Target="../slideLayouts/slideLayout182.xml"/><Relationship Id="rId1" Type="http://schemas.openxmlformats.org/officeDocument/2006/relationships/tags" Target="../tags/tag210.xml"/><Relationship Id="rId6" Type="http://schemas.openxmlformats.org/officeDocument/2006/relationships/hyperlink" Target="FA02_FoodEstablishmentInspectionReport_Ffilled.pdf" TargetMode="External"/><Relationship Id="rId5" Type="http://schemas.openxmlformats.org/officeDocument/2006/relationships/image" Target="../media/image31.jpeg"/><Relationship Id="rId4" Type="http://schemas.microsoft.com/office/2018/10/relationships/comments" Target="../comments/modernComment_273_6FEF647B.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9.xml"/><Relationship Id="rId1" Type="http://schemas.openxmlformats.org/officeDocument/2006/relationships/tags" Target="../tags/tag2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0.xml"/><Relationship Id="rId1" Type="http://schemas.openxmlformats.org/officeDocument/2006/relationships/tags" Target="../tags/tag214.xml"/><Relationship Id="rId5" Type="http://schemas.openxmlformats.org/officeDocument/2006/relationships/hyperlink" Target="https://youtu.be/Zw9j1g1wsq8" TargetMode="External"/><Relationship Id="rId4" Type="http://schemas.openxmlformats.org/officeDocument/2006/relationships/hyperlink" Target="https://www.irs.gov/charities-non-profits/charitable-organizations"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2.xml"/><Relationship Id="rId1" Type="http://schemas.openxmlformats.org/officeDocument/2006/relationships/tags" Target="../tags/tag216.xml"/><Relationship Id="rId4" Type="http://schemas.openxmlformats.org/officeDocument/2006/relationships/hyperlink" Target="https://youtu.be/UaiKlOTRH2M"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6.png"/><Relationship Id="rId2" Type="http://schemas.openxmlformats.org/officeDocument/2006/relationships/slideLayout" Target="../slideLayouts/slideLayout179.xml"/><Relationship Id="rId1" Type="http://schemas.openxmlformats.org/officeDocument/2006/relationships/tags" Target="../tags/tag218.xml"/><Relationship Id="rId6" Type="http://schemas.openxmlformats.org/officeDocument/2006/relationships/hyperlink" Target="FA04_AccreditedFoodProductionManagerCertificate_Sample.pdf" TargetMode="External"/><Relationship Id="rId5" Type="http://schemas.openxmlformats.org/officeDocument/2006/relationships/hyperlink" Target="https://publicdocuments.dhw.idaho.gov/WebLink/DocView.aspx?id=1524&amp;dbid=0&amp;repo=PUBLIC-DOCUMENTS" TargetMode="External"/><Relationship Id="rId4" Type="http://schemas.openxmlformats.org/officeDocument/2006/relationships/hyperlink" Target="https://publicdocuments.dhw.idaho.gov/WebLink/DocView.aspx?id=1522&amp;dbid=0&amp;repo=PUBLIC-DOCUMENTS&amp;cr=1"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9.xml"/><Relationship Id="rId1" Type="http://schemas.openxmlformats.org/officeDocument/2006/relationships/tags" Target="../tags/tag220.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7.xml"/><Relationship Id="rId1" Type="http://schemas.openxmlformats.org/officeDocument/2006/relationships/tags" Target="../tags/tag190.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8.xml"/><Relationship Id="rId7" Type="http://schemas.openxmlformats.org/officeDocument/2006/relationships/diagramColors" Target="../diagrams/colors1.xml"/><Relationship Id="rId2" Type="http://schemas.openxmlformats.org/officeDocument/2006/relationships/slideLayout" Target="../slideLayouts/slideLayout182.xml"/><Relationship Id="rId1" Type="http://schemas.openxmlformats.org/officeDocument/2006/relationships/tags" Target="../tags/tag2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9.xml"/><Relationship Id="rId7" Type="http://schemas.openxmlformats.org/officeDocument/2006/relationships/diagramColors" Target="../diagrams/colors2.xml"/><Relationship Id="rId2" Type="http://schemas.openxmlformats.org/officeDocument/2006/relationships/slideLayout" Target="../slideLayouts/slideLayout182.xml"/><Relationship Id="rId1" Type="http://schemas.openxmlformats.org/officeDocument/2006/relationships/tags" Target="../tags/tag2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xml"/><Relationship Id="rId7" Type="http://schemas.openxmlformats.org/officeDocument/2006/relationships/diagramColors" Target="../diagrams/colors3.xml"/><Relationship Id="rId2" Type="http://schemas.openxmlformats.org/officeDocument/2006/relationships/slideLayout" Target="../slideLayouts/slideLayout182.xml"/><Relationship Id="rId1" Type="http://schemas.openxmlformats.org/officeDocument/2006/relationships/tags" Target="../tags/tag22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1.xml"/><Relationship Id="rId7" Type="http://schemas.openxmlformats.org/officeDocument/2006/relationships/diagramColors" Target="../diagrams/colors4.xml"/><Relationship Id="rId2" Type="http://schemas.openxmlformats.org/officeDocument/2006/relationships/slideLayout" Target="../slideLayouts/slideLayout182.xml"/><Relationship Id="rId1" Type="http://schemas.openxmlformats.org/officeDocument/2006/relationships/tags" Target="../tags/tag2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9.xml"/><Relationship Id="rId1" Type="http://schemas.openxmlformats.org/officeDocument/2006/relationships/tags" Target="../tags/tag230.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0.xml"/><Relationship Id="rId1" Type="http://schemas.openxmlformats.org/officeDocument/2006/relationships/tags" Target="../tags/tag23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0.xml"/><Relationship Id="rId1" Type="http://schemas.openxmlformats.org/officeDocument/2006/relationships/tags" Target="../tags/tag234.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0.xml"/><Relationship Id="rId1" Type="http://schemas.openxmlformats.org/officeDocument/2006/relationships/tags" Target="../tags/tag236.xml"/><Relationship Id="rId5" Type="http://schemas.openxmlformats.org/officeDocument/2006/relationships/image" Target="../media/image45.emf"/><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1.xml"/><Relationship Id="rId1" Type="http://schemas.openxmlformats.org/officeDocument/2006/relationships/tags" Target="../tags/tag23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2.xml"/><Relationship Id="rId1" Type="http://schemas.openxmlformats.org/officeDocument/2006/relationships/tags" Target="../tags/tag240.xml"/><Relationship Id="rId4" Type="http://schemas.openxmlformats.org/officeDocument/2006/relationships/hyperlink" Target="https://legislature.idaho.gov/wp-content/uploads/sessioninfo/2025/legislation/H0135.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9.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9.xml"/><Relationship Id="rId1" Type="http://schemas.openxmlformats.org/officeDocument/2006/relationships/tags" Target="../tags/tag24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1.xml"/><Relationship Id="rId1" Type="http://schemas.openxmlformats.org/officeDocument/2006/relationships/tags" Target="../tags/tag24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2.xml"/><Relationship Id="rId1" Type="http://schemas.openxmlformats.org/officeDocument/2006/relationships/tags" Target="../tags/tag246.xml"/><Relationship Id="rId6" Type="http://schemas.openxmlformats.org/officeDocument/2006/relationships/image" Target="../media/image46.png"/><Relationship Id="rId5" Type="http://schemas.openxmlformats.org/officeDocument/2006/relationships/hyperlink" Target="FA06_SignInSheet.pdf" TargetMode="Externa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1.xml"/><Relationship Id="rId7" Type="http://schemas.openxmlformats.org/officeDocument/2006/relationships/diagramColors" Target="../diagrams/colors5.xml"/><Relationship Id="rId2" Type="http://schemas.openxmlformats.org/officeDocument/2006/relationships/slideLayout" Target="../slideLayouts/slideLayout182.xml"/><Relationship Id="rId1" Type="http://schemas.openxmlformats.org/officeDocument/2006/relationships/tags" Target="../tags/tag24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2.xml"/><Relationship Id="rId7" Type="http://schemas.openxmlformats.org/officeDocument/2006/relationships/diagramColors" Target="../diagrams/colors6.xml"/><Relationship Id="rId2" Type="http://schemas.openxmlformats.org/officeDocument/2006/relationships/slideLayout" Target="../slideLayouts/slideLayout179.xml"/><Relationship Id="rId1" Type="http://schemas.openxmlformats.org/officeDocument/2006/relationships/tags" Target="../tags/tag25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0.xml"/><Relationship Id="rId1" Type="http://schemas.openxmlformats.org/officeDocument/2006/relationships/tags" Target="../tags/tag252.xml"/><Relationship Id="rId6" Type="http://schemas.openxmlformats.org/officeDocument/2006/relationships/image" Target="../media/image47.png"/><Relationship Id="rId5" Type="http://schemas.openxmlformats.org/officeDocument/2006/relationships/hyperlink" Target="FA07_VoluntaryContributionsGuidance.pdf" TargetMode="Externa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0.xml"/><Relationship Id="rId1" Type="http://schemas.openxmlformats.org/officeDocument/2006/relationships/tags" Target="../tags/tag25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9.xml"/><Relationship Id="rId1" Type="http://schemas.openxmlformats.org/officeDocument/2006/relationships/tags" Target="../tags/tag256.xml"/></Relationships>
</file>

<file path=ppt/slides/_rels/slide3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6.xml"/><Relationship Id="rId7" Type="http://schemas.openxmlformats.org/officeDocument/2006/relationships/diagramColors" Target="../diagrams/colors7.xml"/><Relationship Id="rId2" Type="http://schemas.openxmlformats.org/officeDocument/2006/relationships/slideLayout" Target="../slideLayouts/slideLayout180.xml"/><Relationship Id="rId1" Type="http://schemas.openxmlformats.org/officeDocument/2006/relationships/tags" Target="../tags/tag25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7.xml"/><Relationship Id="rId7" Type="http://schemas.openxmlformats.org/officeDocument/2006/relationships/diagramColors" Target="../diagrams/colors8.xml"/><Relationship Id="rId2" Type="http://schemas.openxmlformats.org/officeDocument/2006/relationships/slideLayout" Target="../slideLayouts/slideLayout181.xml"/><Relationship Id="rId1" Type="http://schemas.openxmlformats.org/officeDocument/2006/relationships/tags" Target="../tags/tag26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8.xml"/><Relationship Id="rId1" Type="http://schemas.openxmlformats.org/officeDocument/2006/relationships/tags" Target="../tags/tag19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8.xml"/><Relationship Id="rId7" Type="http://schemas.openxmlformats.org/officeDocument/2006/relationships/diagramColors" Target="../diagrams/colors9.xml"/><Relationship Id="rId2" Type="http://schemas.openxmlformats.org/officeDocument/2006/relationships/slideLayout" Target="../slideLayouts/slideLayout182.xml"/><Relationship Id="rId1" Type="http://schemas.openxmlformats.org/officeDocument/2006/relationships/tags" Target="../tags/tag26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39.xml"/><Relationship Id="rId7" Type="http://schemas.openxmlformats.org/officeDocument/2006/relationships/diagramColors" Target="../diagrams/colors10.xml"/><Relationship Id="rId2" Type="http://schemas.openxmlformats.org/officeDocument/2006/relationships/slideLayout" Target="../slideLayouts/slideLayout182.xml"/><Relationship Id="rId1" Type="http://schemas.openxmlformats.org/officeDocument/2006/relationships/tags" Target="../tags/tag26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9.xml"/><Relationship Id="rId1" Type="http://schemas.openxmlformats.org/officeDocument/2006/relationships/tags" Target="../tags/tag266.xml"/></Relationships>
</file>

<file path=ppt/slides/_rels/slide4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41.xml"/><Relationship Id="rId7" Type="http://schemas.openxmlformats.org/officeDocument/2006/relationships/diagramColors" Target="../diagrams/colors11.xml"/><Relationship Id="rId2" Type="http://schemas.openxmlformats.org/officeDocument/2006/relationships/slideLayout" Target="../slideLayouts/slideLayout180.xml"/><Relationship Id="rId1" Type="http://schemas.openxmlformats.org/officeDocument/2006/relationships/tags" Target="../tags/tag26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1.xml"/><Relationship Id="rId1" Type="http://schemas.openxmlformats.org/officeDocument/2006/relationships/tags" Target="../tags/tag270.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2.xml"/><Relationship Id="rId1" Type="http://schemas.openxmlformats.org/officeDocument/2006/relationships/tags" Target="../tags/tag272.xml"/><Relationship Id="rId5" Type="http://schemas.openxmlformats.org/officeDocument/2006/relationships/image" Target="../media/image75.jpeg"/><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44.xml"/><Relationship Id="rId7" Type="http://schemas.openxmlformats.org/officeDocument/2006/relationships/diagramColors" Target="../diagrams/colors12.xml"/><Relationship Id="rId2" Type="http://schemas.openxmlformats.org/officeDocument/2006/relationships/slideLayout" Target="../slideLayouts/slideLayout182.xml"/><Relationship Id="rId1" Type="http://schemas.openxmlformats.org/officeDocument/2006/relationships/tags" Target="../tags/tag27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4.xml"/><Relationship Id="rId1" Type="http://schemas.openxmlformats.org/officeDocument/2006/relationships/tags" Target="../tags/tag276.xml"/><Relationship Id="rId6" Type="http://schemas.openxmlformats.org/officeDocument/2006/relationships/image" Target="../media/image76.png"/><Relationship Id="rId5" Type="http://schemas.openxmlformats.org/officeDocument/2006/relationships/hyperlink" Target="FA09_NutritionEducation.pdf" TargetMode="External"/><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46.xml"/><Relationship Id="rId7" Type="http://schemas.openxmlformats.org/officeDocument/2006/relationships/diagramColors" Target="../diagrams/colors13.xml"/><Relationship Id="rId2" Type="http://schemas.openxmlformats.org/officeDocument/2006/relationships/slideLayout" Target="../slideLayouts/slideLayout179.xml"/><Relationship Id="rId1" Type="http://schemas.openxmlformats.org/officeDocument/2006/relationships/tags" Target="../tags/tag27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47.xml"/><Relationship Id="rId7" Type="http://schemas.openxmlformats.org/officeDocument/2006/relationships/diagramColors" Target="../diagrams/colors14.xml"/><Relationship Id="rId2" Type="http://schemas.openxmlformats.org/officeDocument/2006/relationships/slideLayout" Target="../slideLayouts/slideLayout180.xml"/><Relationship Id="rId1" Type="http://schemas.openxmlformats.org/officeDocument/2006/relationships/tags" Target="../tags/tag280.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3.xml"/><Relationship Id="rId1" Type="http://schemas.openxmlformats.org/officeDocument/2006/relationships/tags" Target="../tags/tag194.xml"/><Relationship Id="rId4" Type="http://schemas.openxmlformats.org/officeDocument/2006/relationships/image" Target="../media/image30.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1.xml"/><Relationship Id="rId1" Type="http://schemas.openxmlformats.org/officeDocument/2006/relationships/tags" Target="../tags/tag28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2.xml"/><Relationship Id="rId1" Type="http://schemas.openxmlformats.org/officeDocument/2006/relationships/tags" Target="../tags/tag284.xml"/><Relationship Id="rId5" Type="http://schemas.openxmlformats.org/officeDocument/2006/relationships/image" Target="../media/image77.png"/><Relationship Id="rId4" Type="http://schemas.openxmlformats.org/officeDocument/2006/relationships/hyperlink" Target="FA10_Invoice.pdf"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9.xml"/><Relationship Id="rId1" Type="http://schemas.openxmlformats.org/officeDocument/2006/relationships/tags" Target="../tags/tag286.xml"/></Relationships>
</file>

<file path=ppt/slides/_rels/slide5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51.xml"/><Relationship Id="rId7" Type="http://schemas.openxmlformats.org/officeDocument/2006/relationships/diagramColors" Target="../diagrams/colors15.xml"/><Relationship Id="rId2" Type="http://schemas.openxmlformats.org/officeDocument/2006/relationships/slideLayout" Target="../slideLayouts/slideLayout180.xml"/><Relationship Id="rId1" Type="http://schemas.openxmlformats.org/officeDocument/2006/relationships/tags" Target="../tags/tag28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52.xml"/><Relationship Id="rId7" Type="http://schemas.openxmlformats.org/officeDocument/2006/relationships/diagramColors" Target="../diagrams/colors16.xml"/><Relationship Id="rId2" Type="http://schemas.openxmlformats.org/officeDocument/2006/relationships/slideLayout" Target="../slideLayouts/slideLayout181.xml"/><Relationship Id="rId1" Type="http://schemas.openxmlformats.org/officeDocument/2006/relationships/tags" Target="../tags/tag290.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2.xml"/><Relationship Id="rId1" Type="http://schemas.openxmlformats.org/officeDocument/2006/relationships/tags" Target="../tags/tag292.xml"/><Relationship Id="rId5" Type="http://schemas.openxmlformats.org/officeDocument/2006/relationships/image" Target="../media/image78.png"/><Relationship Id="rId4" Type="http://schemas.openxmlformats.org/officeDocument/2006/relationships/hyperlink" Target="FA11_NSIP_Guidance.pdf" TargetMode="External"/></Relationships>
</file>

<file path=ppt/slides/_rels/slide5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54.xml"/><Relationship Id="rId7" Type="http://schemas.openxmlformats.org/officeDocument/2006/relationships/diagramColors" Target="../diagrams/colors17.xml"/><Relationship Id="rId2" Type="http://schemas.openxmlformats.org/officeDocument/2006/relationships/slideLayout" Target="../slideLayouts/slideLayout180.xml"/><Relationship Id="rId1" Type="http://schemas.openxmlformats.org/officeDocument/2006/relationships/tags" Target="../tags/tag29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5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55.xml"/><Relationship Id="rId7" Type="http://schemas.openxmlformats.org/officeDocument/2006/relationships/diagramColors" Target="../diagrams/colors18.xml"/><Relationship Id="rId2" Type="http://schemas.openxmlformats.org/officeDocument/2006/relationships/slideLayout" Target="../slideLayouts/slideLayout180.xml"/><Relationship Id="rId1" Type="http://schemas.openxmlformats.org/officeDocument/2006/relationships/tags" Target="../tags/tag296.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5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56.xml"/><Relationship Id="rId7" Type="http://schemas.openxmlformats.org/officeDocument/2006/relationships/diagramColors" Target="../diagrams/colors19.xml"/><Relationship Id="rId2" Type="http://schemas.openxmlformats.org/officeDocument/2006/relationships/slideLayout" Target="../slideLayouts/slideLayout179.xml"/><Relationship Id="rId1" Type="http://schemas.openxmlformats.org/officeDocument/2006/relationships/tags" Target="../tags/tag298.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80.xml"/><Relationship Id="rId1" Type="http://schemas.openxmlformats.org/officeDocument/2006/relationships/tags" Target="../tags/tag300.xml"/><Relationship Id="rId5" Type="http://schemas.openxmlformats.org/officeDocument/2006/relationships/hyperlink" Target="https://www.ag.idaho.gov/content/uploads/2018/04/ServiceOnNonprofit.pdf" TargetMode="Externa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82.xml"/><Relationship Id="rId1" Type="http://schemas.openxmlformats.org/officeDocument/2006/relationships/tags" Target="../tags/tag302.xml"/><Relationship Id="rId4" Type="http://schemas.openxmlformats.org/officeDocument/2006/relationships/image" Target="../media/image31.jpeg"/></Relationships>
</file>

<file path=ppt/slides/_rels/slide6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59.xml"/><Relationship Id="rId7" Type="http://schemas.openxmlformats.org/officeDocument/2006/relationships/diagramColors" Target="../diagrams/colors20.xml"/><Relationship Id="rId2" Type="http://schemas.openxmlformats.org/officeDocument/2006/relationships/slideLayout" Target="../slideLayouts/slideLayout179.xml"/><Relationship Id="rId1" Type="http://schemas.openxmlformats.org/officeDocument/2006/relationships/tags" Target="../tags/tag304.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80.xml"/><Relationship Id="rId1" Type="http://schemas.openxmlformats.org/officeDocument/2006/relationships/tags" Target="../tags/tag306.xml"/><Relationship Id="rId6" Type="http://schemas.openxmlformats.org/officeDocument/2006/relationships/image" Target="../media/image95.png"/><Relationship Id="rId5" Type="http://schemas.openxmlformats.org/officeDocument/2006/relationships/hyperlink" Target="FA14_MenuTemplate_Blank.pdf" TargetMode="External"/><Relationship Id="rId4" Type="http://schemas.openxmlformats.org/officeDocument/2006/relationships/image" Target="../media/image3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81.xml"/><Relationship Id="rId1" Type="http://schemas.openxmlformats.org/officeDocument/2006/relationships/tags" Target="../tags/tag308.xml"/><Relationship Id="rId4" Type="http://schemas.openxmlformats.org/officeDocument/2006/relationships/image" Target="../media/image31.jpeg"/></Relationships>
</file>

<file path=ppt/slides/_rels/slide6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62.xml"/><Relationship Id="rId7" Type="http://schemas.openxmlformats.org/officeDocument/2006/relationships/diagramColors" Target="../diagrams/colors21.xml"/><Relationship Id="rId2" Type="http://schemas.openxmlformats.org/officeDocument/2006/relationships/slideLayout" Target="../slideLayouts/slideLayout182.xml"/><Relationship Id="rId1" Type="http://schemas.openxmlformats.org/officeDocument/2006/relationships/tags" Target="../tags/tag310.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79.xml"/><Relationship Id="rId1" Type="http://schemas.openxmlformats.org/officeDocument/2006/relationships/tags" Target="../tags/tag312.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2.xml"/><Relationship Id="rId1" Type="http://schemas.openxmlformats.org/officeDocument/2006/relationships/tags" Target="../tags/tag19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9.xml"/><Relationship Id="rId1" Type="http://schemas.openxmlformats.org/officeDocument/2006/relationships/tags" Target="../tags/tag198.xml"/><Relationship Id="rId5" Type="http://schemas.openxmlformats.org/officeDocument/2006/relationships/hyperlink" Target="https://www.idahopublichealth.com/environmental/foodprotection/Idaho_Food_Code_Informational.pdf" TargetMode="Externa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0.xml"/><Relationship Id="rId1" Type="http://schemas.openxmlformats.org/officeDocument/2006/relationships/tags" Target="../tags/tag200.xml"/><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in a restaurant&#10;&#10;Description generated with very high confidence">
            <a:extLst>
              <a:ext uri="{FF2B5EF4-FFF2-40B4-BE49-F238E27FC236}">
                <a16:creationId xmlns:a16="http://schemas.microsoft.com/office/drawing/2014/main" id="{56FD0AEE-B9D8-49B7-ABC0-DD21FAE3F7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81000"/>
            <a:ext cx="9144000" cy="6096000"/>
          </a:xfrm>
          <a:prstGeom prst="rect">
            <a:avLst/>
          </a:prstGeom>
        </p:spPr>
      </p:pic>
      <p:sp>
        <p:nvSpPr>
          <p:cNvPr id="10" name="Freeform 9"/>
          <p:cNvSpPr/>
          <p:nvPr/>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solidFill>
              <a:schemeClr val="accent4">
                <a:lumMod val="7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b="1" dirty="0">
              <a:solidFill>
                <a:schemeClr val="accent4"/>
              </a:solidFill>
              <a:sym typeface="Helvetica Light"/>
            </a:endParaRPr>
          </a:p>
        </p:txBody>
      </p:sp>
      <p:sp>
        <p:nvSpPr>
          <p:cNvPr id="4" name="Text Placeholder 3">
            <a:extLst>
              <a:ext uri="{FF2B5EF4-FFF2-40B4-BE49-F238E27FC236}">
                <a16:creationId xmlns:a16="http://schemas.microsoft.com/office/drawing/2014/main" id="{779B95B6-5865-4D04-8B7A-D474E504F4CE}"/>
              </a:ext>
            </a:extLst>
          </p:cNvPr>
          <p:cNvSpPr>
            <a:spLocks noGrp="1"/>
          </p:cNvSpPr>
          <p:nvPr>
            <p:ph type="body" sz="quarter" idx="11"/>
          </p:nvPr>
        </p:nvSpPr>
        <p:spPr>
          <a:xfrm>
            <a:off x="-457200" y="1487488"/>
            <a:ext cx="4648200" cy="1408112"/>
          </a:xfrm>
        </p:spPr>
        <p:txBody>
          <a:bodyPr>
            <a:normAutofit fontScale="85000" lnSpcReduction="20000"/>
          </a:bodyPr>
          <a:lstStyle/>
          <a:p>
            <a:r>
              <a:rPr lang="en-US" b="1" dirty="0">
                <a:solidFill>
                  <a:schemeClr val="tx1"/>
                </a:solidFill>
                <a:effectLst>
                  <a:outerShdw blurRad="38100" dist="38100" dir="2700000" algn="tl">
                    <a:srgbClr val="000000">
                      <a:alpha val="43137"/>
                    </a:srgbClr>
                  </a:outerShdw>
                </a:effectLst>
              </a:rPr>
              <a:t>Nutrition Programs:</a:t>
            </a:r>
          </a:p>
          <a:p>
            <a:r>
              <a:rPr lang="en-US" dirty="0">
                <a:solidFill>
                  <a:schemeClr val="tx1"/>
                </a:solidFill>
              </a:rPr>
              <a:t>	Meal Site Coordinator Foundations</a:t>
            </a:r>
          </a:p>
        </p:txBody>
      </p:sp>
    </p:spTree>
    <p:custDataLst>
      <p:tags r:id="rId1"/>
    </p:custDataLst>
    <p:extLst>
      <p:ext uri="{BB962C8B-B14F-4D97-AF65-F5344CB8AC3E}">
        <p14:creationId xmlns:p14="http://schemas.microsoft.com/office/powerpoint/2010/main" val="14326104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3"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4"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5"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6"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7"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8"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5AB559A3-24D6-49FA-ABA1-9F6A4B475090}"/>
              </a:ext>
            </a:extLst>
          </p:cNvPr>
          <p:cNvSpPr>
            <a:spLocks noGrp="1"/>
          </p:cNvSpPr>
          <p:nvPr>
            <p:ph type="title"/>
          </p:nvPr>
        </p:nvSpPr>
        <p:spPr>
          <a:xfrm>
            <a:off x="838200" y="0"/>
            <a:ext cx="8305799" cy="1143001"/>
          </a:xfrm>
        </p:spPr>
        <p:txBody>
          <a:bodyPr vert="horz" lIns="91440" tIns="45720" rIns="91440" bIns="45720" rtlCol="0" anchor="ctr">
            <a:noAutofit/>
          </a:bodyPr>
          <a:lstStyle/>
          <a:p>
            <a:r>
              <a:rPr lang="en-US" b="1" cap="none" dirty="0">
                <a:effectLst/>
              </a:rPr>
              <a:t>When We Need the Permit-License</a:t>
            </a:r>
          </a:p>
        </p:txBody>
      </p:sp>
      <p:sp>
        <p:nvSpPr>
          <p:cNvPr id="2" name="Content Placeholder 1">
            <a:extLst>
              <a:ext uri="{FF2B5EF4-FFF2-40B4-BE49-F238E27FC236}">
                <a16:creationId xmlns:a16="http://schemas.microsoft.com/office/drawing/2014/main" id="{13E75483-6DE0-4BFB-8C8D-0C8E8991E3B3}"/>
              </a:ext>
            </a:extLst>
          </p:cNvPr>
          <p:cNvSpPr>
            <a:spLocks noGrp="1"/>
          </p:cNvSpPr>
          <p:nvPr>
            <p:ph sz="quarter" idx="16"/>
          </p:nvPr>
        </p:nvSpPr>
        <p:spPr>
          <a:xfrm>
            <a:off x="1113233" y="1066801"/>
            <a:ext cx="5141517" cy="4724400"/>
          </a:xfrm>
        </p:spPr>
        <p:txBody>
          <a:bodyPr vert="horz" lIns="91440" tIns="45720" rIns="91440" bIns="45720" rtlCol="0" anchor="ctr">
            <a:normAutofit/>
          </a:bodyPr>
          <a:lstStyle/>
          <a:p>
            <a:r>
              <a:rPr lang="en-US" sz="1800" dirty="0"/>
              <a:t>Before</a:t>
            </a:r>
            <a:r>
              <a:rPr lang="en-US" sz="1800" i="1" dirty="0"/>
              <a:t> </a:t>
            </a:r>
            <a:r>
              <a:rPr lang="en-US" sz="1800" dirty="0"/>
              <a:t>opening for service</a:t>
            </a:r>
          </a:p>
          <a:p>
            <a:r>
              <a:rPr lang="en-US" sz="1800" dirty="0"/>
              <a:t>Renew annually (every year)</a:t>
            </a:r>
          </a:p>
          <a:p>
            <a:pPr lvl="1"/>
            <a:r>
              <a:rPr lang="en-US" sz="1800" dirty="0"/>
              <a:t>Check with local Health District for specific notification procedures</a:t>
            </a:r>
          </a:p>
          <a:p>
            <a:pPr lvl="1"/>
            <a:r>
              <a:rPr lang="en-US" sz="1800" dirty="0"/>
              <a:t>Notification generally sent via regular mail either in the fall or prior to your annual renewal date</a:t>
            </a:r>
          </a:p>
          <a:p>
            <a:pPr lvl="1"/>
            <a:r>
              <a:rPr lang="en-US" sz="1800" dirty="0"/>
              <a:t>Annual cost is around $125</a:t>
            </a:r>
          </a:p>
        </p:txBody>
      </p:sp>
      <p:pic>
        <p:nvPicPr>
          <p:cNvPr id="7" name="Picture 6" descr="Image of a light-style switch, labelled &quot;renew&quot; on top and &quot;cancel&quot; on the bottom">
            <a:extLst>
              <a:ext uri="{FF2B5EF4-FFF2-40B4-BE49-F238E27FC236}">
                <a16:creationId xmlns:a16="http://schemas.microsoft.com/office/drawing/2014/main" id="{8D69F906-3723-4E93-A112-443A995B6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430" y="2789371"/>
            <a:ext cx="2037837" cy="220903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80130306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E5B474A-B971-460D-AE3D-8141074C1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2" name="Freeform 6">
              <a:extLst>
                <a:ext uri="{FF2B5EF4-FFF2-40B4-BE49-F238E27FC236}">
                  <a16:creationId xmlns:a16="http://schemas.microsoft.com/office/drawing/2014/main" id="{906BC9D0-CA24-43E1-9123-8490EF741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B71A2768-E14F-419E-93BB-A8C6DACB1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4" name="Freeform 8">
              <a:extLst>
                <a:ext uri="{FF2B5EF4-FFF2-40B4-BE49-F238E27FC236}">
                  <a16:creationId xmlns:a16="http://schemas.microsoft.com/office/drawing/2014/main" id="{08A369DD-4B2F-498F-9EBE-376149A92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5" name="Freeform 9">
              <a:extLst>
                <a:ext uri="{FF2B5EF4-FFF2-40B4-BE49-F238E27FC236}">
                  <a16:creationId xmlns:a16="http://schemas.microsoft.com/office/drawing/2014/main" id="{FC7A8707-EE41-4F4F-86F8-2C4DA9A75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CBC3DB2F-106D-4160-9916-D9490EF5C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09FE3014-79C0-4409-85BF-F5C7FEA6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8B4D8E47-5F22-461E-94DF-B9EDB809D30E}"/>
              </a:ext>
            </a:extLst>
          </p:cNvPr>
          <p:cNvSpPr>
            <a:spLocks noGrp="1"/>
          </p:cNvSpPr>
          <p:nvPr>
            <p:ph type="title"/>
          </p:nvPr>
        </p:nvSpPr>
        <p:spPr>
          <a:xfrm>
            <a:off x="3798228" y="685800"/>
            <a:ext cx="4829040" cy="1185333"/>
          </a:xfrm>
        </p:spPr>
        <p:txBody>
          <a:bodyPr vert="horz" lIns="91440" tIns="45720" rIns="91440" bIns="45720" rtlCol="0" anchor="ctr">
            <a:noAutofit/>
          </a:bodyPr>
          <a:lstStyle/>
          <a:p>
            <a:pPr>
              <a:lnSpc>
                <a:spcPct val="90000"/>
              </a:lnSpc>
            </a:pPr>
            <a:r>
              <a:rPr lang="en-US" b="1" cap="none" dirty="0">
                <a:effectLst/>
              </a:rPr>
              <a:t>How to Apply for the  Permit-License</a:t>
            </a:r>
          </a:p>
        </p:txBody>
      </p:sp>
      <p:pic>
        <p:nvPicPr>
          <p:cNvPr id="5" name="Picture 4" descr="Map of Idaho with the 7 Health Districts in different colors and labelled with the name.">
            <a:hlinkClick r:id="rId5"/>
            <a:extLst>
              <a:ext uri="{FF2B5EF4-FFF2-40B4-BE49-F238E27FC236}">
                <a16:creationId xmlns:a16="http://schemas.microsoft.com/office/drawing/2014/main" id="{384A6F42-E2FA-4FD0-966C-CDA403781F0D}"/>
              </a:ext>
            </a:extLst>
          </p:cNvPr>
          <p:cNvPicPr>
            <a:picLocks noChangeAspect="1"/>
          </p:cNvPicPr>
          <p:nvPr/>
        </p:nvPicPr>
        <p:blipFill rotWithShape="1">
          <a:blip r:embed="rId6">
            <a:extLst>
              <a:ext uri="{28A0092B-C50C-407E-A947-70E740481C1C}">
                <a14:useLocalDpi xmlns:a14="http://schemas.microsoft.com/office/drawing/2010/main" val="0"/>
              </a:ext>
            </a:extLst>
          </a:blip>
          <a:srcRect t="25181" r="3" b="11565"/>
          <a:stretch/>
        </p:blipFill>
        <p:spPr>
          <a:xfrm>
            <a:off x="1230765" y="1069521"/>
            <a:ext cx="2567460" cy="3864703"/>
          </a:xfrm>
          <a:custGeom>
            <a:avLst/>
            <a:gdLst/>
            <a:ahLst/>
            <a:cxnLst/>
            <a:rect l="l" t="t" r="r" b="b"/>
            <a:pathLst>
              <a:path w="3102428" h="2281918">
                <a:moveTo>
                  <a:pt x="135886" y="0"/>
                </a:moveTo>
                <a:lnTo>
                  <a:pt x="2966542" y="0"/>
                </a:lnTo>
                <a:cubicBezTo>
                  <a:pt x="3041590" y="0"/>
                  <a:pt x="3102428" y="60838"/>
                  <a:pt x="3102428" y="135886"/>
                </a:cubicBezTo>
                <a:lnTo>
                  <a:pt x="3102428" y="2281918"/>
                </a:lnTo>
                <a:lnTo>
                  <a:pt x="0" y="2281918"/>
                </a:lnTo>
                <a:lnTo>
                  <a:pt x="0" y="135886"/>
                </a:lnTo>
                <a:cubicBezTo>
                  <a:pt x="0" y="60838"/>
                  <a:pt x="60838" y="0"/>
                  <a:pt x="135886" y="0"/>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Content Placeholder 1">
            <a:extLst>
              <a:ext uri="{FF2B5EF4-FFF2-40B4-BE49-F238E27FC236}">
                <a16:creationId xmlns:a16="http://schemas.microsoft.com/office/drawing/2014/main" id="{F51AAACC-9A05-4CEC-A45C-CB0C82A4B619}"/>
              </a:ext>
            </a:extLst>
          </p:cNvPr>
          <p:cNvSpPr>
            <a:spLocks noGrp="1"/>
          </p:cNvSpPr>
          <p:nvPr>
            <p:ph sz="quarter" idx="16"/>
          </p:nvPr>
        </p:nvSpPr>
        <p:spPr>
          <a:xfrm>
            <a:off x="3798227" y="1143001"/>
            <a:ext cx="4829039" cy="4648200"/>
          </a:xfrm>
        </p:spPr>
        <p:txBody>
          <a:bodyPr vert="horz" lIns="91440" tIns="45720" rIns="91440" bIns="45720" rtlCol="0" anchor="ctr">
            <a:normAutofit/>
          </a:bodyPr>
          <a:lstStyle/>
          <a:p>
            <a:pPr lvl="0">
              <a:lnSpc>
                <a:spcPct val="90000"/>
              </a:lnSpc>
            </a:pPr>
            <a:r>
              <a:rPr lang="en-US" sz="1800" dirty="0"/>
              <a:t>Application available through local Health District</a:t>
            </a:r>
          </a:p>
          <a:p>
            <a:pPr lvl="0">
              <a:lnSpc>
                <a:spcPct val="90000"/>
              </a:lnSpc>
            </a:pPr>
            <a:r>
              <a:rPr lang="en-US" sz="1800" dirty="0"/>
              <a:t>Instructions on application</a:t>
            </a:r>
          </a:p>
          <a:p>
            <a:pPr lvl="0">
              <a:lnSpc>
                <a:spcPct val="90000"/>
              </a:lnSpc>
            </a:pPr>
            <a:r>
              <a:rPr lang="en-US" sz="1800" dirty="0"/>
              <a:t>Complete all fields</a:t>
            </a:r>
          </a:p>
          <a:p>
            <a:pPr lvl="0">
              <a:lnSpc>
                <a:spcPct val="90000"/>
              </a:lnSpc>
            </a:pPr>
            <a:r>
              <a:rPr lang="en-US" sz="1800" dirty="0"/>
              <a:t>Include all requested documentation</a:t>
            </a:r>
          </a:p>
          <a:p>
            <a:pPr>
              <a:lnSpc>
                <a:spcPct val="90000"/>
              </a:lnSpc>
            </a:pPr>
            <a:r>
              <a:rPr lang="en-US" sz="1800" dirty="0"/>
              <a:t>Common errors:</a:t>
            </a:r>
          </a:p>
          <a:p>
            <a:pPr lvl="1">
              <a:lnSpc>
                <a:spcPct val="90000"/>
              </a:lnSpc>
            </a:pPr>
            <a:r>
              <a:rPr lang="en-US" sz="1800" dirty="0"/>
              <a:t>Check the appropriate permit type</a:t>
            </a:r>
          </a:p>
          <a:p>
            <a:pPr lvl="1">
              <a:lnSpc>
                <a:spcPct val="90000"/>
              </a:lnSpc>
            </a:pPr>
            <a:r>
              <a:rPr lang="en-US" sz="1800" dirty="0"/>
              <a:t>Include the</a:t>
            </a:r>
            <a:br>
              <a:rPr lang="en-US" sz="1800" dirty="0"/>
            </a:br>
            <a:r>
              <a:rPr lang="en-US" sz="1800" dirty="0"/>
              <a:t>proper fee</a:t>
            </a:r>
            <a:br>
              <a:rPr lang="en-US" sz="1500" dirty="0"/>
            </a:br>
            <a:endParaRPr lang="en-US" sz="1500" dirty="0"/>
          </a:p>
        </p:txBody>
      </p:sp>
    </p:spTree>
    <p:custDataLst>
      <p:tags r:id="rId1"/>
    </p:custDataLst>
    <p:extLst>
      <p:ext uri="{BB962C8B-B14F-4D97-AF65-F5344CB8AC3E}">
        <p14:creationId xmlns:p14="http://schemas.microsoft.com/office/powerpoint/2010/main" val="38480810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113233" y="685800"/>
            <a:ext cx="7514035" cy="1185333"/>
          </a:xfrm>
        </p:spPr>
        <p:txBody>
          <a:bodyPr vert="horz" lIns="91440" tIns="45720" rIns="91440" bIns="45720" rtlCol="0" anchor="ctr">
            <a:normAutofit/>
          </a:bodyPr>
          <a:lstStyle/>
          <a:p>
            <a:r>
              <a:rPr lang="en-US" b="1" cap="none" dirty="0">
                <a:effectLst/>
              </a:rPr>
              <a:t>Why We Need an Inspection</a:t>
            </a:r>
          </a:p>
        </p:txBody>
      </p: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1113233" y="1998133"/>
            <a:ext cx="3687367" cy="3793067"/>
          </a:xfrm>
        </p:spPr>
        <p:txBody>
          <a:bodyPr vert="horz" lIns="91440" tIns="45720" rIns="91440" bIns="45720" rtlCol="0" anchor="ctr">
            <a:normAutofit/>
          </a:bodyPr>
          <a:lstStyle/>
          <a:p>
            <a:r>
              <a:rPr lang="en-US" sz="1800" dirty="0"/>
              <a:t>Complies with State food safety regulations</a:t>
            </a:r>
          </a:p>
          <a:p>
            <a:r>
              <a:rPr lang="en-US" sz="1800" dirty="0"/>
              <a:t>Helps preventing food-borne illness</a:t>
            </a:r>
          </a:p>
          <a:p>
            <a:r>
              <a:rPr lang="en-US" sz="1800" dirty="0"/>
              <a:t>Ensures safe, sanitary setting</a:t>
            </a:r>
            <a:br>
              <a:rPr lang="en-US" sz="1800" dirty="0"/>
            </a:br>
            <a:r>
              <a:rPr lang="en-US" sz="1800" dirty="0"/>
              <a:t>for staff, volunteers &amp;</a:t>
            </a:r>
            <a:br>
              <a:rPr lang="en-US" sz="1800" dirty="0"/>
            </a:br>
            <a:r>
              <a:rPr lang="en-US" sz="1800" dirty="0"/>
              <a:t>consumers</a:t>
            </a:r>
          </a:p>
          <a:p>
            <a:endParaRPr lang="en-US" dirty="0"/>
          </a:p>
        </p:txBody>
      </p:sp>
      <p:pic>
        <p:nvPicPr>
          <p:cNvPr id="5" name="Picture 4" descr="Image of a blank inspection report">
            <a:hlinkClick r:id="rId5" action="ppaction://hlinkfile"/>
            <a:extLst>
              <a:ext uri="{FF2B5EF4-FFF2-40B4-BE49-F238E27FC236}">
                <a16:creationId xmlns:a16="http://schemas.microsoft.com/office/drawing/2014/main" id="{A205859C-440C-4D06-BC06-BB48B7D921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1871133"/>
            <a:ext cx="3217067" cy="486796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42154764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2895600"/>
          </a:xfrm>
        </p:spPr>
        <p:txBody>
          <a:bodyPr>
            <a:normAutofit/>
          </a:bodyPr>
          <a:lstStyle/>
          <a:p>
            <a:r>
              <a:rPr lang="en-US" sz="1800" dirty="0"/>
              <a:t>Part of initial permit-license process</a:t>
            </a:r>
          </a:p>
          <a:p>
            <a:r>
              <a:rPr lang="en-US" sz="1800" dirty="0"/>
              <a:t>Health District can perform unscheduled inspections</a:t>
            </a:r>
            <a:br>
              <a:rPr lang="en-US" sz="1800" dirty="0"/>
            </a:br>
            <a:r>
              <a:rPr lang="en-US" sz="1800" dirty="0"/>
              <a:t>at any time, for any reason, usually yearly</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t>When Inspection Occurs</a:t>
            </a:r>
          </a:p>
        </p:txBody>
      </p:sp>
      <p:sp>
        <p:nvSpPr>
          <p:cNvPr id="4" name="Rectangle: Rounded Corners 3">
            <a:extLst>
              <a:ext uri="{FF2B5EF4-FFF2-40B4-BE49-F238E27FC236}">
                <a16:creationId xmlns:a16="http://schemas.microsoft.com/office/drawing/2014/main" id="{C00B1150-88A7-4E0B-932C-0D390652ABB5}"/>
              </a:ext>
            </a:extLst>
          </p:cNvPr>
          <p:cNvSpPr/>
          <p:nvPr/>
        </p:nvSpPr>
        <p:spPr>
          <a:xfrm>
            <a:off x="3810000" y="5455444"/>
            <a:ext cx="4572000" cy="1021556"/>
          </a:xfrm>
          <a:prstGeom prst="roundRect">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p:spPr>
        <p:txBody>
          <a:bodyPr>
            <a:spAutoFit/>
          </a:bodyPr>
          <a:lstStyle/>
          <a:p>
            <a:pPr algn="ctr"/>
            <a:r>
              <a:rPr lang="en-US" b="1" dirty="0"/>
              <a:t>If inspection fails, a corrective action plan may be employed by the Health District to provide opportunity to remedy deficiencies</a:t>
            </a:r>
            <a:endParaRPr lang="en-US" dirty="0"/>
          </a:p>
        </p:txBody>
      </p:sp>
    </p:spTree>
    <p:custDataLst>
      <p:tags r:id="rId1"/>
    </p:custDataLst>
    <p:extLst>
      <p:ext uri="{BB962C8B-B14F-4D97-AF65-F5344CB8AC3E}">
        <p14:creationId xmlns:p14="http://schemas.microsoft.com/office/powerpoint/2010/main" val="39687636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2"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3"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4"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5"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6"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7"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 name="Title 3">
            <a:extLst>
              <a:ext uri="{FF2B5EF4-FFF2-40B4-BE49-F238E27FC236}">
                <a16:creationId xmlns:a16="http://schemas.microsoft.com/office/drawing/2014/main" id="{9554D871-B61C-4574-838C-B6A1B1A5429E}"/>
              </a:ext>
            </a:extLst>
          </p:cNvPr>
          <p:cNvSpPr>
            <a:spLocks noGrp="1"/>
          </p:cNvSpPr>
          <p:nvPr>
            <p:ph type="title"/>
          </p:nvPr>
        </p:nvSpPr>
        <p:spPr>
          <a:xfrm>
            <a:off x="1113233" y="685800"/>
            <a:ext cx="7514035" cy="1185333"/>
          </a:xfrm>
        </p:spPr>
        <p:txBody>
          <a:bodyPr vert="horz" lIns="91440" tIns="45720" rIns="91440" bIns="45720" rtlCol="0" anchor="ctr">
            <a:normAutofit/>
          </a:bodyPr>
          <a:lstStyle/>
          <a:p>
            <a:r>
              <a:rPr lang="en-US" b="1" cap="none" dirty="0">
                <a:effectLst/>
              </a:rPr>
              <a:t>How to Work with Inspections</a:t>
            </a:r>
          </a:p>
        </p:txBody>
      </p:sp>
      <p:pic>
        <p:nvPicPr>
          <p:cNvPr id="6" name="Picture 5" descr="Image of a sample inspection report">
            <a:hlinkClick r:id="rId6" action="ppaction://hlinkfile"/>
            <a:extLst>
              <a:ext uri="{FF2B5EF4-FFF2-40B4-BE49-F238E27FC236}">
                <a16:creationId xmlns:a16="http://schemas.microsoft.com/office/drawing/2014/main" id="{12C60020-79FD-4BE1-9CC0-F3F49089B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298" y="2057765"/>
            <a:ext cx="2884374" cy="373343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Content Placeholder 4">
            <a:extLst>
              <a:ext uri="{FF2B5EF4-FFF2-40B4-BE49-F238E27FC236}">
                <a16:creationId xmlns:a16="http://schemas.microsoft.com/office/drawing/2014/main" id="{5733C722-D883-4F4D-B2ED-77CCE464E84A}"/>
              </a:ext>
            </a:extLst>
          </p:cNvPr>
          <p:cNvSpPr>
            <a:spLocks noGrp="1"/>
          </p:cNvSpPr>
          <p:nvPr>
            <p:ph sz="quarter" idx="16"/>
          </p:nvPr>
        </p:nvSpPr>
        <p:spPr>
          <a:xfrm>
            <a:off x="3962400" y="1871133"/>
            <a:ext cx="4667250" cy="3920067"/>
          </a:xfrm>
        </p:spPr>
        <p:txBody>
          <a:bodyPr vert="horz" lIns="91440" tIns="45720" rIns="91440" bIns="45720" rtlCol="0" anchor="ctr">
            <a:normAutofit/>
          </a:bodyPr>
          <a:lstStyle/>
          <a:p>
            <a:pPr lvl="0">
              <a:lnSpc>
                <a:spcPct val="90000"/>
              </a:lnSpc>
            </a:pPr>
            <a:r>
              <a:rPr lang="en-US" altLang="en-US" sz="1800" dirty="0"/>
              <a:t>Facilitate all Health District safety &amp;</a:t>
            </a:r>
            <a:br>
              <a:rPr lang="en-US" altLang="en-US" sz="1800" dirty="0"/>
            </a:br>
            <a:r>
              <a:rPr lang="en-US" altLang="en-US" sz="1800" dirty="0"/>
              <a:t>sanitation inspections</a:t>
            </a:r>
          </a:p>
          <a:p>
            <a:pPr lvl="0">
              <a:lnSpc>
                <a:spcPct val="90000"/>
              </a:lnSpc>
            </a:pPr>
            <a:r>
              <a:rPr lang="en-US" altLang="en-US" sz="1800" dirty="0"/>
              <a:t>Consistently maintain all</a:t>
            </a:r>
            <a:br>
              <a:rPr lang="en-US" altLang="en-US" sz="1800" dirty="0"/>
            </a:br>
            <a:r>
              <a:rPr lang="en-US" altLang="en-US" sz="1800" dirty="0"/>
              <a:t>standards</a:t>
            </a:r>
          </a:p>
          <a:p>
            <a:pPr lvl="0">
              <a:lnSpc>
                <a:spcPct val="90000"/>
              </a:lnSpc>
            </a:pPr>
            <a:r>
              <a:rPr lang="en-US" altLang="en-US" sz="1800" dirty="0"/>
              <a:t>Modify site or procedures to</a:t>
            </a:r>
            <a:br>
              <a:rPr lang="en-US" altLang="en-US" sz="1800" dirty="0"/>
            </a:br>
            <a:r>
              <a:rPr lang="en-US" altLang="en-US" sz="1800" dirty="0"/>
              <a:t>comply with recommendations</a:t>
            </a:r>
          </a:p>
          <a:p>
            <a:pPr lvl="0">
              <a:lnSpc>
                <a:spcPct val="90000"/>
              </a:lnSpc>
            </a:pPr>
            <a:r>
              <a:rPr lang="en-US" altLang="en-US" sz="1800" dirty="0"/>
              <a:t>Retain inspection reports &amp;</a:t>
            </a:r>
            <a:br>
              <a:rPr lang="en-US" altLang="en-US" sz="1800" dirty="0"/>
            </a:br>
            <a:r>
              <a:rPr lang="en-US" altLang="en-US" sz="1800" dirty="0"/>
              <a:t>corrective action plans </a:t>
            </a:r>
          </a:p>
          <a:p>
            <a:pPr lvl="0">
              <a:lnSpc>
                <a:spcPct val="90000"/>
              </a:lnSpc>
            </a:pPr>
            <a:r>
              <a:rPr lang="en-US" altLang="en-US" sz="1800" dirty="0"/>
              <a:t>Inspection report should be visible in the kitchen area</a:t>
            </a:r>
          </a:p>
        </p:txBody>
      </p:sp>
    </p:spTree>
    <p:custDataLst>
      <p:tags r:id="rId1"/>
    </p:custDataLst>
    <p:extLst>
      <p:ext uri="{BB962C8B-B14F-4D97-AF65-F5344CB8AC3E}">
        <p14:creationId xmlns:p14="http://schemas.microsoft.com/office/powerpoint/2010/main" val="1877959803"/>
      </p:ext>
    </p:extLst>
  </p:cSld>
  <p:clrMapOvr>
    <a:masterClrMapping/>
  </p:clrMapOvr>
  <p:transition spd="med"/>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524000"/>
            <a:ext cx="8634412" cy="3581400"/>
          </a:xfrm>
        </p:spPr>
        <p:txBody>
          <a:bodyPr>
            <a:normAutofit/>
          </a:bodyPr>
          <a:lstStyle/>
          <a:p>
            <a:r>
              <a:rPr lang="en-US" sz="1800" dirty="0"/>
              <a:t>Official recognition as non-profit organization</a:t>
            </a:r>
          </a:p>
          <a:p>
            <a:r>
              <a:rPr lang="en-US" sz="1800" dirty="0"/>
              <a:t>Saves money &amp; administrative/record-keeping time</a:t>
            </a:r>
          </a:p>
          <a:p>
            <a:r>
              <a:rPr lang="en-US" sz="1800" dirty="0"/>
              <a:t>Provides exemption from federal, sales &amp; property taxes</a:t>
            </a:r>
          </a:p>
          <a:p>
            <a:r>
              <a:rPr lang="en-US" sz="1800" dirty="0"/>
              <a:t>Offers exemption from payroll taxes on employees</a:t>
            </a:r>
          </a:p>
          <a:p>
            <a:r>
              <a:rPr lang="en-US" sz="1800" dirty="0"/>
              <a:t>Certain Grant money applies only to non-profits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914400" y="825227"/>
            <a:ext cx="7010399" cy="535531"/>
          </a:xfrm>
        </p:spPr>
        <p:txBody>
          <a:bodyPr/>
          <a:lstStyle/>
          <a:p>
            <a:r>
              <a:rPr lang="en-US" b="1" dirty="0">
                <a:effectLst/>
              </a:rPr>
              <a:t>Why We Need 501 (c)3 Status</a:t>
            </a:r>
            <a:endParaRPr lang="en-US" b="1" dirty="0"/>
          </a:p>
        </p:txBody>
      </p:sp>
    </p:spTree>
    <p:custDataLst>
      <p:tags r:id="rId1"/>
    </p:custDataLst>
    <p:extLst>
      <p:ext uri="{BB962C8B-B14F-4D97-AF65-F5344CB8AC3E}">
        <p14:creationId xmlns:p14="http://schemas.microsoft.com/office/powerpoint/2010/main" val="5192877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219200" y="1524000"/>
            <a:ext cx="8001000" cy="4953000"/>
          </a:xfrm>
        </p:spPr>
        <p:txBody>
          <a:bodyPr>
            <a:normAutofit/>
          </a:bodyPr>
          <a:lstStyle/>
          <a:p>
            <a:r>
              <a:rPr lang="en-US" sz="1800" dirty="0"/>
              <a:t>Application, updates &amp; changes handled through</a:t>
            </a:r>
            <a:br>
              <a:rPr lang="en-US" sz="1800" dirty="0"/>
            </a:br>
            <a:r>
              <a:rPr lang="en-US" sz="1800" dirty="0"/>
              <a:t>the IRS</a:t>
            </a:r>
          </a:p>
          <a:p>
            <a:r>
              <a:rPr lang="en-US" sz="1800" dirty="0"/>
              <a:t>Application requires significant information &amp; documentation</a:t>
            </a:r>
          </a:p>
          <a:p>
            <a:pPr>
              <a:buFont typeface="Wingdings" panose="05000000000000000000" pitchFamily="2" charset="2"/>
              <a:buChar char="C"/>
            </a:pPr>
            <a:r>
              <a:rPr lang="en-US" sz="1800" dirty="0"/>
              <a:t>Best practice: If possible, work with a tax accountant &amp; be sure s/he provides a review at least annually</a:t>
            </a:r>
          </a:p>
          <a:p>
            <a:r>
              <a:rPr lang="en-US" sz="1800" dirty="0"/>
              <a:t>Preparation &amp; approval can take up to one year</a:t>
            </a:r>
          </a:p>
          <a:p>
            <a:r>
              <a:rPr lang="en-US" sz="1800" dirty="0"/>
              <a:t>Review the Internal Revenue Service’s </a:t>
            </a:r>
            <a:r>
              <a:rPr lang="en-US" sz="1800" dirty="0">
                <a:hlinkClick r:id="rId4"/>
              </a:rPr>
              <a:t>charities &amp; non-profits pages </a:t>
            </a:r>
            <a:r>
              <a:rPr lang="en-US" sz="1800" dirty="0"/>
              <a:t>for additional information</a:t>
            </a:r>
          </a:p>
          <a:p>
            <a:r>
              <a:rPr lang="en-US" sz="1800" i="1" dirty="0">
                <a:ea typeface="Calibri" panose="020F0502020204030204" pitchFamily="34" charset="0"/>
              </a:rPr>
              <a:t>The Difference Between For Profit and Nonprofit Organizations</a:t>
            </a:r>
            <a:br>
              <a:rPr lang="en-US" sz="1800" i="1" dirty="0">
                <a:ea typeface="Calibri" panose="020F0502020204030204" pitchFamily="34" charset="0"/>
              </a:rPr>
            </a:br>
            <a:r>
              <a:rPr lang="en-US" sz="1800" i="1" dirty="0">
                <a:ea typeface="Calibri" panose="020F0502020204030204" pitchFamily="34" charset="0"/>
              </a:rPr>
              <a:t>(Dr. Kenneth Acha)</a:t>
            </a:r>
            <a:br>
              <a:rPr lang="en-US" sz="1800" i="1" dirty="0">
                <a:ea typeface="Calibri" panose="020F0502020204030204" pitchFamily="34" charset="0"/>
              </a:rPr>
            </a:br>
            <a:r>
              <a:rPr lang="en-US" sz="1800" i="1" dirty="0">
                <a:ea typeface="Calibri" panose="020F0502020204030204" pitchFamily="34" charset="0"/>
              </a:rPr>
              <a:t>URL: </a:t>
            </a:r>
            <a:r>
              <a:rPr lang="en-US" sz="1800" i="1" u="sng" dirty="0">
                <a:ea typeface="Calibri" panose="020F0502020204030204" pitchFamily="34" charset="0"/>
                <a:hlinkClick r:id="rId5">
                  <a:extLst>
                    <a:ext uri="{A12FA001-AC4F-418D-AE19-62706E023703}">
                      <ahyp:hlinkClr xmlns:ahyp="http://schemas.microsoft.com/office/drawing/2018/hyperlinkcolor" val="tx"/>
                    </a:ext>
                  </a:extLst>
                </a:hlinkClick>
              </a:rPr>
              <a:t>https://youtu.be/Zw9j1g1wsq8</a:t>
            </a:r>
            <a:br>
              <a:rPr lang="en-US" sz="1800" i="1" u="sng" dirty="0">
                <a:ea typeface="Calibri" panose="020F0502020204030204" pitchFamily="34" charset="0"/>
              </a:rPr>
            </a:br>
            <a:r>
              <a:rPr lang="en-US" sz="1800" i="1" dirty="0">
                <a:ea typeface="Calibri" panose="020F0502020204030204" pitchFamily="34" charset="0"/>
              </a:rPr>
              <a:t>Time: 3:24</a:t>
            </a:r>
            <a:endParaRPr lang="en-US" sz="1800"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2336" y="381001"/>
            <a:ext cx="8303541" cy="979758"/>
          </a:xfrm>
        </p:spPr>
        <p:txBody>
          <a:bodyPr/>
          <a:lstStyle/>
          <a:p>
            <a:r>
              <a:rPr lang="en-US" b="1" dirty="0"/>
              <a:t>What 501 (c )3 Status Requires</a:t>
            </a:r>
          </a:p>
        </p:txBody>
      </p:sp>
    </p:spTree>
    <p:custDataLst>
      <p:tags r:id="rId1"/>
    </p:custDataLst>
    <p:extLst>
      <p:ext uri="{BB962C8B-B14F-4D97-AF65-F5344CB8AC3E}">
        <p14:creationId xmlns:p14="http://schemas.microsoft.com/office/powerpoint/2010/main" val="8176772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447800" y="990600"/>
            <a:ext cx="7772400" cy="5486400"/>
          </a:xfrm>
        </p:spPr>
        <p:txBody>
          <a:bodyPr>
            <a:normAutofit/>
          </a:bodyPr>
          <a:lstStyle/>
          <a:p>
            <a:pPr lvl="0"/>
            <a:r>
              <a:rPr lang="en-US" sz="1800" dirty="0"/>
              <a:t>Existing facilities  may already have this status</a:t>
            </a:r>
          </a:p>
          <a:p>
            <a:r>
              <a:rPr lang="en-US" sz="1800" dirty="0"/>
              <a:t>Application can take up to 100 hours to complete</a:t>
            </a:r>
          </a:p>
          <a:p>
            <a:pPr lvl="0"/>
            <a:r>
              <a:rPr lang="en-US" sz="1800" dirty="0"/>
              <a:t>If participating in application process:</a:t>
            </a:r>
          </a:p>
          <a:p>
            <a:pPr lvl="1"/>
            <a:r>
              <a:rPr lang="en-US" sz="1800" dirty="0"/>
              <a:t>Review IRS Publication 4220</a:t>
            </a:r>
          </a:p>
          <a:p>
            <a:pPr lvl="1"/>
            <a:r>
              <a:rPr lang="en-US" sz="1800" dirty="0"/>
              <a:t>Gather &amp; prepare corporate documents</a:t>
            </a:r>
          </a:p>
          <a:p>
            <a:pPr lvl="1"/>
            <a:r>
              <a:rPr lang="en-US" sz="1800" dirty="0"/>
              <a:t>Work with your organization Board &amp; accountant</a:t>
            </a:r>
          </a:p>
          <a:p>
            <a:r>
              <a:rPr lang="en-US" sz="1800" dirty="0"/>
              <a:t>Receive Determination letter</a:t>
            </a:r>
            <a:br>
              <a:rPr lang="en-US" sz="1800" dirty="0"/>
            </a:br>
            <a:r>
              <a:rPr lang="en-US" sz="1800" dirty="0"/>
              <a:t>when approved</a:t>
            </a:r>
          </a:p>
          <a:p>
            <a:pPr marL="342900" marR="0" lvl="0" indent="-342900">
              <a:spcBef>
                <a:spcPts val="1200"/>
              </a:spcBef>
              <a:spcAft>
                <a:spcPts val="0"/>
              </a:spcAft>
              <a:buSzPts val="1400"/>
              <a:buFont typeface="Webdings" panose="05030102010509060703" pitchFamily="18" charset="2"/>
              <a:buChar char=""/>
            </a:pPr>
            <a:r>
              <a:rPr lang="en-US" sz="1800" i="1" dirty="0">
                <a:ea typeface="Calibri" panose="020F0502020204030204" pitchFamily="34" charset="0"/>
                <a:cs typeface="Calibri" panose="020F0502020204030204" pitchFamily="34" charset="0"/>
              </a:rPr>
              <a:t>Video title: How to Start a Nonprofit</a:t>
            </a:r>
            <a:br>
              <a:rPr lang="en-US" sz="1800" i="1" dirty="0">
                <a:ea typeface="Calibri" panose="020F0502020204030204" pitchFamily="34" charset="0"/>
                <a:cs typeface="Calibri" panose="020F0502020204030204" pitchFamily="34" charset="0"/>
              </a:rPr>
            </a:br>
            <a:r>
              <a:rPr lang="en-US" sz="1800" i="1" dirty="0">
                <a:ea typeface="Calibri" panose="020F0502020204030204" pitchFamily="34" charset="0"/>
                <a:cs typeface="Calibri" panose="020F0502020204030204" pitchFamily="34" charset="0"/>
              </a:rPr>
              <a:t> (Nonprofit Ally)</a:t>
            </a:r>
            <a:br>
              <a:rPr lang="en-US" sz="1800" i="1" dirty="0">
                <a:ea typeface="Calibri" panose="020F0502020204030204" pitchFamily="34" charset="0"/>
                <a:cs typeface="Calibri" panose="020F0502020204030204" pitchFamily="34" charset="0"/>
              </a:rPr>
            </a:br>
            <a:r>
              <a:rPr lang="en-US" sz="1800" i="1" dirty="0">
                <a:ea typeface="Calibri" panose="020F0502020204030204" pitchFamily="34" charset="0"/>
                <a:cs typeface="Calibri" panose="020F0502020204030204" pitchFamily="34" charset="0"/>
              </a:rPr>
              <a:t>URL: </a:t>
            </a:r>
            <a:r>
              <a:rPr lang="en-US" sz="1800" i="1" dirty="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https://youtu.be/UaiKlOTRH2M</a:t>
            </a:r>
            <a:br>
              <a:rPr lang="en-US" sz="1800" i="1" u="sng" dirty="0">
                <a:ea typeface="Calibri" panose="020F0502020204030204" pitchFamily="34" charset="0"/>
                <a:cs typeface="Calibri" panose="020F0502020204030204" pitchFamily="34" charset="0"/>
              </a:rPr>
            </a:br>
            <a:r>
              <a:rPr lang="en-US" sz="1800" i="1" dirty="0">
                <a:ea typeface="Calibri" panose="020F0502020204030204" pitchFamily="34" charset="0"/>
                <a:cs typeface="Calibri" panose="020F0502020204030204" pitchFamily="34" charset="0"/>
              </a:rPr>
              <a:t>Time:  4:47</a:t>
            </a:r>
            <a:endParaRPr lang="en-US" sz="1800" i="1" dirty="0">
              <a:ea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228601"/>
            <a:ext cx="8303541" cy="761999"/>
          </a:xfrm>
        </p:spPr>
        <p:txBody>
          <a:bodyPr/>
          <a:lstStyle/>
          <a:p>
            <a:r>
              <a:rPr lang="en-US" dirty="0"/>
              <a:t>How To Apply for 501 (c)3 Status</a:t>
            </a:r>
          </a:p>
        </p:txBody>
      </p:sp>
    </p:spTree>
    <p:custDataLst>
      <p:tags r:id="rId1"/>
    </p:custDataLst>
    <p:extLst>
      <p:ext uri="{BB962C8B-B14F-4D97-AF65-F5344CB8AC3E}">
        <p14:creationId xmlns:p14="http://schemas.microsoft.com/office/powerpoint/2010/main" val="2462863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1295400" y="1447800"/>
            <a:ext cx="7924800" cy="5029200"/>
          </a:xfrm>
        </p:spPr>
        <p:txBody>
          <a:bodyPr>
            <a:normAutofit/>
          </a:bodyPr>
          <a:lstStyle/>
          <a:p>
            <a:r>
              <a:rPr lang="en-US" sz="1800" dirty="0"/>
              <a:t>Required by Health &amp; Welfare since 7/1/2018</a:t>
            </a:r>
            <a:br>
              <a:rPr lang="en-US" sz="1800" dirty="0"/>
            </a:br>
            <a:r>
              <a:rPr lang="en-US" sz="1800" i="1" dirty="0"/>
              <a:t>(Idaho Food Code, paragraph 2-102.11 )</a:t>
            </a:r>
          </a:p>
          <a:p>
            <a:r>
              <a:rPr lang="en-US" sz="1800" dirty="0"/>
              <a:t>State certified  Food Protection Manager (“Manager”)</a:t>
            </a:r>
            <a:br>
              <a:rPr lang="en-US" sz="1800" dirty="0"/>
            </a:br>
            <a:r>
              <a:rPr lang="en-US" sz="1800" dirty="0"/>
              <a:t>(</a:t>
            </a:r>
            <a:r>
              <a:rPr lang="en-US" sz="1800" dirty="0">
                <a:hlinkClick r:id="rId4"/>
              </a:rPr>
              <a:t>Food Establishment Supervisor Guidelines</a:t>
            </a:r>
            <a:r>
              <a:rPr lang="en-US" sz="1800" dirty="0"/>
              <a:t>)</a:t>
            </a:r>
          </a:p>
          <a:p>
            <a:r>
              <a:rPr lang="en-US" sz="1800" dirty="0"/>
              <a:t>On-site during operating hours or ensures someone as equally </a:t>
            </a:r>
            <a:br>
              <a:rPr lang="en-US" sz="1800" dirty="0"/>
            </a:br>
            <a:r>
              <a:rPr lang="en-US" sz="1800" dirty="0"/>
              <a:t>qualified (but not </a:t>
            </a:r>
            <a:br>
              <a:rPr lang="en-US" sz="1800" dirty="0"/>
            </a:br>
            <a:r>
              <a:rPr lang="en-US" sz="1800" dirty="0"/>
              <a:t>necessarily certified)</a:t>
            </a:r>
          </a:p>
          <a:p>
            <a:r>
              <a:rPr lang="en-US" sz="1800" dirty="0">
                <a:hlinkClick r:id="rId5"/>
              </a:rPr>
              <a:t>Food Establishment Employee Guidelines</a:t>
            </a:r>
            <a:endParaRPr lang="en-US" sz="1800" dirty="0"/>
          </a:p>
          <a:p>
            <a:r>
              <a:rPr lang="en-US" sz="1800" dirty="0"/>
              <a:t>Ensures adherence to</a:t>
            </a:r>
            <a:br>
              <a:rPr lang="en-US" sz="1800" dirty="0"/>
            </a:br>
            <a:r>
              <a:rPr lang="en-US" sz="1800" dirty="0"/>
              <a:t>food handling &amp; safety</a:t>
            </a:r>
            <a:br>
              <a:rPr lang="en-US" sz="1800" dirty="0"/>
            </a:br>
            <a:r>
              <a:rPr lang="en-US" sz="1800" dirty="0"/>
              <a:t>procedures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066799" y="152401"/>
            <a:ext cx="7620001" cy="1208358"/>
          </a:xfrm>
        </p:spPr>
        <p:txBody>
          <a:bodyPr/>
          <a:lstStyle/>
          <a:p>
            <a:r>
              <a:rPr lang="en-US" b="1" dirty="0"/>
              <a:t>Why Manager Certification is Necessary</a:t>
            </a:r>
          </a:p>
        </p:txBody>
      </p:sp>
      <p:pic>
        <p:nvPicPr>
          <p:cNvPr id="5" name="Picture 4" descr="Image of a sample State Food safety Food Manager certification certificate">
            <a:hlinkClick r:id="rId6" action="ppaction://hlinkfile"/>
            <a:extLst>
              <a:ext uri="{FF2B5EF4-FFF2-40B4-BE49-F238E27FC236}">
                <a16:creationId xmlns:a16="http://schemas.microsoft.com/office/drawing/2014/main" id="{67A55164-4F3E-4537-91CA-311D8E997C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3657600"/>
            <a:ext cx="1219199" cy="2971798"/>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337621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42899" y="764372"/>
            <a:ext cx="2654907" cy="5216013"/>
          </a:xfrm>
        </p:spPr>
        <p:txBody>
          <a:bodyPr vert="horz" lIns="91440" tIns="45720" rIns="91440" bIns="45720" rtlCol="0" anchor="ctr">
            <a:normAutofit/>
          </a:bodyPr>
          <a:lstStyle/>
          <a:p>
            <a:pPr marL="57150" lvl="0" indent="-57150" algn="l">
              <a:lnSpc>
                <a:spcPct val="90000"/>
              </a:lnSpc>
            </a:pPr>
            <a:r>
              <a:rPr lang="en-US" b="1" cap="none" dirty="0">
                <a:effectLst/>
              </a:rPr>
              <a:t>What Idaho Requires for Food Protection  Managers</a:t>
            </a:r>
            <a:br>
              <a:rPr lang="en-US" b="1" cap="none" dirty="0">
                <a:effectLst/>
              </a:rPr>
            </a:br>
            <a:endParaRPr lang="en-US" b="1" i="1" cap="none" dirty="0">
              <a:effectLst/>
            </a:endParaRP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381000"/>
            <a:ext cx="5314950" cy="5599385"/>
          </a:xfrm>
        </p:spPr>
        <p:txBody>
          <a:bodyPr vert="horz" lIns="91440" tIns="45720" rIns="91440" bIns="45720" rtlCol="0" anchor="ctr">
            <a:normAutofit/>
          </a:bodyPr>
          <a:lstStyle/>
          <a:p>
            <a:r>
              <a:rPr lang="en-US" sz="1800" dirty="0"/>
              <a:t>Have supervisory authority to direct &amp; control food</a:t>
            </a:r>
            <a:br>
              <a:rPr lang="en-US" sz="1800" dirty="0"/>
            </a:br>
            <a:r>
              <a:rPr lang="en-US" sz="1800" dirty="0"/>
              <a:t>preparation activities</a:t>
            </a:r>
          </a:p>
          <a:p>
            <a:r>
              <a:rPr lang="en-US" sz="1800" dirty="0"/>
              <a:t>Have supervisory authority to correct food safety violations</a:t>
            </a:r>
          </a:p>
          <a:p>
            <a:r>
              <a:rPr lang="en-US" sz="1800" dirty="0"/>
              <a:t>Have successfully completed a nationally accredited food safety examination provided by a recognized vendor:</a:t>
            </a:r>
          </a:p>
          <a:p>
            <a:pPr lvl="1"/>
            <a:r>
              <a:rPr lang="en-US" sz="1800" dirty="0"/>
              <a:t>360 Training ® </a:t>
            </a:r>
          </a:p>
          <a:p>
            <a:pPr lvl="1"/>
            <a:r>
              <a:rPr lang="en-US" sz="1800" dirty="0"/>
              <a:t>Above Training/State Food Safety® </a:t>
            </a:r>
          </a:p>
          <a:p>
            <a:pPr lvl="1"/>
            <a:r>
              <a:rPr lang="en-US" sz="1800" dirty="0"/>
              <a:t>National Registry of Food Safety Professionals® </a:t>
            </a:r>
          </a:p>
          <a:p>
            <a:pPr lvl="1"/>
            <a:r>
              <a:rPr lang="en-US" sz="1800" dirty="0"/>
              <a:t>Prometric (testing only, no prep)</a:t>
            </a:r>
          </a:p>
          <a:p>
            <a:pPr lvl="1"/>
            <a:r>
              <a:rPr lang="en-US" sz="1800" dirty="0"/>
              <a:t>SERV Safe® (National Restaurant Association)</a:t>
            </a:r>
          </a:p>
          <a:p>
            <a:r>
              <a:rPr lang="en-US" sz="1800" dirty="0"/>
              <a:t>Managers must be recertified every 5 years</a:t>
            </a:r>
          </a:p>
        </p:txBody>
      </p:sp>
    </p:spTree>
    <p:custDataLst>
      <p:tags r:id="rId1"/>
    </p:custDataLst>
    <p:extLst>
      <p:ext uri="{BB962C8B-B14F-4D97-AF65-F5344CB8AC3E}">
        <p14:creationId xmlns:p14="http://schemas.microsoft.com/office/powerpoint/2010/main" val="38470048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7511336" cy="535531"/>
          </a:xfrm>
        </p:spPr>
        <p:txBody>
          <a:bodyPr>
            <a:noAutofit/>
          </a:bodyPr>
          <a:lstStyle/>
          <a:p>
            <a:r>
              <a:rPr lang="en-US" b="1" dirty="0">
                <a:sym typeface="Yanone Kaffeesatz Bold"/>
              </a:rPr>
              <a:t>Learner Objectives</a:t>
            </a:r>
            <a:endParaRPr lang="en-US" b="1" dirty="0"/>
          </a:p>
        </p:txBody>
      </p:sp>
      <p:sp>
        <p:nvSpPr>
          <p:cNvPr id="12" name="Text Placeholder 11">
            <a:extLst>
              <a:ext uri="{FF2B5EF4-FFF2-40B4-BE49-F238E27FC236}">
                <a16:creationId xmlns:a16="http://schemas.microsoft.com/office/drawing/2014/main" id="{459AA445-426C-44BB-A3B3-2902033DCDFA}"/>
              </a:ext>
            </a:extLst>
          </p:cNvPr>
          <p:cNvSpPr>
            <a:spLocks noGrp="1"/>
          </p:cNvSpPr>
          <p:nvPr>
            <p:ph type="body" sz="quarter" idx="10"/>
          </p:nvPr>
        </p:nvSpPr>
        <p:spPr>
          <a:xfrm>
            <a:off x="1194233" y="1255208"/>
            <a:ext cx="5394960" cy="812800"/>
          </a:xfrm>
        </p:spPr>
        <p:txBody>
          <a:bodyPr>
            <a:noAutofit/>
          </a:bodyPr>
          <a:lstStyle/>
          <a:p>
            <a:r>
              <a:rPr lang="en-US" sz="1800" dirty="0"/>
              <a:t>Understand how nutrition programs are funded &amp; structured</a:t>
            </a:r>
          </a:p>
        </p:txBody>
      </p:sp>
      <p:sp>
        <p:nvSpPr>
          <p:cNvPr id="13" name="Text Placeholder 12">
            <a:extLst>
              <a:ext uri="{FF2B5EF4-FFF2-40B4-BE49-F238E27FC236}">
                <a16:creationId xmlns:a16="http://schemas.microsoft.com/office/drawing/2014/main" id="{DC1FFFA9-03AC-4BEE-9E76-945729D99229}"/>
              </a:ext>
            </a:extLst>
          </p:cNvPr>
          <p:cNvSpPr>
            <a:spLocks noGrp="1"/>
          </p:cNvSpPr>
          <p:nvPr>
            <p:ph type="body" sz="quarter" idx="11"/>
          </p:nvPr>
        </p:nvSpPr>
        <p:spPr>
          <a:xfrm>
            <a:off x="1194233" y="2006600"/>
            <a:ext cx="5394960" cy="812800"/>
          </a:xfrm>
        </p:spPr>
        <p:txBody>
          <a:bodyPr>
            <a:noAutofit/>
          </a:bodyPr>
          <a:lstStyle/>
          <a:p>
            <a:r>
              <a:rPr lang="en-US" sz="1800" dirty="0"/>
              <a:t>Identify Focus Areas important to Meal Site Coordinators</a:t>
            </a:r>
          </a:p>
        </p:txBody>
      </p:sp>
      <p:sp>
        <p:nvSpPr>
          <p:cNvPr id="14" name="Text Placeholder 13">
            <a:extLst>
              <a:ext uri="{FF2B5EF4-FFF2-40B4-BE49-F238E27FC236}">
                <a16:creationId xmlns:a16="http://schemas.microsoft.com/office/drawing/2014/main" id="{4492C30F-2248-41A6-BA7E-D1A9EB8AD63B}"/>
              </a:ext>
            </a:extLst>
          </p:cNvPr>
          <p:cNvSpPr>
            <a:spLocks noGrp="1"/>
          </p:cNvSpPr>
          <p:nvPr>
            <p:ph type="body" sz="quarter" idx="12"/>
          </p:nvPr>
        </p:nvSpPr>
        <p:spPr>
          <a:xfrm>
            <a:off x="1194234" y="2757992"/>
            <a:ext cx="5206566" cy="812800"/>
          </a:xfrm>
        </p:spPr>
        <p:txBody>
          <a:bodyPr>
            <a:noAutofit/>
          </a:bodyPr>
          <a:lstStyle/>
          <a:p>
            <a:r>
              <a:rPr lang="en-US" sz="1800" dirty="0"/>
              <a:t>Identify Focus Area tasks for which Coordinators are responsible</a:t>
            </a:r>
          </a:p>
        </p:txBody>
      </p:sp>
      <p:sp>
        <p:nvSpPr>
          <p:cNvPr id="15" name="Text Placeholder 14">
            <a:extLst>
              <a:ext uri="{FF2B5EF4-FFF2-40B4-BE49-F238E27FC236}">
                <a16:creationId xmlns:a16="http://schemas.microsoft.com/office/drawing/2014/main" id="{7D5832EF-1656-4FB1-9061-38B283EA1759}"/>
              </a:ext>
            </a:extLst>
          </p:cNvPr>
          <p:cNvSpPr>
            <a:spLocks noGrp="1"/>
          </p:cNvSpPr>
          <p:nvPr>
            <p:ph type="body" sz="quarter" idx="13"/>
          </p:nvPr>
        </p:nvSpPr>
        <p:spPr>
          <a:xfrm>
            <a:off x="1194233" y="3509384"/>
            <a:ext cx="5394960" cy="605416"/>
          </a:xfrm>
        </p:spPr>
        <p:txBody>
          <a:bodyPr>
            <a:noAutofit/>
          </a:bodyPr>
          <a:lstStyle/>
          <a:p>
            <a:r>
              <a:rPr lang="en-US" sz="1800" dirty="0"/>
              <a:t>List steps necessary to complete identified tasks</a:t>
            </a:r>
          </a:p>
        </p:txBody>
      </p:sp>
      <p:sp>
        <p:nvSpPr>
          <p:cNvPr id="16" name="Text Placeholder 15">
            <a:extLst>
              <a:ext uri="{FF2B5EF4-FFF2-40B4-BE49-F238E27FC236}">
                <a16:creationId xmlns:a16="http://schemas.microsoft.com/office/drawing/2014/main" id="{D2258DBF-1E33-41B6-A142-1CB63F6E11B6}"/>
              </a:ext>
            </a:extLst>
          </p:cNvPr>
          <p:cNvSpPr>
            <a:spLocks noGrp="1"/>
          </p:cNvSpPr>
          <p:nvPr>
            <p:ph type="body" sz="quarter" idx="14"/>
          </p:nvPr>
        </p:nvSpPr>
        <p:spPr>
          <a:xfrm>
            <a:off x="1194233" y="3966367"/>
            <a:ext cx="5394960" cy="616242"/>
          </a:xfrm>
        </p:spPr>
        <p:txBody>
          <a:bodyPr>
            <a:noAutofit/>
          </a:bodyPr>
          <a:lstStyle/>
          <a:p>
            <a:r>
              <a:rPr lang="en-US" sz="1800" dirty="0"/>
              <a:t>Create a timeline for ensuring, on-time task completion</a:t>
            </a:r>
          </a:p>
        </p:txBody>
      </p:sp>
      <p:sp>
        <p:nvSpPr>
          <p:cNvPr id="17" name="Text Placeholder 16">
            <a:extLst>
              <a:ext uri="{FF2B5EF4-FFF2-40B4-BE49-F238E27FC236}">
                <a16:creationId xmlns:a16="http://schemas.microsoft.com/office/drawing/2014/main" id="{C851FFED-8B65-4377-8749-BF6B900B075C}"/>
              </a:ext>
            </a:extLst>
          </p:cNvPr>
          <p:cNvSpPr>
            <a:spLocks noGrp="1"/>
          </p:cNvSpPr>
          <p:nvPr>
            <p:ph type="body" sz="quarter" idx="15"/>
          </p:nvPr>
        </p:nvSpPr>
        <p:spPr>
          <a:xfrm>
            <a:off x="1194234" y="4582609"/>
            <a:ext cx="5206566" cy="598992"/>
          </a:xfrm>
        </p:spPr>
        <p:txBody>
          <a:bodyPr>
            <a:noAutofit/>
          </a:bodyPr>
          <a:lstStyle/>
          <a:p>
            <a:r>
              <a:rPr lang="en-US" sz="1800" dirty="0"/>
              <a:t>Identify methods for ensuring timely, effective communication with members of the Board</a:t>
            </a:r>
          </a:p>
        </p:txBody>
      </p:sp>
      <p:sp>
        <p:nvSpPr>
          <p:cNvPr id="18" name="Text Placeholder 17">
            <a:extLst>
              <a:ext uri="{FF2B5EF4-FFF2-40B4-BE49-F238E27FC236}">
                <a16:creationId xmlns:a16="http://schemas.microsoft.com/office/drawing/2014/main" id="{0907C56C-6A31-4AA9-9E1B-992AC1633902}"/>
              </a:ext>
            </a:extLst>
          </p:cNvPr>
          <p:cNvSpPr>
            <a:spLocks noGrp="1"/>
          </p:cNvSpPr>
          <p:nvPr>
            <p:ph type="body" sz="quarter" idx="16"/>
          </p:nvPr>
        </p:nvSpPr>
        <p:spPr>
          <a:xfrm>
            <a:off x="1194234" y="5181600"/>
            <a:ext cx="5511366" cy="965200"/>
          </a:xfrm>
        </p:spPr>
        <p:txBody>
          <a:bodyPr>
            <a:noAutofit/>
          </a:bodyPr>
          <a:lstStyle/>
          <a:p>
            <a:r>
              <a:rPr lang="en-US" sz="1800" dirty="0"/>
              <a:t>Plan methods for providing quality training for staff &amp; volunteers</a:t>
            </a:r>
          </a:p>
        </p:txBody>
      </p:sp>
    </p:spTree>
    <p:custDataLst>
      <p:tags r:id="rId1"/>
    </p:custDataLst>
    <p:extLst>
      <p:ext uri="{BB962C8B-B14F-4D97-AF65-F5344CB8AC3E}">
        <p14:creationId xmlns:p14="http://schemas.microsoft.com/office/powerpoint/2010/main" val="157952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3"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40" name="Rectangle 39">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b="1" cap="none" dirty="0">
                <a:solidFill>
                  <a:srgbClr val="000000"/>
                </a:solidFill>
                <a:effectLst/>
              </a:rPr>
              <a:t>How to Prepare for the Exam</a:t>
            </a:r>
          </a:p>
        </p:txBody>
      </p:sp>
      <p:sp useBgFill="1">
        <p:nvSpPr>
          <p:cNvPr id="42"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45"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6"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7"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8"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9"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50"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20" name="Content Placeholder 1">
            <a:extLst>
              <a:ext uri="{FF2B5EF4-FFF2-40B4-BE49-F238E27FC236}">
                <a16:creationId xmlns:a16="http://schemas.microsoft.com/office/drawing/2014/main" id="{286EBDB9-3C2E-8B73-2E5E-3E07E2A03120}"/>
              </a:ext>
            </a:extLst>
          </p:cNvPr>
          <p:cNvGraphicFramePr>
            <a:graphicFrameLocks noGrp="1"/>
          </p:cNvGraphicFramePr>
          <p:nvPr>
            <p:ph sz="quarter" idx="16"/>
            <p:extLst>
              <p:ext uri="{D42A27DB-BD31-4B8C-83A1-F6EECF244321}">
                <p14:modId xmlns:p14="http://schemas.microsoft.com/office/powerpoint/2010/main" val="3007050150"/>
              </p:ext>
            </p:extLst>
          </p:nvPr>
        </p:nvGraphicFramePr>
        <p:xfrm>
          <a:off x="3705900" y="992181"/>
          <a:ext cx="4678020" cy="4888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041981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1264" y="685800"/>
            <a:ext cx="2115415" cy="5105400"/>
          </a:xfrm>
        </p:spPr>
        <p:txBody>
          <a:bodyPr vert="horz" lIns="91440" tIns="45720" rIns="91440" bIns="45720" rtlCol="0" anchor="ctr">
            <a:normAutofit/>
          </a:bodyPr>
          <a:lstStyle/>
          <a:p>
            <a:r>
              <a:rPr lang="en-US" b="1" cap="none" dirty="0">
                <a:solidFill>
                  <a:srgbClr val="FFFFFF"/>
                </a:solidFill>
                <a:effectLst/>
              </a:rPr>
              <a:t>How to Register for the Exam</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CB105231-F332-DA9D-1406-81B6B0B5123C}"/>
              </a:ext>
            </a:extLst>
          </p:cNvPr>
          <p:cNvGraphicFramePr>
            <a:graphicFrameLocks noGrp="1"/>
          </p:cNvGraphicFramePr>
          <p:nvPr>
            <p:ph sz="quarter" idx="16"/>
            <p:extLst>
              <p:ext uri="{D42A27DB-BD31-4B8C-83A1-F6EECF244321}">
                <p14:modId xmlns:p14="http://schemas.microsoft.com/office/powerpoint/2010/main" val="3700548744"/>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669155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516732" y="1284051"/>
            <a:ext cx="2945820" cy="3723836"/>
          </a:xfrm>
        </p:spPr>
        <p:txBody>
          <a:bodyPr vert="horz" lIns="91440" tIns="45720" rIns="91440" bIns="45720" rtlCol="0" anchor="ctr">
            <a:normAutofit/>
          </a:bodyPr>
          <a:lstStyle/>
          <a:p>
            <a:r>
              <a:rPr lang="en-US" b="1" cap="none" dirty="0">
                <a:solidFill>
                  <a:srgbClr val="000000"/>
                </a:solidFill>
                <a:effectLst/>
              </a:rPr>
              <a:t>How Certification Happens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9918178E-7442-C227-33DB-8426BB83A70E}"/>
              </a:ext>
            </a:extLst>
          </p:cNvPr>
          <p:cNvGraphicFramePr>
            <a:graphicFrameLocks noGrp="1"/>
          </p:cNvGraphicFramePr>
          <p:nvPr>
            <p:ph sz="quarter" idx="16"/>
            <p:extLst>
              <p:ext uri="{D42A27DB-BD31-4B8C-83A1-F6EECF244321}">
                <p14:modId xmlns:p14="http://schemas.microsoft.com/office/powerpoint/2010/main" val="3187116081"/>
              </p:ext>
            </p:extLst>
          </p:nvPr>
        </p:nvGraphicFramePr>
        <p:xfrm>
          <a:off x="3705900" y="992181"/>
          <a:ext cx="4921368"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2903253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2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How Retakes Occur</a:t>
            </a:r>
          </a:p>
        </p:txBody>
      </p:sp>
      <p:graphicFrame>
        <p:nvGraphicFramePr>
          <p:cNvPr id="30" name="Content Placeholder 1">
            <a:extLst>
              <a:ext uri="{FF2B5EF4-FFF2-40B4-BE49-F238E27FC236}">
                <a16:creationId xmlns:a16="http://schemas.microsoft.com/office/drawing/2014/main" id="{EC3D3110-C396-7BA4-9326-045E2E788746}"/>
              </a:ext>
            </a:extLst>
          </p:cNvPr>
          <p:cNvGraphicFramePr>
            <a:graphicFrameLocks noGrp="1"/>
          </p:cNvGraphicFramePr>
          <p:nvPr>
            <p:ph sz="quarter" idx="16"/>
            <p:extLst>
              <p:ext uri="{D42A27DB-BD31-4B8C-83A1-F6EECF244321}">
                <p14:modId xmlns:p14="http://schemas.microsoft.com/office/powerpoint/2010/main" val="1252486505"/>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593712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6911" y="764372"/>
            <a:ext cx="3394285" cy="5216013"/>
          </a:xfrm>
        </p:spPr>
        <p:txBody>
          <a:bodyPr vert="horz" lIns="91440" tIns="45720" rIns="91440" bIns="45720" rtlCol="0" anchor="ctr">
            <a:normAutofit/>
          </a:bodyPr>
          <a:lstStyle/>
          <a:p>
            <a:pPr algn="l"/>
            <a:r>
              <a:rPr lang="en-US" b="1" cap="none" dirty="0">
                <a:effectLst/>
              </a:rPr>
              <a:t>Why Collect Registrations &amp; Surveys</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800" dirty="0"/>
              <a:t>Accurate counts of meals provided required</a:t>
            </a:r>
            <a:br>
              <a:rPr lang="en-US" sz="1800" dirty="0"/>
            </a:br>
            <a:r>
              <a:rPr lang="en-US" sz="1800" dirty="0"/>
              <a:t>for program funding &amp; meal site reimbursement</a:t>
            </a:r>
          </a:p>
          <a:p>
            <a:r>
              <a:rPr lang="en-US" sz="1800" dirty="0"/>
              <a:t>Attestation of Lawful Presence in the US</a:t>
            </a:r>
          </a:p>
          <a:p>
            <a:pPr lvl="1"/>
            <a:r>
              <a:rPr lang="en-US" sz="1800" dirty="0"/>
              <a:t>AAA only reimburses for documented meals served to qualified consumers</a:t>
            </a:r>
          </a:p>
          <a:p>
            <a:pPr lvl="1"/>
            <a:r>
              <a:rPr lang="en-US" sz="1800" dirty="0"/>
              <a:t>Federal funding based on reported data</a:t>
            </a:r>
          </a:p>
          <a:p>
            <a:pPr lvl="1"/>
            <a:r>
              <a:rPr lang="en-US" sz="1800" dirty="0"/>
              <a:t>Registration form documents self-reported qualification confirmation</a:t>
            </a:r>
          </a:p>
          <a:p>
            <a:r>
              <a:rPr lang="en-US" sz="1800" dirty="0"/>
              <a:t>Meal site can offer nutrition counseling or referral </a:t>
            </a:r>
            <a:br>
              <a:rPr lang="en-US" sz="1800" dirty="0"/>
            </a:br>
            <a:r>
              <a:rPr lang="en-US" sz="1800" dirty="0"/>
              <a:t>based on survey results</a:t>
            </a:r>
          </a:p>
        </p:txBody>
      </p:sp>
    </p:spTree>
    <p:custDataLst>
      <p:tags r:id="rId1"/>
    </p:custDataLst>
    <p:extLst>
      <p:ext uri="{BB962C8B-B14F-4D97-AF65-F5344CB8AC3E}">
        <p14:creationId xmlns:p14="http://schemas.microsoft.com/office/powerpoint/2010/main" val="6025743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676400" y="1447800"/>
            <a:ext cx="7543800" cy="5029200"/>
          </a:xfrm>
        </p:spPr>
        <p:txBody>
          <a:bodyPr>
            <a:normAutofit/>
          </a:bodyPr>
          <a:lstStyle/>
          <a:p>
            <a:pPr lvl="1"/>
            <a:r>
              <a:rPr lang="en-US" sz="1800" dirty="0"/>
              <a:t>Registers qualified consumers  &amp; volunteers</a:t>
            </a:r>
          </a:p>
          <a:p>
            <a:pPr lvl="1"/>
            <a:r>
              <a:rPr lang="en-US" sz="1800" dirty="0"/>
              <a:t>Collects basic information including:</a:t>
            </a:r>
          </a:p>
          <a:p>
            <a:pPr lvl="2"/>
            <a:r>
              <a:rPr lang="en-US" dirty="0"/>
              <a:t>Contact</a:t>
            </a:r>
          </a:p>
          <a:p>
            <a:pPr lvl="2"/>
            <a:r>
              <a:rPr lang="en-US" dirty="0"/>
              <a:t>Eligibility for service (checkbox)</a:t>
            </a:r>
          </a:p>
          <a:p>
            <a:pPr lvl="2"/>
            <a:r>
              <a:rPr lang="en-US" dirty="0"/>
              <a:t>Demographics</a:t>
            </a:r>
          </a:p>
          <a:p>
            <a:pPr lvl="2"/>
            <a:r>
              <a:rPr lang="en-US" dirty="0"/>
              <a:t>Emergency contact</a:t>
            </a:r>
          </a:p>
          <a:p>
            <a:pPr lvl="2"/>
            <a:r>
              <a:rPr lang="en-US" dirty="0"/>
              <a:t>Attestation of Lawful Presence in the US</a:t>
            </a:r>
          </a:p>
          <a:p>
            <a:pPr lvl="1"/>
            <a:r>
              <a:rPr lang="en-US" sz="1800" dirty="0"/>
              <a:t>Registers for all Idaho meal sites</a:t>
            </a:r>
          </a:p>
          <a:p>
            <a:pPr lvl="1"/>
            <a:r>
              <a:rPr lang="en-US" sz="1800" dirty="0"/>
              <a:t>Includes person on roster</a:t>
            </a:r>
            <a:br>
              <a:rPr lang="en-US" dirty="0"/>
            </a:b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b="1" dirty="0"/>
              <a:t>What the Registration Form Does</a:t>
            </a:r>
          </a:p>
        </p:txBody>
      </p:sp>
    </p:spTree>
    <p:custDataLst>
      <p:tags r:id="rId1"/>
    </p:custDataLst>
    <p:extLst>
      <p:ext uri="{BB962C8B-B14F-4D97-AF65-F5344CB8AC3E}">
        <p14:creationId xmlns:p14="http://schemas.microsoft.com/office/powerpoint/2010/main" val="393560490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21"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47218" y="1072609"/>
            <a:ext cx="2710441" cy="4522647"/>
          </a:xfrm>
          <a:effectLst/>
        </p:spPr>
        <p:txBody>
          <a:bodyPr vert="horz" lIns="91440" tIns="45720" rIns="91440" bIns="45720" rtlCol="0" anchor="ctr">
            <a:normAutofit/>
          </a:bodyPr>
          <a:lstStyle/>
          <a:p>
            <a:pPr algn="l"/>
            <a:r>
              <a:rPr lang="en-US" b="1" cap="none" dirty="0">
                <a:solidFill>
                  <a:schemeClr val="tx2"/>
                </a:solidFill>
                <a:effectLst/>
              </a:rPr>
              <a:t>Older Americans Act States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r>
              <a:rPr lang="en-US" sz="1800" b="0" i="0" dirty="0"/>
              <a:t>Services are not intended to reach every individual in the community. Programs target adults age 60 and older who are in greatest social and economic need, with particular attention to the following groups:</a:t>
            </a:r>
          </a:p>
          <a:p>
            <a:pPr lvl="1"/>
            <a:r>
              <a:rPr lang="en-US" sz="1800" b="0" i="0" dirty="0"/>
              <a:t>Low-income older adults</a:t>
            </a:r>
          </a:p>
          <a:p>
            <a:pPr lvl="1"/>
            <a:r>
              <a:rPr lang="en-US" sz="1800" b="0" i="0" dirty="0"/>
              <a:t>Minority older individuals</a:t>
            </a:r>
          </a:p>
          <a:p>
            <a:pPr lvl="1"/>
            <a:r>
              <a:rPr lang="en-US" sz="1800" b="0" i="0" dirty="0"/>
              <a:t>Older adults in rural communities</a:t>
            </a:r>
          </a:p>
          <a:p>
            <a:pPr lvl="1"/>
            <a:r>
              <a:rPr lang="en-US" sz="1800" b="0" i="0" dirty="0"/>
              <a:t>Older individuals with limited English proficiency</a:t>
            </a:r>
          </a:p>
          <a:p>
            <a:pPr lvl="1"/>
            <a:r>
              <a:rPr lang="en-US" sz="1800" b="0" i="0" dirty="0"/>
              <a:t>Older adults at risk of institutional care</a:t>
            </a:r>
          </a:p>
        </p:txBody>
      </p:sp>
    </p:spTree>
    <p:custDataLst>
      <p:tags r:id="rId1"/>
    </p:custDataLst>
    <p:extLst>
      <p:ext uri="{BB962C8B-B14F-4D97-AF65-F5344CB8AC3E}">
        <p14:creationId xmlns:p14="http://schemas.microsoft.com/office/powerpoint/2010/main" val="27957629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951308" y="295223"/>
            <a:ext cx="2853927" cy="2295577"/>
          </a:xfrm>
        </p:spPr>
        <p:txBody>
          <a:bodyPr vert="horz" lIns="91440" tIns="45720" rIns="91440" bIns="45720" rtlCol="0" anchor="ctr">
            <a:noAutofit/>
          </a:bodyPr>
          <a:lstStyle/>
          <a:p>
            <a:r>
              <a:rPr lang="en-US" b="1" cap="none" dirty="0">
                <a:effectLst/>
              </a:rPr>
              <a:t>The Nutritional Health Survey </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4038599" y="612056"/>
            <a:ext cx="4862051" cy="4798143"/>
          </a:xfrm>
        </p:spPr>
        <p:txBody>
          <a:bodyPr vert="horz" lIns="91440" tIns="45720" rIns="91440" bIns="45720" rtlCol="0" anchor="ctr">
            <a:noAutofit/>
          </a:bodyPr>
          <a:lstStyle/>
          <a:p>
            <a:pPr>
              <a:lnSpc>
                <a:spcPct val="90000"/>
              </a:lnSpc>
            </a:pPr>
            <a:r>
              <a:rPr lang="en-US" sz="1800" dirty="0"/>
              <a:t>Completed with registration</a:t>
            </a:r>
          </a:p>
          <a:p>
            <a:pPr>
              <a:lnSpc>
                <a:spcPct val="90000"/>
              </a:lnSpc>
            </a:pPr>
            <a:r>
              <a:rPr lang="en-US" sz="1800" dirty="0"/>
              <a:t>Asks 10 yes/no questions</a:t>
            </a:r>
          </a:p>
          <a:p>
            <a:pPr>
              <a:lnSpc>
                <a:spcPct val="90000"/>
              </a:lnSpc>
            </a:pPr>
            <a:r>
              <a:rPr lang="en-US" sz="1800" dirty="0"/>
              <a:t>Each has score for a “yes” answer</a:t>
            </a:r>
          </a:p>
          <a:p>
            <a:pPr>
              <a:lnSpc>
                <a:spcPct val="90000"/>
              </a:lnSpc>
            </a:pPr>
            <a:r>
              <a:rPr lang="en-US" sz="1800" dirty="0"/>
              <a:t>Total score gives suggestions for</a:t>
            </a:r>
            <a:br>
              <a:rPr lang="en-US" sz="1800" dirty="0"/>
            </a:br>
            <a:r>
              <a:rPr lang="en-US" sz="1800" dirty="0"/>
              <a:t>possible follow-up</a:t>
            </a:r>
          </a:p>
          <a:p>
            <a:pPr lvl="1">
              <a:lnSpc>
                <a:spcPct val="90000"/>
              </a:lnSpc>
            </a:pPr>
            <a:r>
              <a:rPr lang="en-US" sz="1800" dirty="0"/>
              <a:t>Individual on their own</a:t>
            </a:r>
          </a:p>
          <a:p>
            <a:pPr lvl="1">
              <a:lnSpc>
                <a:spcPct val="90000"/>
              </a:lnSpc>
            </a:pPr>
            <a:r>
              <a:rPr lang="en-US" sz="1800" dirty="0"/>
              <a:t>Coordinator</a:t>
            </a:r>
          </a:p>
          <a:p>
            <a:pPr lvl="1">
              <a:lnSpc>
                <a:spcPct val="90000"/>
              </a:lnSpc>
            </a:pPr>
            <a:r>
              <a:rPr lang="en-US" sz="1800" dirty="0"/>
              <a:t>Physician or Dietician with the person</a:t>
            </a:r>
          </a:p>
          <a:p>
            <a:pPr lvl="1">
              <a:lnSpc>
                <a:spcPct val="90000"/>
              </a:lnSpc>
            </a:pPr>
            <a:r>
              <a:rPr lang="en-US" sz="1800" dirty="0"/>
              <a:t>With permission, may speak with</a:t>
            </a:r>
            <a:br>
              <a:rPr lang="en-US" sz="1800" dirty="0"/>
            </a:br>
            <a:r>
              <a:rPr lang="en-US" sz="1800" dirty="0"/>
              <a:t>a family member</a:t>
            </a:r>
          </a:p>
          <a:p>
            <a:pPr>
              <a:lnSpc>
                <a:spcPct val="90000"/>
              </a:lnSpc>
            </a:pPr>
            <a:r>
              <a:rPr lang="en-US" sz="1800" dirty="0"/>
              <a:t>2nd page has explanations of how the</a:t>
            </a:r>
            <a:br>
              <a:rPr lang="en-US" sz="1800" dirty="0"/>
            </a:br>
            <a:r>
              <a:rPr lang="en-US" sz="1800" dirty="0"/>
              <a:t>areas affect nutrition</a:t>
            </a:r>
          </a:p>
          <a:p>
            <a:pPr>
              <a:lnSpc>
                <a:spcPct val="90000"/>
              </a:lnSpc>
            </a:pPr>
            <a:r>
              <a:rPr lang="en-US" sz="1800" dirty="0"/>
              <a:t>Consumer score &gt;=6 can request</a:t>
            </a:r>
            <a:br>
              <a:rPr lang="en-US" sz="1800" dirty="0"/>
            </a:br>
            <a:r>
              <a:rPr lang="en-US" sz="1800" dirty="0"/>
              <a:t>nutrition counseling from Dietitian</a:t>
            </a:r>
          </a:p>
        </p:txBody>
      </p:sp>
      <p:pic>
        <p:nvPicPr>
          <p:cNvPr id="4" name="Picture 3">
            <a:extLst>
              <a:ext uri="{FF2B5EF4-FFF2-40B4-BE49-F238E27FC236}">
                <a16:creationId xmlns:a16="http://schemas.microsoft.com/office/drawing/2014/main" id="{C58DD1DA-CB6E-6874-2BB2-20299FF8B915}"/>
              </a:ext>
            </a:extLst>
          </p:cNvPr>
          <p:cNvPicPr>
            <a:picLocks noChangeAspect="1"/>
          </p:cNvPicPr>
          <p:nvPr/>
        </p:nvPicPr>
        <p:blipFill>
          <a:blip r:embed="rId5"/>
          <a:stretch>
            <a:fillRect/>
          </a:stretch>
        </p:blipFill>
        <p:spPr>
          <a:xfrm>
            <a:off x="1181100" y="2717112"/>
            <a:ext cx="2498728" cy="322648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4802425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3505200"/>
          </a:xfrm>
        </p:spPr>
        <p:txBody>
          <a:bodyPr>
            <a:normAutofit/>
          </a:bodyPr>
          <a:lstStyle/>
          <a:p>
            <a:r>
              <a:rPr lang="en-US" sz="1800" dirty="0"/>
              <a:t>New consumers</a:t>
            </a:r>
          </a:p>
          <a:p>
            <a:r>
              <a:rPr lang="en-US" sz="1800" dirty="0"/>
              <a:t>Disenrolled consumers</a:t>
            </a:r>
          </a:p>
          <a:p>
            <a:pPr>
              <a:buFont typeface="Wingdings" panose="05000000000000000000" pitchFamily="2" charset="2"/>
              <a:buChar char=""/>
            </a:pPr>
            <a:r>
              <a:rPr lang="en-US" sz="1800" dirty="0">
                <a:solidFill>
                  <a:schemeClr val="accent3"/>
                </a:solidFill>
              </a:rPr>
              <a:t>Note: Consumers should be automatically disenrolled if not</a:t>
            </a:r>
            <a:br>
              <a:rPr lang="en-US" sz="1800" dirty="0">
                <a:solidFill>
                  <a:schemeClr val="accent3"/>
                </a:solidFill>
              </a:rPr>
            </a:br>
            <a:r>
              <a:rPr lang="en-US" sz="1800" dirty="0">
                <a:solidFill>
                  <a:schemeClr val="accent3"/>
                </a:solidFill>
              </a:rPr>
              <a:t>active for a specified period of time, but latest after 12 months. </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effectLst/>
              </a:rPr>
              <a:t>When We Need </a:t>
            </a:r>
            <a:r>
              <a:rPr lang="en-US" b="1" dirty="0"/>
              <a:t>Registration</a:t>
            </a:r>
          </a:p>
        </p:txBody>
      </p:sp>
    </p:spTree>
    <p:custDataLst>
      <p:tags r:id="rId1"/>
    </p:custDataLst>
    <p:extLst>
      <p:ext uri="{BB962C8B-B14F-4D97-AF65-F5344CB8AC3E}">
        <p14:creationId xmlns:p14="http://schemas.microsoft.com/office/powerpoint/2010/main" val="21465231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447800"/>
            <a:ext cx="8634412" cy="4648200"/>
          </a:xfrm>
        </p:spPr>
        <p:txBody>
          <a:bodyPr>
            <a:normAutofit/>
          </a:bodyPr>
          <a:lstStyle/>
          <a:p>
            <a:r>
              <a:rPr lang="en-US" sz="1800" dirty="0"/>
              <a:t>All United States / Idahoan Citizens or legal permanent residents, or otherwise lawfully present in the US pursuant by federal law consumers 60+ years old should complete a registration form &amp; survey to register for CM / HDM services</a:t>
            </a:r>
          </a:p>
          <a:p>
            <a:r>
              <a:rPr lang="en-US" sz="1800" dirty="0"/>
              <a:t>Volunteers should register so their meals can be reimbursed, if funding allows</a:t>
            </a:r>
          </a:p>
          <a:p>
            <a:pPr lvl="0"/>
            <a:r>
              <a:rPr lang="en-US" sz="1800" dirty="0"/>
              <a:t>Refusal to register / sign or date the attestation does prevent a qualified person from receiving a meal  (</a:t>
            </a:r>
            <a:r>
              <a:rPr lang="en-US" sz="1800" dirty="0">
                <a:hlinkClick r:id="rId4"/>
              </a:rPr>
              <a:t>HOUSE BILL NO.135 (2025) - Public benefits, lawful presence</a:t>
            </a:r>
            <a:r>
              <a:rPr lang="en-US" sz="1800" dirty="0"/>
              <a:t>)</a:t>
            </a:r>
          </a:p>
          <a:p>
            <a:pPr lvl="0"/>
            <a:r>
              <a:rPr lang="en-US" sz="1800" dirty="0"/>
              <a:t>Submit registrations to AAA per their requirements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b="1" dirty="0"/>
              <a:t>How to Complete a Registration</a:t>
            </a:r>
          </a:p>
        </p:txBody>
      </p:sp>
    </p:spTree>
    <p:custDataLst>
      <p:tags r:id="rId1"/>
    </p:custDataLst>
    <p:extLst>
      <p:ext uri="{BB962C8B-B14F-4D97-AF65-F5344CB8AC3E}">
        <p14:creationId xmlns:p14="http://schemas.microsoft.com/office/powerpoint/2010/main" val="375897591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00623" y="1163399"/>
            <a:ext cx="4531202" cy="4531202"/>
          </a:xfrm>
          <a:custGeom>
            <a:avLst/>
            <a:gdLst/>
            <a:ahLst/>
            <a:cxnLst/>
            <a:rect l="l" t="t" r="r" b="b"/>
            <a:pathLst>
              <a:path w="9062404" h="9062404">
                <a:moveTo>
                  <a:pt x="0" y="0"/>
                </a:moveTo>
                <a:lnTo>
                  <a:pt x="9062405" y="0"/>
                </a:lnTo>
                <a:lnTo>
                  <a:pt x="9062405" y="9062404"/>
                </a:lnTo>
                <a:lnTo>
                  <a:pt x="0" y="9062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grpSp>
        <p:nvGrpSpPr>
          <p:cNvPr id="3" name="Group 3"/>
          <p:cNvGrpSpPr/>
          <p:nvPr/>
        </p:nvGrpSpPr>
        <p:grpSpPr>
          <a:xfrm>
            <a:off x="1646813" y="869809"/>
            <a:ext cx="3248150" cy="5013714"/>
            <a:chOff x="0" y="0"/>
            <a:chExt cx="526575" cy="812800"/>
          </a:xfrm>
        </p:grpSpPr>
        <p:sp>
          <p:nvSpPr>
            <p:cNvPr id="4" name="Freeform 4"/>
            <p:cNvSpPr/>
            <p:nvPr/>
          </p:nvSpPr>
          <p:spPr>
            <a:xfrm>
              <a:off x="0" y="0"/>
              <a:ext cx="526575" cy="812800"/>
            </a:xfrm>
            <a:custGeom>
              <a:avLst/>
              <a:gdLst/>
              <a:ahLst/>
              <a:cxnLst/>
              <a:rect l="l" t="t" r="r" b="b"/>
              <a:pathLst>
                <a:path w="526575" h="812800">
                  <a:moveTo>
                    <a:pt x="263287" y="0"/>
                  </a:moveTo>
                  <a:cubicBezTo>
                    <a:pt x="117878" y="0"/>
                    <a:pt x="0" y="181951"/>
                    <a:pt x="0" y="406400"/>
                  </a:cubicBezTo>
                  <a:cubicBezTo>
                    <a:pt x="0" y="630849"/>
                    <a:pt x="117878" y="812800"/>
                    <a:pt x="263287" y="812800"/>
                  </a:cubicBezTo>
                  <a:cubicBezTo>
                    <a:pt x="408697" y="812800"/>
                    <a:pt x="526575" y="630849"/>
                    <a:pt x="526575" y="406400"/>
                  </a:cubicBezTo>
                  <a:cubicBezTo>
                    <a:pt x="526575" y="181951"/>
                    <a:pt x="408697" y="0"/>
                    <a:pt x="263287" y="0"/>
                  </a:cubicBezTo>
                  <a:close/>
                </a:path>
              </a:pathLst>
            </a:custGeom>
            <a:solidFill>
              <a:srgbClr val="FFFFFF"/>
            </a:solidFill>
          </p:spPr>
          <p:txBody>
            <a:bodyPr/>
            <a:lstStyle/>
            <a:p>
              <a:pPr defTabSz="457200"/>
              <a:endParaRPr lang="en-US" sz="900">
                <a:solidFill>
                  <a:prstClr val="black"/>
                </a:solidFill>
                <a:latin typeface="Calibri"/>
              </a:endParaRPr>
            </a:p>
          </p:txBody>
        </p:sp>
        <p:sp>
          <p:nvSpPr>
            <p:cNvPr id="5" name="TextBox 5"/>
            <p:cNvSpPr txBox="1"/>
            <p:nvPr/>
          </p:nvSpPr>
          <p:spPr>
            <a:xfrm>
              <a:off x="49366" y="38100"/>
              <a:ext cx="427842" cy="698500"/>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6" name="Freeform 6"/>
          <p:cNvSpPr/>
          <p:nvPr/>
        </p:nvSpPr>
        <p:spPr>
          <a:xfrm>
            <a:off x="3270888" y="951298"/>
            <a:ext cx="943362" cy="946913"/>
          </a:xfrm>
          <a:custGeom>
            <a:avLst/>
            <a:gdLst/>
            <a:ahLst/>
            <a:cxnLst/>
            <a:rect l="l" t="t" r="r" b="b"/>
            <a:pathLst>
              <a:path w="1886724" h="1893826">
                <a:moveTo>
                  <a:pt x="0" y="0"/>
                </a:moveTo>
                <a:lnTo>
                  <a:pt x="1886724" y="0"/>
                </a:lnTo>
                <a:lnTo>
                  <a:pt x="1886724" y="1893826"/>
                </a:lnTo>
                <a:lnTo>
                  <a:pt x="0" y="1893826"/>
                </a:lnTo>
                <a:lnTo>
                  <a:pt x="0" y="0"/>
                </a:lnTo>
                <a:close/>
              </a:path>
            </a:pathLst>
          </a:custGeom>
          <a:blipFill>
            <a:blip r:embed="rId4"/>
            <a:stretch>
              <a:fillRect/>
            </a:stretch>
          </a:blipFill>
        </p:spPr>
        <p:txBody>
          <a:bodyPr/>
          <a:lstStyle/>
          <a:p>
            <a:pPr defTabSz="457200"/>
            <a:endParaRPr lang="en-US" sz="900">
              <a:solidFill>
                <a:prstClr val="black"/>
              </a:solidFill>
              <a:latin typeface="Calibri"/>
            </a:endParaRPr>
          </a:p>
        </p:txBody>
      </p:sp>
      <p:sp>
        <p:nvSpPr>
          <p:cNvPr id="7" name="Freeform 7"/>
          <p:cNvSpPr/>
          <p:nvPr/>
        </p:nvSpPr>
        <p:spPr>
          <a:xfrm>
            <a:off x="5172309" y="1573444"/>
            <a:ext cx="1241424" cy="513639"/>
          </a:xfrm>
          <a:custGeom>
            <a:avLst/>
            <a:gdLst/>
            <a:ahLst/>
            <a:cxnLst/>
            <a:rect l="l" t="t" r="r" b="b"/>
            <a:pathLst>
              <a:path w="2482848" h="1027278">
                <a:moveTo>
                  <a:pt x="0" y="0"/>
                </a:moveTo>
                <a:lnTo>
                  <a:pt x="2482848" y="0"/>
                </a:lnTo>
                <a:lnTo>
                  <a:pt x="2482848" y="1027278"/>
                </a:lnTo>
                <a:lnTo>
                  <a:pt x="0" y="1027278"/>
                </a:lnTo>
                <a:lnTo>
                  <a:pt x="0" y="0"/>
                </a:lnTo>
                <a:close/>
              </a:path>
            </a:pathLst>
          </a:custGeom>
          <a:blipFill>
            <a:blip r:embed="rId5"/>
            <a:stretch>
              <a:fillRect/>
            </a:stretch>
          </a:blipFill>
        </p:spPr>
        <p:txBody>
          <a:bodyPr/>
          <a:lstStyle/>
          <a:p>
            <a:pPr defTabSz="457200"/>
            <a:endParaRPr lang="en-US" sz="900">
              <a:solidFill>
                <a:prstClr val="black"/>
              </a:solidFill>
              <a:latin typeface="Calibri"/>
            </a:endParaRPr>
          </a:p>
        </p:txBody>
      </p:sp>
      <p:sp>
        <p:nvSpPr>
          <p:cNvPr id="8" name="Freeform 8"/>
          <p:cNvSpPr/>
          <p:nvPr/>
        </p:nvSpPr>
        <p:spPr>
          <a:xfrm>
            <a:off x="6168628" y="3002388"/>
            <a:ext cx="853224" cy="853224"/>
          </a:xfrm>
          <a:custGeom>
            <a:avLst/>
            <a:gdLst/>
            <a:ahLst/>
            <a:cxnLst/>
            <a:rect l="l" t="t" r="r" b="b"/>
            <a:pathLst>
              <a:path w="1706448" h="1706448">
                <a:moveTo>
                  <a:pt x="0" y="0"/>
                </a:moveTo>
                <a:lnTo>
                  <a:pt x="1706448" y="0"/>
                </a:lnTo>
                <a:lnTo>
                  <a:pt x="1706448" y="1706448"/>
                </a:lnTo>
                <a:lnTo>
                  <a:pt x="0" y="1706448"/>
                </a:lnTo>
                <a:lnTo>
                  <a:pt x="0" y="0"/>
                </a:lnTo>
                <a:close/>
              </a:path>
            </a:pathLst>
          </a:custGeom>
          <a:blipFill>
            <a:blip r:embed="rId6"/>
            <a:stretch>
              <a:fillRect/>
            </a:stretch>
          </a:blipFill>
        </p:spPr>
        <p:txBody>
          <a:bodyPr/>
          <a:lstStyle/>
          <a:p>
            <a:pPr defTabSz="457200"/>
            <a:endParaRPr lang="en-US" sz="900">
              <a:solidFill>
                <a:prstClr val="black"/>
              </a:solidFill>
              <a:latin typeface="Calibri"/>
            </a:endParaRPr>
          </a:p>
        </p:txBody>
      </p:sp>
      <p:sp>
        <p:nvSpPr>
          <p:cNvPr id="9" name="Freeform 9"/>
          <p:cNvSpPr/>
          <p:nvPr/>
        </p:nvSpPr>
        <p:spPr>
          <a:xfrm>
            <a:off x="5599982" y="4770012"/>
            <a:ext cx="813751" cy="915613"/>
          </a:xfrm>
          <a:custGeom>
            <a:avLst/>
            <a:gdLst/>
            <a:ahLst/>
            <a:cxnLst/>
            <a:rect l="l" t="t" r="r" b="b"/>
            <a:pathLst>
              <a:path w="1627501" h="1831225">
                <a:moveTo>
                  <a:pt x="0" y="0"/>
                </a:moveTo>
                <a:lnTo>
                  <a:pt x="1627502" y="0"/>
                </a:lnTo>
                <a:lnTo>
                  <a:pt x="1627502" y="1831225"/>
                </a:lnTo>
                <a:lnTo>
                  <a:pt x="0" y="1831225"/>
                </a:lnTo>
                <a:lnTo>
                  <a:pt x="0" y="0"/>
                </a:lnTo>
                <a:close/>
              </a:path>
            </a:pathLst>
          </a:custGeom>
          <a:blipFill>
            <a:blip r:embed="rId7"/>
            <a:stretch>
              <a:fillRect/>
            </a:stretch>
          </a:blipFill>
        </p:spPr>
        <p:txBody>
          <a:bodyPr/>
          <a:lstStyle/>
          <a:p>
            <a:pPr defTabSz="457200"/>
            <a:endParaRPr lang="en-US" sz="900">
              <a:solidFill>
                <a:prstClr val="black"/>
              </a:solidFill>
              <a:latin typeface="Calibri"/>
            </a:endParaRPr>
          </a:p>
        </p:txBody>
      </p:sp>
      <p:sp>
        <p:nvSpPr>
          <p:cNvPr id="10" name="Freeform 10"/>
          <p:cNvSpPr/>
          <p:nvPr/>
        </p:nvSpPr>
        <p:spPr>
          <a:xfrm>
            <a:off x="3323825" y="4912478"/>
            <a:ext cx="971045" cy="971045"/>
          </a:xfrm>
          <a:custGeom>
            <a:avLst/>
            <a:gdLst/>
            <a:ahLst/>
            <a:cxnLst/>
            <a:rect l="l" t="t" r="r" b="b"/>
            <a:pathLst>
              <a:path w="1942089" h="1942089">
                <a:moveTo>
                  <a:pt x="0" y="0"/>
                </a:moveTo>
                <a:lnTo>
                  <a:pt x="1942089" y="0"/>
                </a:lnTo>
                <a:lnTo>
                  <a:pt x="1942089" y="1942089"/>
                </a:lnTo>
                <a:lnTo>
                  <a:pt x="0" y="1942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grpSp>
        <p:nvGrpSpPr>
          <p:cNvPr id="11" name="Group 11"/>
          <p:cNvGrpSpPr/>
          <p:nvPr/>
        </p:nvGrpSpPr>
        <p:grpSpPr>
          <a:xfrm>
            <a:off x="208397" y="2728224"/>
            <a:ext cx="5173547" cy="1354242"/>
            <a:chOff x="0" y="0"/>
            <a:chExt cx="2725160" cy="713345"/>
          </a:xfrm>
        </p:grpSpPr>
        <p:sp>
          <p:nvSpPr>
            <p:cNvPr id="12" name="Freeform 12"/>
            <p:cNvSpPr/>
            <p:nvPr/>
          </p:nvSpPr>
          <p:spPr>
            <a:xfrm>
              <a:off x="0" y="0"/>
              <a:ext cx="2725160" cy="713346"/>
            </a:xfrm>
            <a:custGeom>
              <a:avLst/>
              <a:gdLst/>
              <a:ahLst/>
              <a:cxnLst/>
              <a:rect l="l" t="t" r="r" b="b"/>
              <a:pathLst>
                <a:path w="2725160" h="713346">
                  <a:moveTo>
                    <a:pt x="38159" y="0"/>
                  </a:moveTo>
                  <a:lnTo>
                    <a:pt x="2687001" y="0"/>
                  </a:lnTo>
                  <a:cubicBezTo>
                    <a:pt x="2697122" y="0"/>
                    <a:pt x="2706828" y="4020"/>
                    <a:pt x="2713984" y="11177"/>
                  </a:cubicBezTo>
                  <a:cubicBezTo>
                    <a:pt x="2721140" y="18333"/>
                    <a:pt x="2725160" y="28039"/>
                    <a:pt x="2725160" y="38159"/>
                  </a:cubicBezTo>
                  <a:lnTo>
                    <a:pt x="2725160" y="675186"/>
                  </a:lnTo>
                  <a:cubicBezTo>
                    <a:pt x="2725160" y="685307"/>
                    <a:pt x="2721140" y="695013"/>
                    <a:pt x="2713984" y="702169"/>
                  </a:cubicBezTo>
                  <a:cubicBezTo>
                    <a:pt x="2706828" y="709325"/>
                    <a:pt x="2697122" y="713346"/>
                    <a:pt x="2687001" y="713346"/>
                  </a:cubicBezTo>
                  <a:lnTo>
                    <a:pt x="38159" y="713346"/>
                  </a:lnTo>
                  <a:cubicBezTo>
                    <a:pt x="28039" y="713346"/>
                    <a:pt x="18333" y="709325"/>
                    <a:pt x="11177" y="702169"/>
                  </a:cubicBezTo>
                  <a:cubicBezTo>
                    <a:pt x="4020" y="695013"/>
                    <a:pt x="0" y="685307"/>
                    <a:pt x="0" y="675186"/>
                  </a:cubicBezTo>
                  <a:lnTo>
                    <a:pt x="0" y="38159"/>
                  </a:lnTo>
                  <a:cubicBezTo>
                    <a:pt x="0" y="28039"/>
                    <a:pt x="4020" y="18333"/>
                    <a:pt x="11177" y="11177"/>
                  </a:cubicBezTo>
                  <a:cubicBezTo>
                    <a:pt x="18333" y="4020"/>
                    <a:pt x="28039" y="0"/>
                    <a:pt x="38159" y="0"/>
                  </a:cubicBezTo>
                  <a:close/>
                </a:path>
              </a:pathLst>
            </a:custGeom>
            <a:solidFill>
              <a:srgbClr val="9FA4BA"/>
            </a:solidFill>
          </p:spPr>
          <p:txBody>
            <a:bodyPr/>
            <a:lstStyle/>
            <a:p>
              <a:pPr defTabSz="457200"/>
              <a:endParaRPr lang="en-US" sz="900">
                <a:solidFill>
                  <a:prstClr val="black"/>
                </a:solidFill>
                <a:latin typeface="Calibri"/>
              </a:endParaRPr>
            </a:p>
          </p:txBody>
        </p:sp>
        <p:sp>
          <p:nvSpPr>
            <p:cNvPr id="13" name="TextBox 13"/>
            <p:cNvSpPr txBox="1"/>
            <p:nvPr/>
          </p:nvSpPr>
          <p:spPr>
            <a:xfrm>
              <a:off x="0" y="-38100"/>
              <a:ext cx="2725160" cy="751445"/>
            </a:xfrm>
            <a:prstGeom prst="rect">
              <a:avLst/>
            </a:prstGeom>
          </p:spPr>
          <p:txBody>
            <a:bodyPr lIns="25400" tIns="25400" rIns="25400" bIns="25400" rtlCol="0" anchor="ctr"/>
            <a:lstStyle/>
            <a:p>
              <a:pPr algn="ctr" defTabSz="457200">
                <a:lnSpc>
                  <a:spcPts val="1330"/>
                </a:lnSpc>
              </a:pPr>
              <a:endParaRPr sz="900">
                <a:solidFill>
                  <a:prstClr val="black"/>
                </a:solidFill>
                <a:latin typeface="Calibri"/>
              </a:endParaRPr>
            </a:p>
          </p:txBody>
        </p:sp>
      </p:grpSp>
      <p:sp>
        <p:nvSpPr>
          <p:cNvPr id="14" name="TextBox 14"/>
          <p:cNvSpPr txBox="1"/>
          <p:nvPr/>
        </p:nvSpPr>
        <p:spPr>
          <a:xfrm>
            <a:off x="336988" y="2862291"/>
            <a:ext cx="5044956" cy="1577355"/>
          </a:xfrm>
          <a:prstGeom prst="rect">
            <a:avLst/>
          </a:prstGeom>
        </p:spPr>
        <p:txBody>
          <a:bodyPr lIns="0" tIns="0" rIns="0" bIns="0" rtlCol="0" anchor="t">
            <a:spAutoFit/>
          </a:bodyPr>
          <a:lstStyle/>
          <a:p>
            <a:pPr defTabSz="457200">
              <a:lnSpc>
                <a:spcPts val="4061"/>
              </a:lnSpc>
            </a:pPr>
            <a:r>
              <a:rPr lang="en-US" sz="3626" b="1">
                <a:solidFill>
                  <a:srgbClr val="203260"/>
                </a:solidFill>
                <a:latin typeface="Calibri (MS) Bold"/>
                <a:ea typeface="Calibri (MS) Bold"/>
                <a:cs typeface="Calibri (MS) Bold"/>
                <a:sym typeface="Calibri (MS) Bold"/>
              </a:rPr>
              <a:t>Nutrition Program Authority &amp; Funding Flow</a:t>
            </a:r>
          </a:p>
        </p:txBody>
      </p:sp>
      <p:sp>
        <p:nvSpPr>
          <p:cNvPr id="15" name="TextBox 15"/>
          <p:cNvSpPr txBox="1"/>
          <p:nvPr/>
        </p:nvSpPr>
        <p:spPr>
          <a:xfrm>
            <a:off x="641830" y="1089231"/>
            <a:ext cx="2573959" cy="76944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Older Americans Act (OAA) Nutrition Program for Older Adults</a:t>
            </a:r>
          </a:p>
        </p:txBody>
      </p:sp>
      <p:sp>
        <p:nvSpPr>
          <p:cNvPr id="16" name="TextBox 16"/>
          <p:cNvSpPr txBox="1"/>
          <p:nvPr/>
        </p:nvSpPr>
        <p:spPr>
          <a:xfrm>
            <a:off x="6595240" y="1544836"/>
            <a:ext cx="2396596" cy="76944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Administration for Community Living (ACL)</a:t>
            </a:r>
          </a:p>
        </p:txBody>
      </p:sp>
      <p:sp>
        <p:nvSpPr>
          <p:cNvPr id="17" name="TextBox 17"/>
          <p:cNvSpPr txBox="1"/>
          <p:nvPr/>
        </p:nvSpPr>
        <p:spPr>
          <a:xfrm>
            <a:off x="7135991" y="3172727"/>
            <a:ext cx="1800013" cy="76944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Idaho Commission on Aging (ICOA)</a:t>
            </a:r>
          </a:p>
        </p:txBody>
      </p:sp>
      <p:sp>
        <p:nvSpPr>
          <p:cNvPr id="18" name="TextBox 18"/>
          <p:cNvSpPr txBox="1"/>
          <p:nvPr/>
        </p:nvSpPr>
        <p:spPr>
          <a:xfrm>
            <a:off x="6413733" y="4893428"/>
            <a:ext cx="2396596" cy="51296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Area Agency on Aging (AAA)</a:t>
            </a:r>
          </a:p>
        </p:txBody>
      </p:sp>
      <p:sp>
        <p:nvSpPr>
          <p:cNvPr id="19" name="TextBox 19"/>
          <p:cNvSpPr txBox="1"/>
          <p:nvPr/>
        </p:nvSpPr>
        <p:spPr>
          <a:xfrm>
            <a:off x="1378617" y="5073066"/>
            <a:ext cx="1837172" cy="769441"/>
          </a:xfrm>
          <a:prstGeom prst="rect">
            <a:avLst/>
          </a:prstGeom>
        </p:spPr>
        <p:txBody>
          <a:bodyPr lIns="0" tIns="0" rIns="0" bIns="0" rtlCol="0" anchor="t">
            <a:spAutoFit/>
          </a:bodyPr>
          <a:lstStyle/>
          <a:p>
            <a:pPr algn="ctr" defTabSz="457200">
              <a:lnSpc>
                <a:spcPts val="2029"/>
              </a:lnSpc>
              <a:spcBef>
                <a:spcPct val="0"/>
              </a:spcBef>
            </a:pPr>
            <a:r>
              <a:rPr lang="en-US" sz="1811" i="1" dirty="0">
                <a:solidFill>
                  <a:srgbClr val="000000"/>
                </a:solidFill>
                <a:latin typeface="Calibri (MS) Italics"/>
                <a:ea typeface="Calibri (MS) Italics"/>
                <a:cs typeface="Calibri (MS) Italics"/>
                <a:sym typeface="Calibri (MS) Italics"/>
              </a:rPr>
              <a:t>Meal Provider Nutrition Programs</a:t>
            </a:r>
          </a:p>
        </p:txBody>
      </p:sp>
      <p:pic>
        <p:nvPicPr>
          <p:cNvPr id="20" name="Picture 19">
            <a:extLst>
              <a:ext uri="{FF2B5EF4-FFF2-40B4-BE49-F238E27FC236}">
                <a16:creationId xmlns:a16="http://schemas.microsoft.com/office/drawing/2014/main" id="{987E188F-3676-CEB5-00FE-DCE208B1F489}"/>
              </a:ext>
            </a:extLst>
          </p:cNvPr>
          <p:cNvPicPr>
            <a:picLocks noChangeAspect="1"/>
          </p:cNvPicPr>
          <p:nvPr/>
        </p:nvPicPr>
        <p:blipFill>
          <a:blip r:embed="rId10"/>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72084" y="685801"/>
            <a:ext cx="2057400" cy="5105400"/>
          </a:xfrm>
        </p:spPr>
        <p:txBody>
          <a:bodyPr vert="horz" lIns="91440" tIns="45720" rIns="91440" bIns="45720" rtlCol="0" anchor="ctr">
            <a:normAutofit/>
          </a:bodyPr>
          <a:lstStyle/>
          <a:p>
            <a:pPr algn="l"/>
            <a:r>
              <a:rPr lang="en-US" b="1" cap="none" dirty="0">
                <a:solidFill>
                  <a:srgbClr val="FFFFFF"/>
                </a:solidFill>
                <a:effectLst/>
              </a:rPr>
              <a:t>Why We Need Rosters &amp; Sign-In Sheets</a:t>
            </a:r>
          </a:p>
        </p:txBody>
      </p:sp>
      <p:grpSp>
        <p:nvGrpSpPr>
          <p:cNvPr id="20" name="Group 19">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1"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837829" y="685801"/>
            <a:ext cx="4789439" cy="5105400"/>
          </a:xfrm>
        </p:spPr>
        <p:txBody>
          <a:bodyPr vert="horz" lIns="91440" tIns="45720" rIns="91440" bIns="45720" rtlCol="0" anchor="ctr">
            <a:normAutofit/>
          </a:bodyPr>
          <a:lstStyle/>
          <a:p>
            <a:r>
              <a:rPr lang="en-US" sz="1800" dirty="0"/>
              <a:t>Provides required data for everyone 60+</a:t>
            </a:r>
            <a:br>
              <a:rPr lang="en-US" sz="1800" dirty="0"/>
            </a:br>
            <a:r>
              <a:rPr lang="en-US" sz="1800" dirty="0"/>
              <a:t>including volunteers</a:t>
            </a:r>
          </a:p>
          <a:p>
            <a:r>
              <a:rPr lang="en-US" sz="1800" dirty="0"/>
              <a:t>Basis for monthly invoices</a:t>
            </a:r>
          </a:p>
          <a:p>
            <a:r>
              <a:rPr lang="en-US" sz="1800" dirty="0"/>
              <a:t>Required for participation reporting, program</a:t>
            </a:r>
            <a:br>
              <a:rPr lang="en-US" sz="1800" dirty="0"/>
            </a:br>
            <a:r>
              <a:rPr lang="en-US" sz="1800" dirty="0"/>
              <a:t>funding  &amp; reimbursement</a:t>
            </a:r>
          </a:p>
          <a:p>
            <a:r>
              <a:rPr lang="en-US" sz="1800" dirty="0"/>
              <a:t>Reported to State Legislature &amp; ACL</a:t>
            </a:r>
          </a:p>
          <a:p>
            <a:r>
              <a:rPr lang="en-US" sz="1800" dirty="0"/>
              <a:t>Sign-in sheets may document non-qualified and those who refuse to register</a:t>
            </a:r>
          </a:p>
        </p:txBody>
      </p:sp>
    </p:spTree>
    <p:custDataLst>
      <p:tags r:id="rId1"/>
    </p:custDataLst>
    <p:extLst>
      <p:ext uri="{BB962C8B-B14F-4D97-AF65-F5344CB8AC3E}">
        <p14:creationId xmlns:p14="http://schemas.microsoft.com/office/powerpoint/2010/main" val="385076594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838200" y="1447800"/>
            <a:ext cx="8382000" cy="3581400"/>
          </a:xfrm>
        </p:spPr>
        <p:txBody>
          <a:bodyPr>
            <a:normAutofit/>
          </a:bodyPr>
          <a:lstStyle/>
          <a:p>
            <a:r>
              <a:rPr lang="en-US" sz="1800" dirty="0"/>
              <a:t>Rosters should be received electronically from AAA</a:t>
            </a:r>
            <a:br>
              <a:rPr lang="en-US" sz="1800" dirty="0"/>
            </a:br>
            <a:r>
              <a:rPr lang="en-US" sz="1800" dirty="0"/>
              <a:t>prior to the start of the month</a:t>
            </a:r>
          </a:p>
          <a:p>
            <a:r>
              <a:rPr lang="en-US" sz="1800" dirty="0"/>
              <a:t>Should be used to capture participation at</a:t>
            </a:r>
            <a:br>
              <a:rPr lang="en-US" sz="1800" dirty="0"/>
            </a:br>
            <a:r>
              <a:rPr lang="en-US" sz="1800" dirty="0"/>
              <a:t>each service</a:t>
            </a:r>
          </a:p>
          <a:p>
            <a:r>
              <a:rPr lang="en-US" sz="1800" dirty="0"/>
              <a:t>Specific reporting requirements determined by AAA</a:t>
            </a:r>
          </a:p>
          <a:p>
            <a:r>
              <a:rPr lang="en-US" sz="1800" dirty="0"/>
              <a:t>Generally submitted at least monthly with Sign-In Sheets</a:t>
            </a:r>
          </a:p>
          <a:p>
            <a:r>
              <a:rPr lang="en-US" sz="1800" dirty="0"/>
              <a:t>Ask AAA Nutrition Program staff to clarify questions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295400" y="152401"/>
            <a:ext cx="7410477" cy="1208358"/>
          </a:xfrm>
        </p:spPr>
        <p:txBody>
          <a:bodyPr/>
          <a:lstStyle/>
          <a:p>
            <a:r>
              <a:rPr lang="en-US" b="1" dirty="0">
                <a:effectLst/>
              </a:rPr>
              <a:t>When We Need </a:t>
            </a:r>
            <a:r>
              <a:rPr lang="en-US" b="1" dirty="0"/>
              <a:t>Rosters &amp; Sign-in Sheets</a:t>
            </a:r>
          </a:p>
        </p:txBody>
      </p:sp>
    </p:spTree>
    <p:custDataLst>
      <p:tags r:id="rId1"/>
    </p:custDataLst>
    <p:extLst>
      <p:ext uri="{BB962C8B-B14F-4D97-AF65-F5344CB8AC3E}">
        <p14:creationId xmlns:p14="http://schemas.microsoft.com/office/powerpoint/2010/main" val="170202172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3" y="0"/>
            <a:ext cx="6659167" cy="1214437"/>
          </a:xfrm>
        </p:spPr>
        <p:txBody>
          <a:bodyPr vert="horz" lIns="91440" tIns="45720" rIns="91440" bIns="45720" rtlCol="0" anchor="ctr">
            <a:noAutofit/>
          </a:bodyPr>
          <a:lstStyle/>
          <a:p>
            <a:r>
              <a:rPr lang="en-US" b="1" cap="none" dirty="0">
                <a:effectLst/>
              </a:rPr>
              <a:t>How to Complete Rosters &amp; Sign-in Sheets</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13233" y="1295400"/>
            <a:ext cx="5352078" cy="5486400"/>
          </a:xfrm>
        </p:spPr>
        <p:txBody>
          <a:bodyPr vert="horz" lIns="91440" tIns="45720" rIns="91440" bIns="45720" rtlCol="0" anchor="t">
            <a:noAutofit/>
          </a:bodyPr>
          <a:lstStyle/>
          <a:p>
            <a:pPr lvl="0">
              <a:lnSpc>
                <a:spcPct val="90000"/>
              </a:lnSpc>
            </a:pPr>
            <a:r>
              <a:rPr lang="en-US" sz="1800" dirty="0"/>
              <a:t>Use rosters to check-in previously registered</a:t>
            </a:r>
            <a:br>
              <a:rPr lang="en-US" sz="1800" dirty="0"/>
            </a:br>
            <a:r>
              <a:rPr lang="en-US" sz="1800" dirty="0"/>
              <a:t>consumers &amp; volunteers</a:t>
            </a:r>
          </a:p>
          <a:p>
            <a:pPr lvl="0">
              <a:lnSpc>
                <a:spcPct val="90000"/>
              </a:lnSpc>
            </a:pPr>
            <a:r>
              <a:rPr lang="en-US" sz="1800" dirty="0"/>
              <a:t>Write- in names of people who register for the first time at  of the roster</a:t>
            </a:r>
          </a:p>
          <a:p>
            <a:pPr lvl="0">
              <a:lnSpc>
                <a:spcPct val="90000"/>
              </a:lnSpc>
            </a:pPr>
            <a:r>
              <a:rPr lang="en-US" sz="1800" dirty="0"/>
              <a:t>Indicate their participation</a:t>
            </a:r>
            <a:br>
              <a:rPr lang="en-US" sz="1800" dirty="0"/>
            </a:br>
            <a:r>
              <a:rPr lang="en-US" sz="1800" dirty="0"/>
              <a:t>for the current meal</a:t>
            </a:r>
          </a:p>
          <a:p>
            <a:pPr lvl="0">
              <a:lnSpc>
                <a:spcPct val="90000"/>
              </a:lnSpc>
            </a:pPr>
            <a:r>
              <a:rPr lang="en-US" sz="1800" dirty="0"/>
              <a:t>Sign-in sheets </a:t>
            </a:r>
          </a:p>
          <a:p>
            <a:pPr lvl="1">
              <a:lnSpc>
                <a:spcPct val="90000"/>
              </a:lnSpc>
            </a:pPr>
            <a:r>
              <a:rPr lang="en-US" sz="1800" dirty="0"/>
              <a:t>People &lt;60 or refuse to register</a:t>
            </a:r>
          </a:p>
          <a:p>
            <a:pPr lvl="1">
              <a:lnSpc>
                <a:spcPct val="90000"/>
              </a:lnSpc>
            </a:pPr>
            <a:r>
              <a:rPr lang="en-US" sz="1800" dirty="0"/>
              <a:t>If  Visitors come from another country or another state, senior centers may ask them to pay at their discretion as the OAA funds are for eligible participants, based on the criteria you read in the last few pages </a:t>
            </a:r>
          </a:p>
          <a:p>
            <a:pPr lvl="1">
              <a:lnSpc>
                <a:spcPct val="90000"/>
              </a:lnSpc>
            </a:pPr>
            <a:r>
              <a:rPr lang="en-US" sz="1800" dirty="0"/>
              <a:t>Meal site can charge</a:t>
            </a:r>
            <a:br>
              <a:rPr lang="en-US" sz="1800" dirty="0"/>
            </a:br>
            <a:r>
              <a:rPr lang="en-US" sz="1800" dirty="0"/>
              <a:t>people &lt;60 for the meal</a:t>
            </a:r>
            <a:br>
              <a:rPr lang="en-US" sz="1800" dirty="0"/>
            </a:br>
            <a:r>
              <a:rPr lang="en-US" sz="1800" dirty="0"/>
              <a:t>unless Idaho Food Bank</a:t>
            </a:r>
            <a:br>
              <a:rPr lang="en-US" sz="1800" dirty="0"/>
            </a:br>
            <a:r>
              <a:rPr lang="en-US" sz="1800" dirty="0"/>
              <a:t>commodities used, then</a:t>
            </a:r>
            <a:br>
              <a:rPr lang="en-US" sz="1800" dirty="0"/>
            </a:br>
            <a:r>
              <a:rPr lang="en-US" sz="1800" dirty="0"/>
              <a:t>cannot charge</a:t>
            </a:r>
          </a:p>
        </p:txBody>
      </p:sp>
      <p:pic>
        <p:nvPicPr>
          <p:cNvPr id="5" name="Picture 4" descr="Iage of the standardized sign-in sheet (2019)">
            <a:hlinkClick r:id="rId5" action="ppaction://hlinkfile"/>
            <a:extLst>
              <a:ext uri="{FF2B5EF4-FFF2-40B4-BE49-F238E27FC236}">
                <a16:creationId xmlns:a16="http://schemas.microsoft.com/office/drawing/2014/main" id="{3FD62748-6803-46C4-BB65-ACC8CFE95C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5331" y="1295400"/>
            <a:ext cx="2314138" cy="299564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127037224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 y="685800"/>
            <a:ext cx="2716259" cy="5105400"/>
          </a:xfrm>
        </p:spPr>
        <p:txBody>
          <a:bodyPr vert="horz" lIns="91440" tIns="45720" rIns="91440" bIns="45720" rtlCol="0" anchor="ctr">
            <a:normAutofit/>
          </a:bodyPr>
          <a:lstStyle/>
          <a:p>
            <a:pPr algn="l"/>
            <a:r>
              <a:rPr lang="en-US" b="1" cap="none" dirty="0">
                <a:solidFill>
                  <a:srgbClr val="FFFFFF"/>
                </a:solidFill>
                <a:effectLst/>
              </a:rPr>
              <a:t>How to Submit Documentation</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8EB88005-B3FE-5D56-26BD-9189391ADB2E}"/>
              </a:ext>
            </a:extLst>
          </p:cNvPr>
          <p:cNvGraphicFramePr>
            <a:graphicFrameLocks noGrp="1"/>
          </p:cNvGraphicFramePr>
          <p:nvPr>
            <p:ph sz="quarter" idx="16"/>
            <p:extLst>
              <p:ext uri="{D42A27DB-BD31-4B8C-83A1-F6EECF244321}">
                <p14:modId xmlns:p14="http://schemas.microsoft.com/office/powerpoint/2010/main" val="2452462507"/>
              </p:ext>
            </p:extLst>
          </p:nvPr>
        </p:nvGraphicFramePr>
        <p:xfrm>
          <a:off x="3757612" y="152400"/>
          <a:ext cx="4869656"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9483969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4" y="685800"/>
            <a:ext cx="2293107" cy="5105400"/>
          </a:xfrm>
        </p:spPr>
        <p:txBody>
          <a:bodyPr vert="horz" lIns="91440" tIns="45720" rIns="91440" bIns="45720" rtlCol="0" anchor="ctr">
            <a:normAutofit/>
          </a:bodyPr>
          <a:lstStyle/>
          <a:p>
            <a:r>
              <a:rPr lang="en-US" b="1" cap="none" dirty="0">
                <a:solidFill>
                  <a:srgbClr val="FFFFFF"/>
                </a:solidFill>
                <a:effectLst/>
              </a:rPr>
              <a:t>Why Follow Donation Guidance</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73BC6310-C38E-A3F9-D6D8-D0B3B544B503}"/>
              </a:ext>
            </a:extLst>
          </p:cNvPr>
          <p:cNvGraphicFramePr>
            <a:graphicFrameLocks noGrp="1"/>
          </p:cNvGraphicFramePr>
          <p:nvPr>
            <p:ph sz="quarter" idx="16"/>
            <p:extLst>
              <p:ext uri="{D42A27DB-BD31-4B8C-83A1-F6EECF244321}">
                <p14:modId xmlns:p14="http://schemas.microsoft.com/office/powerpoint/2010/main" val="2516033676"/>
              </p:ext>
            </p:extLst>
          </p:nvPr>
        </p:nvGraphicFramePr>
        <p:xfrm>
          <a:off x="3757612" y="0"/>
          <a:ext cx="5386388"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7886470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3" y="152400"/>
            <a:ext cx="2849167" cy="3124200"/>
          </a:xfrm>
        </p:spPr>
        <p:txBody>
          <a:bodyPr vert="horz" lIns="91440" tIns="45720" rIns="91440" bIns="45720" rtlCol="0" anchor="ctr">
            <a:noAutofit/>
          </a:bodyPr>
          <a:lstStyle/>
          <a:p>
            <a:r>
              <a:rPr lang="en-US" b="1" cap="none" dirty="0">
                <a:effectLst/>
              </a:rPr>
              <a:t>What Correct Donation Acceptance means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113233" y="3276600"/>
            <a:ext cx="2500122" cy="2514600"/>
          </a:xfrm>
        </p:spPr>
        <p:txBody>
          <a:bodyPr vert="horz" lIns="91440" tIns="45720" rIns="91440" bIns="45720" rtlCol="0" anchor="t">
            <a:noAutofit/>
          </a:bodyPr>
          <a:lstStyle/>
          <a:p>
            <a:pPr lvl="0"/>
            <a:r>
              <a:rPr lang="en-US" sz="1800" dirty="0"/>
              <a:t>Following Voluntary Contributions/Donations</a:t>
            </a:r>
            <a:br>
              <a:rPr lang="en-US" sz="1800" dirty="0"/>
            </a:br>
            <a:r>
              <a:rPr lang="en-US" sz="1800" dirty="0"/>
              <a:t>Guidance (GU.NU.01)</a:t>
            </a:r>
          </a:p>
          <a:p>
            <a:pPr marL="0" indent="0"/>
            <a:r>
              <a:rPr lang="en-US" sz="1800" dirty="0"/>
              <a:t>Train staff &amp; volunteers</a:t>
            </a:r>
            <a:br>
              <a:rPr lang="en-US" sz="1800" dirty="0"/>
            </a:br>
            <a:r>
              <a:rPr lang="en-US" sz="1800" dirty="0"/>
              <a:t>how to protect privacy &amp;</a:t>
            </a:r>
            <a:br>
              <a:rPr lang="en-US" sz="1800" dirty="0"/>
            </a:br>
            <a:r>
              <a:rPr lang="en-US" sz="1800" dirty="0"/>
              <a:t>confidentiality of consumers</a:t>
            </a:r>
            <a:br>
              <a:rPr lang="en-US" sz="1800" dirty="0"/>
            </a:br>
            <a:r>
              <a:rPr lang="en-US" sz="1800" dirty="0"/>
              <a:t> decision related to donating.</a:t>
            </a:r>
          </a:p>
        </p:txBody>
      </p:sp>
      <p:pic>
        <p:nvPicPr>
          <p:cNvPr id="5" name="Picture 4" descr="Image of the Voluntary Contribution/Donations Guidance documenconfidence">
            <a:hlinkClick r:id="rId5" action="ppaction://hlinkfile"/>
            <a:extLst>
              <a:ext uri="{FF2B5EF4-FFF2-40B4-BE49-F238E27FC236}">
                <a16:creationId xmlns:a16="http://schemas.microsoft.com/office/drawing/2014/main" id="{64A682C9-384A-47AA-8D0F-B9448773E8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5155" y="685799"/>
            <a:ext cx="3903480"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68219795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age 3, third from the top, showing a compiant donation box">
            <a:hlinkClick r:id="" action="ppaction://noaction"/>
            <a:extLst>
              <a:ext uri="{FF2B5EF4-FFF2-40B4-BE49-F238E27FC236}">
                <a16:creationId xmlns:a16="http://schemas.microsoft.com/office/drawing/2014/main" id="{911D85BE-B5C3-4141-BF9B-C044CD392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983" y="2057400"/>
            <a:ext cx="2759013" cy="2069259"/>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402336" y="838200"/>
            <a:ext cx="8817864" cy="535531"/>
          </a:xfrm>
        </p:spPr>
        <p:txBody>
          <a:bodyPr/>
          <a:lstStyle/>
          <a:p>
            <a:r>
              <a:rPr lang="en-US" b="1" dirty="0"/>
              <a:t>Which Image(s) Follow Guidelines?</a:t>
            </a:r>
          </a:p>
        </p:txBody>
      </p:sp>
      <p:pic>
        <p:nvPicPr>
          <p:cNvPr id="9" name="Picture 8" descr="Image 1 at top left, showing a non-compliant donation box">
            <a:hlinkClick r:id="" action="ppaction://noaction"/>
            <a:extLst>
              <a:ext uri="{FF2B5EF4-FFF2-40B4-BE49-F238E27FC236}">
                <a16:creationId xmlns:a16="http://schemas.microsoft.com/office/drawing/2014/main" id="{9C42928A-0868-4643-B87F-C5EA7D3B0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669" y="2286000"/>
            <a:ext cx="2172843" cy="2897124"/>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pic>
        <p:nvPicPr>
          <p:cNvPr id="4" name="Picture 3" descr="Image 5 showing appropriate donation box placement">
            <a:hlinkClick r:id="" action="ppaction://noaction"/>
            <a:extLst>
              <a:ext uri="{FF2B5EF4-FFF2-40B4-BE49-F238E27FC236}">
                <a16:creationId xmlns:a16="http://schemas.microsoft.com/office/drawing/2014/main" id="{B65806FD-82FA-4766-B509-3CC2F44723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9387" y="4560140"/>
            <a:ext cx="2759013" cy="2069260"/>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043147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447800"/>
            <a:ext cx="8634412" cy="3657600"/>
          </a:xfrm>
        </p:spPr>
        <p:txBody>
          <a:bodyPr>
            <a:normAutofit/>
          </a:bodyPr>
          <a:lstStyle/>
          <a:p>
            <a:r>
              <a:rPr lang="en-US" sz="1800" dirty="0"/>
              <a:t>Donations will support nutrition programs</a:t>
            </a:r>
          </a:p>
          <a:p>
            <a:pPr lvl="0"/>
            <a:r>
              <a:rPr lang="en-US" sz="1800" dirty="0"/>
              <a:t>Donation totals included with monthly invoice</a:t>
            </a:r>
          </a:p>
          <a:p>
            <a:pPr lvl="0"/>
            <a:r>
              <a:rPr lang="en-US" sz="1800" dirty="0"/>
              <a:t>Report to ICOA</a:t>
            </a:r>
          </a:p>
          <a:p>
            <a:pPr lvl="0"/>
            <a:r>
              <a:rPr lang="en-US" sz="1800" dirty="0"/>
              <a:t>ICOA will report to State Legislature &amp; ACL</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2336" y="825227"/>
            <a:ext cx="8634411" cy="1308373"/>
          </a:xfrm>
        </p:spPr>
        <p:txBody>
          <a:bodyPr/>
          <a:lstStyle/>
          <a:p>
            <a:r>
              <a:rPr lang="en-US" b="1" dirty="0"/>
              <a:t>Why Complete Donation Tracking Sheets</a:t>
            </a:r>
          </a:p>
        </p:txBody>
      </p:sp>
    </p:spTree>
    <p:custDataLst>
      <p:tags r:id="rId1"/>
    </p:custDataLst>
    <p:extLst>
      <p:ext uri="{BB962C8B-B14F-4D97-AF65-F5344CB8AC3E}">
        <p14:creationId xmlns:p14="http://schemas.microsoft.com/office/powerpoint/2010/main" val="57477973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b="1" cap="none" dirty="0">
                <a:solidFill>
                  <a:srgbClr val="FFFFFF"/>
                </a:solidFill>
                <a:effectLst/>
              </a:rPr>
              <a:t>What Should Be Tracked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5D7DC04A-5B6D-CC97-B26E-82629FCC5D23}"/>
              </a:ext>
            </a:extLst>
          </p:cNvPr>
          <p:cNvGraphicFramePr>
            <a:graphicFrameLocks noGrp="1"/>
          </p:cNvGraphicFramePr>
          <p:nvPr>
            <p:ph sz="quarter" idx="16"/>
            <p:extLst>
              <p:ext uri="{D42A27DB-BD31-4B8C-83A1-F6EECF244321}">
                <p14:modId xmlns:p14="http://schemas.microsoft.com/office/powerpoint/2010/main" val="1462973350"/>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791626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When to Count Donations</a:t>
            </a:r>
          </a:p>
        </p:txBody>
      </p:sp>
      <p:graphicFrame>
        <p:nvGraphicFramePr>
          <p:cNvPr id="5" name="Content Placeholder 1">
            <a:extLst>
              <a:ext uri="{FF2B5EF4-FFF2-40B4-BE49-F238E27FC236}">
                <a16:creationId xmlns:a16="http://schemas.microsoft.com/office/drawing/2014/main" id="{2A9590A5-AC04-929E-DABF-AC30B93D0D88}"/>
              </a:ext>
            </a:extLst>
          </p:cNvPr>
          <p:cNvGraphicFramePr>
            <a:graphicFrameLocks noGrp="1"/>
          </p:cNvGraphicFramePr>
          <p:nvPr>
            <p:ph sz="quarter" idx="16"/>
            <p:extLst>
              <p:ext uri="{D42A27DB-BD31-4B8C-83A1-F6EECF244321}">
                <p14:modId xmlns:p14="http://schemas.microsoft.com/office/powerpoint/2010/main" val="3774442512"/>
              </p:ext>
            </p:extLst>
          </p:nvPr>
        </p:nvGraphicFramePr>
        <p:xfrm>
          <a:off x="1320528" y="1981200"/>
          <a:ext cx="7306740" cy="381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2745650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6977936" cy="535531"/>
          </a:xfrm>
        </p:spPr>
        <p:txBody>
          <a:bodyPr/>
          <a:lstStyle/>
          <a:p>
            <a:r>
              <a:rPr lang="en-US" b="1" dirty="0">
                <a:sym typeface="Yanone Kaffeesatz Bold"/>
              </a:rPr>
              <a:t>OAA Nutrition Program Goals</a:t>
            </a:r>
            <a:endParaRPr lang="en-US" b="1" dirty="0"/>
          </a:p>
        </p:txBody>
      </p:sp>
      <p:pic>
        <p:nvPicPr>
          <p:cNvPr id="6" name="Picture 5" descr="Image of happy, smiling older man">
            <a:extLst>
              <a:ext uri="{FF2B5EF4-FFF2-40B4-BE49-F238E27FC236}">
                <a16:creationId xmlns:a16="http://schemas.microsoft.com/office/drawing/2014/main" id="{8962A1B5-6A4A-4A7D-961B-36B89F20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61" y="1055240"/>
            <a:ext cx="3446340" cy="2297560"/>
          </a:xfrm>
          <a:prstGeom prst="roundRect">
            <a:avLst/>
          </a:prstGeom>
          <a:ln w="12700">
            <a:solidFill>
              <a:schemeClr val="tx1"/>
            </a:solidFill>
          </a:ln>
          <a:effectLst>
            <a:outerShdw blurRad="50800" dist="38100" dir="2700000" algn="tl" rotWithShape="0">
              <a:prstClr val="black">
                <a:alpha val="40000"/>
              </a:prstClr>
            </a:outerShdw>
          </a:effectLst>
        </p:spPr>
      </p:pic>
      <p:pic>
        <p:nvPicPr>
          <p:cNvPr id="4" name="Picture 3" descr="Image of happy, smiling older couple">
            <a:extLst>
              <a:ext uri="{FF2B5EF4-FFF2-40B4-BE49-F238E27FC236}">
                <a16:creationId xmlns:a16="http://schemas.microsoft.com/office/drawing/2014/main" id="{A760215B-1352-4AA4-9E13-EF4B98E0F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527" y="2231085"/>
            <a:ext cx="3625672" cy="2417115"/>
          </a:xfrm>
          <a:prstGeom prst="roundRect">
            <a:avLst/>
          </a:prstGeom>
          <a:ln w="12700">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E98E191C-3B39-48BC-B6BB-3580E26E802C}"/>
              </a:ext>
            </a:extLst>
          </p:cNvPr>
          <p:cNvSpPr/>
          <p:nvPr/>
        </p:nvSpPr>
        <p:spPr>
          <a:xfrm>
            <a:off x="5943600" y="1106031"/>
            <a:ext cx="2895600" cy="1631216"/>
          </a:xfrm>
          <a:prstGeom prst="rect">
            <a:avLst/>
          </a:prstGeom>
        </p:spPr>
        <p:txBody>
          <a:bodyPr wrap="square">
            <a:spAutoFit/>
          </a:bodyPr>
          <a:lstStyle/>
          <a:p>
            <a:pPr marL="342900" lvl="1" indent="-342900">
              <a:spcAft>
                <a:spcPts val="600"/>
              </a:spcAft>
              <a:buFont typeface="Wingdings" panose="05000000000000000000" pitchFamily="2" charset="2"/>
              <a:buChar char="§"/>
            </a:pPr>
            <a:r>
              <a:rPr lang="en-US" dirty="0">
                <a:solidFill>
                  <a:srgbClr val="000000"/>
                </a:solidFill>
              </a:rPr>
              <a:t>Reduce hunger &amp; food insecurity, malnutrition</a:t>
            </a:r>
          </a:p>
          <a:p>
            <a:pPr marL="342900" lvl="1" indent="-342900">
              <a:spcAft>
                <a:spcPts val="600"/>
              </a:spcAft>
              <a:buFont typeface="Wingdings" panose="05000000000000000000" pitchFamily="2" charset="2"/>
              <a:buChar char="§"/>
            </a:pPr>
            <a:r>
              <a:rPr lang="en-US" dirty="0">
                <a:solidFill>
                  <a:srgbClr val="000000"/>
                </a:solidFill>
              </a:rPr>
              <a:t>Promote socialization  </a:t>
            </a:r>
          </a:p>
          <a:p>
            <a:pPr marL="342900" lvl="1" indent="-342900">
              <a:spcAft>
                <a:spcPts val="600"/>
              </a:spcAft>
              <a:buFont typeface="Wingdings" panose="05000000000000000000" pitchFamily="2" charset="2"/>
              <a:buChar char="§"/>
            </a:pPr>
            <a:r>
              <a:rPr lang="en-US" dirty="0">
                <a:solidFill>
                  <a:srgbClr val="000000"/>
                </a:solidFill>
              </a:rPr>
              <a:t>Delay onset of adverse health conditions</a:t>
            </a:r>
          </a:p>
        </p:txBody>
      </p:sp>
      <p:pic>
        <p:nvPicPr>
          <p:cNvPr id="9" name="Picture 8" descr="Image of happy younger woman with older woman">
            <a:extLst>
              <a:ext uri="{FF2B5EF4-FFF2-40B4-BE49-F238E27FC236}">
                <a16:creationId xmlns:a16="http://schemas.microsoft.com/office/drawing/2014/main" id="{4FBBC21C-AD4B-43D8-B650-2EF99A127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4339753"/>
            <a:ext cx="3428643" cy="2285998"/>
          </a:xfrm>
          <a:prstGeom prst="roundRect">
            <a:avLst/>
          </a:prstGeom>
          <a:ln w="12700">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863729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81101" y="0"/>
            <a:ext cx="7849790" cy="1219200"/>
          </a:xfrm>
        </p:spPr>
        <p:txBody>
          <a:bodyPr vert="horz" lIns="91440" tIns="45720" rIns="91440" bIns="45720" rtlCol="0" anchor="ctr">
            <a:noAutofit/>
          </a:bodyPr>
          <a:lstStyle/>
          <a:p>
            <a:r>
              <a:rPr lang="en-US" b="1" cap="none" dirty="0">
                <a:effectLst/>
              </a:rPr>
              <a:t>How to Complete Donation Tracking Sheets Recommendation</a:t>
            </a:r>
          </a:p>
        </p:txBody>
      </p:sp>
      <p:graphicFrame>
        <p:nvGraphicFramePr>
          <p:cNvPr id="5" name="Content Placeholder 1">
            <a:extLst>
              <a:ext uri="{FF2B5EF4-FFF2-40B4-BE49-F238E27FC236}">
                <a16:creationId xmlns:a16="http://schemas.microsoft.com/office/drawing/2014/main" id="{568D354B-21B7-90E8-6958-50C1BDCC0CD3}"/>
              </a:ext>
            </a:extLst>
          </p:cNvPr>
          <p:cNvGraphicFramePr>
            <a:graphicFrameLocks noGrp="1"/>
          </p:cNvGraphicFramePr>
          <p:nvPr>
            <p:ph sz="quarter" idx="16"/>
            <p:extLst>
              <p:ext uri="{D42A27DB-BD31-4B8C-83A1-F6EECF244321}">
                <p14:modId xmlns:p14="http://schemas.microsoft.com/office/powerpoint/2010/main" val="2688392004"/>
              </p:ext>
            </p:extLst>
          </p:nvPr>
        </p:nvGraphicFramePr>
        <p:xfrm>
          <a:off x="1320527" y="1219200"/>
          <a:ext cx="7849789"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659083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1"/>
            <a:ext cx="7306739" cy="1524000"/>
          </a:xfrm>
        </p:spPr>
        <p:txBody>
          <a:bodyPr vert="horz" lIns="91440" tIns="45720" rIns="91440" bIns="45720" rtlCol="0" anchor="ctr">
            <a:normAutofit/>
          </a:bodyPr>
          <a:lstStyle/>
          <a:p>
            <a:r>
              <a:rPr lang="en-US" b="1" cap="none" dirty="0">
                <a:effectLst/>
              </a:rPr>
              <a:t>Idaho Foodbank Food and Donations</a:t>
            </a:r>
          </a:p>
        </p:txBody>
      </p:sp>
      <p:graphicFrame>
        <p:nvGraphicFramePr>
          <p:cNvPr id="5" name="Content Placeholder 1">
            <a:extLst>
              <a:ext uri="{FF2B5EF4-FFF2-40B4-BE49-F238E27FC236}">
                <a16:creationId xmlns:a16="http://schemas.microsoft.com/office/drawing/2014/main" id="{1A5F285F-1117-B8F3-71DA-265E28586A70}"/>
              </a:ext>
            </a:extLst>
          </p:cNvPr>
          <p:cNvGraphicFramePr>
            <a:graphicFrameLocks noGrp="1"/>
          </p:cNvGraphicFramePr>
          <p:nvPr>
            <p:ph sz="quarter" idx="16"/>
            <p:extLst>
              <p:ext uri="{D42A27DB-BD31-4B8C-83A1-F6EECF244321}">
                <p14:modId xmlns:p14="http://schemas.microsoft.com/office/powerpoint/2010/main" val="3288372310"/>
              </p:ext>
            </p:extLst>
          </p:nvPr>
        </p:nvGraphicFramePr>
        <p:xfrm>
          <a:off x="1320528" y="685800"/>
          <a:ext cx="730674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7596748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914400" y="1524000"/>
            <a:ext cx="8305800" cy="3733800"/>
          </a:xfrm>
        </p:spPr>
        <p:txBody>
          <a:bodyPr>
            <a:normAutofit/>
          </a:bodyPr>
          <a:lstStyle/>
          <a:p>
            <a:r>
              <a:rPr lang="en-US" sz="1800" dirty="0"/>
              <a:t>Required of programs funded by the OAA</a:t>
            </a:r>
          </a:p>
          <a:p>
            <a:r>
              <a:rPr lang="en-US" sz="1800" dirty="0"/>
              <a:t>Enhances health  &amp; wellbeing</a:t>
            </a:r>
          </a:p>
          <a:p>
            <a:r>
              <a:rPr lang="en-US" sz="1800" dirty="0"/>
              <a:t>Clarifies optimal nutrient intake concept </a:t>
            </a:r>
          </a:p>
          <a:p>
            <a:r>
              <a:rPr lang="en-US" sz="1800" dirty="0"/>
              <a:t>Engages clients using a variety of delivery methods</a:t>
            </a:r>
          </a:p>
          <a:p>
            <a:r>
              <a:rPr lang="en-US" sz="1800" dirty="0"/>
              <a:t>Takes advantage of face-to-face contact to increase</a:t>
            </a:r>
            <a:br>
              <a:rPr lang="en-US" sz="1800" dirty="0"/>
            </a:br>
            <a:r>
              <a:rPr lang="en-US" sz="1800" dirty="0"/>
              <a:t>nutrition awareness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066799" y="825227"/>
            <a:ext cx="7772401" cy="535531"/>
          </a:xfrm>
        </p:spPr>
        <p:txBody>
          <a:bodyPr/>
          <a:lstStyle/>
          <a:p>
            <a:r>
              <a:rPr lang="en-US" b="1" dirty="0"/>
              <a:t>Why Provide Nutrition Education</a:t>
            </a:r>
          </a:p>
        </p:txBody>
      </p:sp>
    </p:spTree>
    <p:custDataLst>
      <p:tags r:id="rId1"/>
    </p:custDataLst>
    <p:extLst>
      <p:ext uri="{BB962C8B-B14F-4D97-AF65-F5344CB8AC3E}">
        <p14:creationId xmlns:p14="http://schemas.microsoft.com/office/powerpoint/2010/main" val="301119030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7" name="Rectangle 16">
            <a:extLst>
              <a:ext uri="{FF2B5EF4-FFF2-40B4-BE49-F238E27FC236}">
                <a16:creationId xmlns:a16="http://schemas.microsoft.com/office/drawing/2014/main" id="{8357BADD-DFB3-4F5A-81E4-E349D0FB0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229" y="1"/>
            <a:ext cx="334177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6558275" y="1074392"/>
            <a:ext cx="2472616" cy="4377961"/>
          </a:xfrm>
        </p:spPr>
        <p:txBody>
          <a:bodyPr vert="horz" lIns="91440" tIns="45720" rIns="91440" bIns="45720" rtlCol="0" anchor="ctr">
            <a:normAutofit/>
          </a:bodyPr>
          <a:lstStyle/>
          <a:p>
            <a:r>
              <a:rPr lang="en-US" b="1" cap="none" dirty="0">
                <a:solidFill>
                  <a:srgbClr val="000000"/>
                </a:solidFill>
                <a:effectLst/>
              </a:rPr>
              <a:t>What Nutrition Education Includes</a:t>
            </a:r>
          </a:p>
        </p:txBody>
      </p:sp>
      <p:sp useBgFill="1">
        <p:nvSpPr>
          <p:cNvPr id="19" name="Freeform: Shape 18">
            <a:extLst>
              <a:ext uri="{FF2B5EF4-FFF2-40B4-BE49-F238E27FC236}">
                <a16:creationId xmlns:a16="http://schemas.microsoft.com/office/drawing/2014/main" id="{9FCFD583-58F5-4010-85B3-8CBB03E86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774075" cy="6858000"/>
          </a:xfrm>
          <a:custGeom>
            <a:avLst/>
            <a:gdLst>
              <a:gd name="connsiteX0" fmla="*/ 7891921 w 9032100"/>
              <a:gd name="connsiteY0" fmla="*/ 1602751 h 6858000"/>
              <a:gd name="connsiteX1" fmla="*/ 9032100 w 9032100"/>
              <a:gd name="connsiteY1" fmla="*/ 0 h 6858000"/>
              <a:gd name="connsiteX2" fmla="*/ 7880182 w 9032100"/>
              <a:gd name="connsiteY2" fmla="*/ 0 h 6858000"/>
              <a:gd name="connsiteX3" fmla="*/ 7880182 w 9032100"/>
              <a:gd name="connsiteY3" fmla="*/ 1528762 h 6858000"/>
              <a:gd name="connsiteX4" fmla="*/ 7880182 w 9032100"/>
              <a:gd name="connsiteY4" fmla="*/ 6858000 h 6858000"/>
              <a:gd name="connsiteX5" fmla="*/ 8725712 w 9032100"/>
              <a:gd name="connsiteY5" fmla="*/ 6858000 h 6858000"/>
              <a:gd name="connsiteX6" fmla="*/ 7891921 w 9032100"/>
              <a:gd name="connsiteY6" fmla="*/ 1602751 h 6858000"/>
              <a:gd name="connsiteX7" fmla="*/ 7880182 w 9032100"/>
              <a:gd name="connsiteY7" fmla="*/ 1619252 h 6858000"/>
              <a:gd name="connsiteX8" fmla="*/ 0 w 9032100"/>
              <a:gd name="connsiteY8" fmla="*/ 6858000 h 6858000"/>
              <a:gd name="connsiteX9" fmla="*/ 7880181 w 9032100"/>
              <a:gd name="connsiteY9" fmla="*/ 6858000 h 6858000"/>
              <a:gd name="connsiteX10" fmla="*/ 7880181 w 9032100"/>
              <a:gd name="connsiteY10" fmla="*/ 0 h 6858000"/>
              <a:gd name="connsiteX11" fmla="*/ 0 w 9032100"/>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100" h="6858000">
                <a:moveTo>
                  <a:pt x="7891921" y="1602751"/>
                </a:moveTo>
                <a:lnTo>
                  <a:pt x="9032100" y="0"/>
                </a:lnTo>
                <a:lnTo>
                  <a:pt x="7880182" y="0"/>
                </a:lnTo>
                <a:lnTo>
                  <a:pt x="7880182" y="1528762"/>
                </a:lnTo>
                <a:close/>
                <a:moveTo>
                  <a:pt x="7880182" y="6858000"/>
                </a:moveTo>
                <a:lnTo>
                  <a:pt x="8725712" y="6858000"/>
                </a:lnTo>
                <a:lnTo>
                  <a:pt x="7891921" y="1602751"/>
                </a:lnTo>
                <a:lnTo>
                  <a:pt x="7880182" y="1619252"/>
                </a:lnTo>
                <a:close/>
                <a:moveTo>
                  <a:pt x="0" y="6858000"/>
                </a:moveTo>
                <a:lnTo>
                  <a:pt x="7880181" y="6858000"/>
                </a:lnTo>
                <a:lnTo>
                  <a:pt x="7880181" y="0"/>
                </a:lnTo>
                <a:lnTo>
                  <a:pt x="0" y="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1" name="Group 20">
            <a:extLst>
              <a:ext uri="{FF2B5EF4-FFF2-40B4-BE49-F238E27FC236}">
                <a16:creationId xmlns:a16="http://schemas.microsoft.com/office/drawing/2014/main" id="{486C336C-64DA-4E7A-8899-0010F56AF2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000" y="0"/>
            <a:ext cx="1827609" cy="6858001"/>
            <a:chOff x="1320800" y="0"/>
            <a:chExt cx="2436813" cy="6858001"/>
          </a:xfrm>
        </p:grpSpPr>
        <p:sp>
          <p:nvSpPr>
            <p:cNvPr id="22" name="Freeform 6">
              <a:extLst>
                <a:ext uri="{FF2B5EF4-FFF2-40B4-BE49-F238E27FC236}">
                  <a16:creationId xmlns:a16="http://schemas.microsoft.com/office/drawing/2014/main" id="{84D7D4CE-A7BE-43EC-8FB6-B41AA60231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E7F50F84-B6A2-4A4F-B454-3433B713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79556A8D-1D6A-4D59-BEBA-9F72F7A5E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E53E0F7F-7E13-4B50-B87E-11DA3A741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DC56D9F3-C412-42E1-B190-402D30E49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04B3D055-D26E-4731-8653-F508249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8D924073-6C2D-72DB-330F-1FA7FF37C328}"/>
              </a:ext>
            </a:extLst>
          </p:cNvPr>
          <p:cNvGraphicFramePr>
            <a:graphicFrameLocks noGrp="1"/>
          </p:cNvGraphicFramePr>
          <p:nvPr>
            <p:ph sz="quarter" idx="16"/>
            <p:extLst>
              <p:ext uri="{D42A27DB-BD31-4B8C-83A1-F6EECF244321}">
                <p14:modId xmlns:p14="http://schemas.microsoft.com/office/powerpoint/2010/main" val="495265162"/>
              </p:ext>
            </p:extLst>
          </p:nvPr>
        </p:nvGraphicFramePr>
        <p:xfrm>
          <a:off x="482600" y="643468"/>
          <a:ext cx="5062141" cy="5239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5987344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512706" y="764372"/>
            <a:ext cx="2459094" cy="5216013"/>
          </a:xfrm>
        </p:spPr>
        <p:txBody>
          <a:bodyPr vert="horz" lIns="91440" tIns="45720" rIns="91440" bIns="45720" rtlCol="0" anchor="ctr">
            <a:normAutofit/>
          </a:bodyPr>
          <a:lstStyle/>
          <a:p>
            <a:pPr algn="l"/>
            <a:r>
              <a:rPr lang="en-US" b="1" cap="none" dirty="0">
                <a:effectLst/>
              </a:rPr>
              <a:t>When to Provide Nutrition Education</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800" dirty="0"/>
              <a:t>Lunchtime</a:t>
            </a:r>
          </a:p>
          <a:p>
            <a:r>
              <a:rPr lang="en-US" sz="1800" dirty="0"/>
              <a:t>Handout</a:t>
            </a:r>
          </a:p>
          <a:p>
            <a:r>
              <a:rPr lang="en-US" sz="1800" dirty="0"/>
              <a:t>Required monthly</a:t>
            </a:r>
          </a:p>
          <a:p>
            <a:r>
              <a:rPr lang="en-US" sz="1800" dirty="0"/>
              <a:t>Preferred is that HDM participants will get a printed nutrition education flyer with their meal once a month</a:t>
            </a:r>
          </a:p>
        </p:txBody>
      </p:sp>
    </p:spTree>
    <p:custDataLst>
      <p:tags r:id="rId1"/>
    </p:custDataLst>
    <p:extLst>
      <p:ext uri="{BB962C8B-B14F-4D97-AF65-F5344CB8AC3E}">
        <p14:creationId xmlns:p14="http://schemas.microsoft.com/office/powerpoint/2010/main" val="27577458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3" y="152400"/>
            <a:ext cx="7802167" cy="985837"/>
          </a:xfrm>
        </p:spPr>
        <p:txBody>
          <a:bodyPr vert="horz" lIns="91440" tIns="45720" rIns="91440" bIns="45720" rtlCol="0" anchor="ctr">
            <a:noAutofit/>
          </a:bodyPr>
          <a:lstStyle/>
          <a:p>
            <a:r>
              <a:rPr lang="en-US" b="1" cap="none" dirty="0">
                <a:effectLst/>
              </a:rPr>
              <a:t>How Education Can Be Presented</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13233" y="1290637"/>
            <a:ext cx="2500122" cy="4500563"/>
          </a:xfrm>
        </p:spPr>
        <p:txBody>
          <a:bodyPr vert="horz" lIns="91440" tIns="45720" rIns="91440" bIns="45720" rtlCol="0" anchor="t">
            <a:noAutofit/>
          </a:bodyPr>
          <a:lstStyle/>
          <a:p>
            <a:pPr lvl="0">
              <a:lnSpc>
                <a:spcPct val="90000"/>
              </a:lnSpc>
            </a:pPr>
            <a:r>
              <a:rPr lang="en-US" sz="1800" dirty="0"/>
              <a:t>Nutrition flier</a:t>
            </a:r>
          </a:p>
          <a:p>
            <a:pPr lvl="0">
              <a:lnSpc>
                <a:spcPct val="90000"/>
              </a:lnSpc>
            </a:pPr>
            <a:r>
              <a:rPr lang="en-US" sz="1800" dirty="0"/>
              <a:t>30-minute presentation</a:t>
            </a:r>
          </a:p>
          <a:p>
            <a:pPr lvl="0">
              <a:lnSpc>
                <a:spcPct val="90000"/>
              </a:lnSpc>
            </a:pPr>
            <a:r>
              <a:rPr lang="en-US" sz="1800" dirty="0"/>
              <a:t>Brochure</a:t>
            </a:r>
          </a:p>
          <a:p>
            <a:pPr lvl="0">
              <a:lnSpc>
                <a:spcPct val="90000"/>
              </a:lnSpc>
            </a:pPr>
            <a:r>
              <a:rPr lang="en-US" sz="1800" dirty="0"/>
              <a:t>Lunch talk</a:t>
            </a:r>
          </a:p>
          <a:p>
            <a:pPr lvl="0">
              <a:lnSpc>
                <a:spcPct val="90000"/>
              </a:lnSpc>
            </a:pPr>
            <a:r>
              <a:rPr lang="en-US" sz="1800" dirty="0"/>
              <a:t>Cooking class</a:t>
            </a:r>
          </a:p>
          <a:p>
            <a:pPr lvl="0">
              <a:lnSpc>
                <a:spcPct val="90000"/>
              </a:lnSpc>
            </a:pPr>
            <a:r>
              <a:rPr lang="en-US" sz="1800" dirty="0"/>
              <a:t>Fresh produce shopping with Dietitian</a:t>
            </a:r>
          </a:p>
          <a:p>
            <a:pPr lvl="0">
              <a:lnSpc>
                <a:spcPct val="90000"/>
              </a:lnSpc>
            </a:pPr>
            <a:r>
              <a:rPr lang="en-US" sz="1800" dirty="0"/>
              <a:t>Write a recipe with Dietitian	</a:t>
            </a:r>
          </a:p>
          <a:p>
            <a:pPr marL="403225" lvl="0" indent="0">
              <a:lnSpc>
                <a:spcPct val="90000"/>
              </a:lnSpc>
            </a:pPr>
            <a:endParaRPr lang="en-US" sz="1800" b="1" dirty="0"/>
          </a:p>
          <a:p>
            <a:pPr marL="403225" lvl="0" indent="0">
              <a:lnSpc>
                <a:spcPct val="90000"/>
              </a:lnSpc>
            </a:pPr>
            <a:r>
              <a:rPr lang="en-US" sz="1800" b="1" dirty="0"/>
              <a:t>Use your imagination!</a:t>
            </a:r>
            <a:br>
              <a:rPr lang="en-US" sz="1800" b="1" dirty="0"/>
            </a:br>
            <a:r>
              <a:rPr lang="en-US" sz="1800" b="1" dirty="0"/>
              <a:t>Make it engaging!</a:t>
            </a:r>
          </a:p>
        </p:txBody>
      </p:sp>
      <p:pic>
        <p:nvPicPr>
          <p:cNvPr id="5" name="Picture 4" descr="Female dietician holding fruits and smiling">
            <a:extLst>
              <a:ext uri="{FF2B5EF4-FFF2-40B4-BE49-F238E27FC236}">
                <a16:creationId xmlns:a16="http://schemas.microsoft.com/office/drawing/2014/main" id="{137AAC79-2406-4681-B0A2-7E1305E9F3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6524" y="1650126"/>
            <a:ext cx="4680743" cy="312439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426352921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228599" y="685800"/>
            <a:ext cx="2457893" cy="5105400"/>
          </a:xfrm>
        </p:spPr>
        <p:txBody>
          <a:bodyPr vert="horz" lIns="91440" tIns="45720" rIns="91440" bIns="45720" rtlCol="0" anchor="ctr">
            <a:normAutofit/>
          </a:bodyPr>
          <a:lstStyle/>
          <a:p>
            <a:r>
              <a:rPr lang="en-US" b="1" cap="none" dirty="0">
                <a:solidFill>
                  <a:srgbClr val="FFFFFF"/>
                </a:solidFill>
                <a:effectLst/>
              </a:rPr>
              <a:t>How to Provide Nutrition Education</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1766805D-728C-86D9-769F-AB2C407BB117}"/>
              </a:ext>
            </a:extLst>
          </p:cNvPr>
          <p:cNvGraphicFramePr>
            <a:graphicFrameLocks noGrp="1"/>
          </p:cNvGraphicFramePr>
          <p:nvPr>
            <p:ph sz="quarter" idx="16"/>
            <p:extLst>
              <p:ext uri="{D42A27DB-BD31-4B8C-83A1-F6EECF244321}">
                <p14:modId xmlns:p14="http://schemas.microsoft.com/office/powerpoint/2010/main" val="3361986636"/>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2824777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DBDFA9-08EB-4D7B-A78D-C55FA04115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10" name="Freeform 6">
              <a:extLst>
                <a:ext uri="{FF2B5EF4-FFF2-40B4-BE49-F238E27FC236}">
                  <a16:creationId xmlns:a16="http://schemas.microsoft.com/office/drawing/2014/main" id="{B5DB6DAD-8C73-48BA-A076-DD97829AC8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049C0B3B-222A-4303-80BE-D4314A395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12" name="Freeform 9">
              <a:extLst>
                <a:ext uri="{FF2B5EF4-FFF2-40B4-BE49-F238E27FC236}">
                  <a16:creationId xmlns:a16="http://schemas.microsoft.com/office/drawing/2014/main" id="{07FDF952-3B6F-4C6D-B66C-94D87E627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13" name="Freeform 10">
              <a:extLst>
                <a:ext uri="{FF2B5EF4-FFF2-40B4-BE49-F238E27FC236}">
                  <a16:creationId xmlns:a16="http://schemas.microsoft.com/office/drawing/2014/main" id="{EEBA0FAD-1126-46FB-9D2D-BEA3E8FC4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4" name="Freeform 11">
              <a:extLst>
                <a:ext uri="{FF2B5EF4-FFF2-40B4-BE49-F238E27FC236}">
                  <a16:creationId xmlns:a16="http://schemas.microsoft.com/office/drawing/2014/main" id="{58A7569F-71E5-4C1E-8F61-7B4D50B6B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5" name="Freeform 12">
              <a:extLst>
                <a:ext uri="{FF2B5EF4-FFF2-40B4-BE49-F238E27FC236}">
                  <a16:creationId xmlns:a16="http://schemas.microsoft.com/office/drawing/2014/main" id="{1E25C137-81F4-4388-AAAC-599E23DED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8A52ED48-7BA3-4D41-89CA-D8DE0DAF6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032AD-C681-4514-98B1-4C8A2B5E623C}"/>
              </a:ext>
            </a:extLst>
          </p:cNvPr>
          <p:cNvSpPr>
            <a:spLocks noGrp="1"/>
          </p:cNvSpPr>
          <p:nvPr>
            <p:ph type="title"/>
          </p:nvPr>
        </p:nvSpPr>
        <p:spPr>
          <a:xfrm>
            <a:off x="5486400" y="648931"/>
            <a:ext cx="3657599" cy="3999269"/>
          </a:xfrm>
        </p:spPr>
        <p:txBody>
          <a:bodyPr vert="horz" lIns="91440" tIns="45720" rIns="91440" bIns="45720" rtlCol="0" anchor="b">
            <a:noAutofit/>
          </a:bodyPr>
          <a:lstStyle/>
          <a:p>
            <a:pPr>
              <a:lnSpc>
                <a:spcPct val="90000"/>
              </a:lnSpc>
            </a:pPr>
            <a:r>
              <a:rPr lang="en-US" b="1" dirty="0"/>
              <a:t>ChooseMyPlate.gov Food Identification, Use &amp; Nutritional Value Sample</a:t>
            </a:r>
            <a:endParaRPr lang="en-US" b="1" i="1" dirty="0"/>
          </a:p>
        </p:txBody>
      </p:sp>
      <p:grpSp>
        <p:nvGrpSpPr>
          <p:cNvPr id="19" name="Group 18">
            <a:extLst>
              <a:ext uri="{FF2B5EF4-FFF2-40B4-BE49-F238E27FC236}">
                <a16:creationId xmlns:a16="http://schemas.microsoft.com/office/drawing/2014/main" id="{8B9CD1EF-01C1-48B4-9F0E-3ED8A9878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036" y="-4763"/>
            <a:ext cx="3761187" cy="6862763"/>
            <a:chOff x="2928938" y="-4763"/>
            <a:chExt cx="5014912" cy="6862763"/>
          </a:xfrm>
        </p:grpSpPr>
        <p:sp>
          <p:nvSpPr>
            <p:cNvPr id="20" name="Freeform 6">
              <a:extLst>
                <a:ext uri="{FF2B5EF4-FFF2-40B4-BE49-F238E27FC236}">
                  <a16:creationId xmlns:a16="http://schemas.microsoft.com/office/drawing/2014/main" id="{0B11C776-A269-420E-8A45-01871212E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1" name="Freeform 7">
              <a:extLst>
                <a:ext uri="{FF2B5EF4-FFF2-40B4-BE49-F238E27FC236}">
                  <a16:creationId xmlns:a16="http://schemas.microsoft.com/office/drawing/2014/main" id="{25A997C2-CCC6-4C9F-8A7F-CD0E7B405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22" name="Freeform 25">
              <a:extLst>
                <a:ext uri="{FF2B5EF4-FFF2-40B4-BE49-F238E27FC236}">
                  <a16:creationId xmlns:a16="http://schemas.microsoft.com/office/drawing/2014/main" id="{075AB2EA-AC81-454C-8176-40AFBAA7F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3" name="Freeform 26">
              <a:extLst>
                <a:ext uri="{FF2B5EF4-FFF2-40B4-BE49-F238E27FC236}">
                  <a16:creationId xmlns:a16="http://schemas.microsoft.com/office/drawing/2014/main" id="{E4F6EE63-683A-4781-9CE9-B21FB0596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4" name="Freeform 27">
              <a:extLst>
                <a:ext uri="{FF2B5EF4-FFF2-40B4-BE49-F238E27FC236}">
                  <a16:creationId xmlns:a16="http://schemas.microsoft.com/office/drawing/2014/main" id="{ECC2F271-A3DA-43CC-9A45-7D9C07EEB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5" name="Freeform 28">
              <a:extLst>
                <a:ext uri="{FF2B5EF4-FFF2-40B4-BE49-F238E27FC236}">
                  <a16:creationId xmlns:a16="http://schemas.microsoft.com/office/drawing/2014/main" id="{D1E6010C-E8FD-495D-B422-53D4C4163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7" name="Rounded Rectangle 16">
            <a:extLst>
              <a:ext uri="{FF2B5EF4-FFF2-40B4-BE49-F238E27FC236}">
                <a16:creationId xmlns:a16="http://schemas.microsoft.com/office/drawing/2014/main" id="{7F87B64D-2D9A-476A-BBAA-92E5E5E0F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9" y="648931"/>
            <a:ext cx="514082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mage of a newsletter from ChhoseMyPlate.gov, discussing the health benefits of bell peppers">
            <a:hlinkClick r:id="rId5" action="ppaction://hlinkfile"/>
            <a:extLst>
              <a:ext uri="{FF2B5EF4-FFF2-40B4-BE49-F238E27FC236}">
                <a16:creationId xmlns:a16="http://schemas.microsoft.com/office/drawing/2014/main" id="{3D018BAB-A8A5-478E-9BDF-F84C7B2470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161" y="1295400"/>
            <a:ext cx="4600839" cy="3786585"/>
          </a:xfrm>
          <a:prstGeom prst="rect">
            <a:avLst/>
          </a:prstGeom>
        </p:spPr>
      </p:pic>
    </p:spTree>
    <p:custDataLst>
      <p:tags r:id="rId1"/>
    </p:custDataLst>
    <p:extLst>
      <p:ext uri="{BB962C8B-B14F-4D97-AF65-F5344CB8AC3E}">
        <p14:creationId xmlns:p14="http://schemas.microsoft.com/office/powerpoint/2010/main" val="1076633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b="1" cap="none" dirty="0">
                <a:solidFill>
                  <a:srgbClr val="FFFFFF"/>
                </a:solidFill>
                <a:effectLst/>
              </a:rPr>
              <a:t>Why Submit Invoices</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D454AC2E-51D6-195F-68F5-43BC4DEF83D8}"/>
              </a:ext>
            </a:extLst>
          </p:cNvPr>
          <p:cNvGraphicFramePr>
            <a:graphicFrameLocks noGrp="1"/>
          </p:cNvGraphicFramePr>
          <p:nvPr>
            <p:ph sz="quarter" idx="16"/>
            <p:extLst>
              <p:ext uri="{D42A27DB-BD31-4B8C-83A1-F6EECF244321}">
                <p14:modId xmlns:p14="http://schemas.microsoft.com/office/powerpoint/2010/main" val="1931541160"/>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8596273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4" y="1284051"/>
            <a:ext cx="2239566" cy="3723836"/>
          </a:xfrm>
        </p:spPr>
        <p:txBody>
          <a:bodyPr vert="horz" lIns="91440" tIns="45720" rIns="91440" bIns="45720" rtlCol="0" anchor="ctr">
            <a:normAutofit/>
          </a:bodyPr>
          <a:lstStyle/>
          <a:p>
            <a:r>
              <a:rPr lang="en-US" b="1" cap="none" dirty="0">
                <a:solidFill>
                  <a:srgbClr val="000000"/>
                </a:solidFill>
                <a:effectLst/>
              </a:rPr>
              <a:t>What Invoicing Involves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415D08B0-6ACC-8619-4A2C-9C7FFCA53A3C}"/>
              </a:ext>
            </a:extLst>
          </p:cNvPr>
          <p:cNvGraphicFramePr>
            <a:graphicFrameLocks noGrp="1"/>
          </p:cNvGraphicFramePr>
          <p:nvPr>
            <p:ph sz="quarter" idx="16"/>
            <p:extLst>
              <p:ext uri="{D42A27DB-BD31-4B8C-83A1-F6EECF244321}">
                <p14:modId xmlns:p14="http://schemas.microsoft.com/office/powerpoint/2010/main" val="1309890440"/>
              </p:ext>
            </p:extLst>
          </p:nvPr>
        </p:nvGraphicFramePr>
        <p:xfrm>
          <a:off x="3717092" y="648931"/>
          <a:ext cx="4678020" cy="5163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2832902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82133" y="1"/>
            <a:ext cx="7704667" cy="1219200"/>
          </a:xfrm>
        </p:spPr>
        <p:txBody>
          <a:bodyPr>
            <a:noAutofit/>
          </a:bodyPr>
          <a:lstStyle/>
          <a:p>
            <a:r>
              <a:rPr lang="en-US" b="1" dirty="0">
                <a:sym typeface="Yanone Kaffeesatz Bold"/>
              </a:rPr>
              <a:t>Basic Program Participant Eligibility Criteria</a:t>
            </a:r>
            <a:endParaRPr lang="en-US" b="1" dirty="0"/>
          </a:p>
        </p:txBody>
      </p:sp>
      <p:sp>
        <p:nvSpPr>
          <p:cNvPr id="4" name="Content Placeholder 3">
            <a:extLst>
              <a:ext uri="{FF2B5EF4-FFF2-40B4-BE49-F238E27FC236}">
                <a16:creationId xmlns:a16="http://schemas.microsoft.com/office/drawing/2014/main" id="{C78E5DBC-9C7B-4C6B-9AF6-96CA5FE9F8CF}"/>
              </a:ext>
            </a:extLst>
          </p:cNvPr>
          <p:cNvSpPr>
            <a:spLocks noGrp="1"/>
          </p:cNvSpPr>
          <p:nvPr>
            <p:ph sz="half" idx="2"/>
          </p:nvPr>
        </p:nvSpPr>
        <p:spPr>
          <a:xfrm>
            <a:off x="838200" y="2174875"/>
            <a:ext cx="3659188" cy="1863725"/>
          </a:xfrm>
        </p:spPr>
        <p:txBody>
          <a:bodyPr>
            <a:normAutofit fontScale="55000" lnSpcReduction="20000"/>
          </a:bodyPr>
          <a:lstStyle/>
          <a:p>
            <a:pPr marL="0" lvl="1">
              <a:spcAft>
                <a:spcPts val="600"/>
              </a:spcAft>
            </a:pPr>
            <a:r>
              <a:rPr lang="en-US" sz="3800" dirty="0"/>
              <a:t>Age 60+</a:t>
            </a:r>
          </a:p>
          <a:p>
            <a:pPr marL="0" lvl="1">
              <a:spcAft>
                <a:spcPts val="600"/>
              </a:spcAft>
            </a:pPr>
            <a:r>
              <a:rPr lang="en-US" sz="3800" dirty="0"/>
              <a:t>US Citizen or</a:t>
            </a:r>
          </a:p>
          <a:p>
            <a:pPr marL="0" lvl="1">
              <a:spcAft>
                <a:spcPts val="600"/>
              </a:spcAft>
            </a:pPr>
            <a:r>
              <a:rPr lang="en-US" sz="3800" dirty="0"/>
              <a:t>Legal Permanent Resident or</a:t>
            </a:r>
          </a:p>
          <a:p>
            <a:pPr marL="0" lvl="1">
              <a:spcAft>
                <a:spcPts val="600"/>
              </a:spcAft>
            </a:pPr>
            <a:r>
              <a:rPr lang="en-US" sz="3800" dirty="0"/>
              <a:t>Lawfully Present in the US</a:t>
            </a:r>
          </a:p>
          <a:p>
            <a:pPr marL="0" lvl="1">
              <a:spcAft>
                <a:spcPts val="600"/>
              </a:spcAft>
            </a:pPr>
            <a:endParaRPr lang="en-US" dirty="0"/>
          </a:p>
        </p:txBody>
      </p:sp>
      <p:sp>
        <p:nvSpPr>
          <p:cNvPr id="6" name="Content Placeholder 5">
            <a:extLst>
              <a:ext uri="{FF2B5EF4-FFF2-40B4-BE49-F238E27FC236}">
                <a16:creationId xmlns:a16="http://schemas.microsoft.com/office/drawing/2014/main" id="{351F322C-91CA-41B9-A617-A7EB0E17FFA9}"/>
              </a:ext>
            </a:extLst>
          </p:cNvPr>
          <p:cNvSpPr>
            <a:spLocks noGrp="1"/>
          </p:cNvSpPr>
          <p:nvPr>
            <p:ph sz="quarter" idx="4"/>
          </p:nvPr>
        </p:nvSpPr>
        <p:spPr>
          <a:xfrm>
            <a:off x="4645025" y="1767840"/>
            <a:ext cx="4041775" cy="3947159"/>
          </a:xfrm>
        </p:spPr>
        <p:txBody>
          <a:bodyPr>
            <a:noAutofit/>
          </a:bodyPr>
          <a:lstStyle/>
          <a:p>
            <a:pPr marL="0" lvl="1"/>
            <a:r>
              <a:rPr lang="en-US" sz="1800" dirty="0"/>
              <a:t>Age 60+</a:t>
            </a:r>
          </a:p>
          <a:p>
            <a:pPr marL="0" lvl="1"/>
            <a:r>
              <a:rPr lang="en-US" sz="1800" dirty="0"/>
              <a:t>US Citizen or</a:t>
            </a:r>
          </a:p>
          <a:p>
            <a:pPr marL="0" lvl="1"/>
            <a:r>
              <a:rPr lang="en-US" sz="1800" dirty="0"/>
              <a:t>Legal Permanent Resident or</a:t>
            </a:r>
          </a:p>
          <a:p>
            <a:pPr marL="0" lvl="1"/>
            <a:r>
              <a:rPr lang="en-US" sz="1800" dirty="0"/>
              <a:t>Lawfully Present in the US</a:t>
            </a:r>
          </a:p>
          <a:p>
            <a:pPr marL="0" lvl="1" indent="0">
              <a:buNone/>
            </a:pPr>
            <a:endParaRPr lang="en-US" sz="1800" dirty="0"/>
          </a:p>
          <a:p>
            <a:pPr marL="0" lvl="1"/>
            <a:r>
              <a:rPr lang="en-US" sz="1800" dirty="0"/>
              <a:t>Homebound</a:t>
            </a:r>
          </a:p>
          <a:p>
            <a:pPr marL="0" lvl="1"/>
            <a:r>
              <a:rPr lang="en-US" sz="1800" dirty="0"/>
              <a:t>Frail</a:t>
            </a:r>
          </a:p>
          <a:p>
            <a:pPr marL="0" lvl="1"/>
            <a:r>
              <a:rPr lang="en-US" sz="1800" dirty="0"/>
              <a:t>Unable to prepare meals at home</a:t>
            </a:r>
          </a:p>
          <a:p>
            <a:pPr marL="0" lvl="1"/>
            <a:r>
              <a:rPr lang="en-US" sz="1800" dirty="0"/>
              <a:t>Other, based on each AAA</a:t>
            </a:r>
          </a:p>
        </p:txBody>
      </p:sp>
      <p:pic>
        <p:nvPicPr>
          <p:cNvPr id="11" name="Picture 10" descr="Image of smiling older couple with woman resting head on man's shoulder">
            <a:extLst>
              <a:ext uri="{FF2B5EF4-FFF2-40B4-BE49-F238E27FC236}">
                <a16:creationId xmlns:a16="http://schemas.microsoft.com/office/drawing/2014/main" id="{0BB6F721-3B2D-4D2E-99B7-E3232C651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141" y="4589927"/>
            <a:ext cx="2743200" cy="1828801"/>
          </a:xfrm>
          <a:prstGeom prst="roundRect">
            <a:avLst/>
          </a:prstGeom>
          <a:ln>
            <a:solidFill>
              <a:schemeClr val="accent4"/>
            </a:solidFill>
          </a:ln>
          <a:effectLst>
            <a:outerShdw blurRad="50800" dist="38100" dir="2700000" algn="tl" rotWithShape="0">
              <a:prstClr val="black">
                <a:alpha val="40000"/>
              </a:prstClr>
            </a:outerShdw>
          </a:effectLst>
        </p:spPr>
      </p:pic>
      <p:graphicFrame>
        <p:nvGraphicFramePr>
          <p:cNvPr id="9" name="Table 9">
            <a:extLst>
              <a:ext uri="{FF2B5EF4-FFF2-40B4-BE49-F238E27FC236}">
                <a16:creationId xmlns:a16="http://schemas.microsoft.com/office/drawing/2014/main" id="{74E98EA2-9D1C-EEFF-BF17-E6155681DA04}"/>
              </a:ext>
            </a:extLst>
          </p:cNvPr>
          <p:cNvGraphicFramePr>
            <a:graphicFrameLocks noGrp="1"/>
          </p:cNvGraphicFramePr>
          <p:nvPr>
            <p:extLst>
              <p:ext uri="{D42A27DB-BD31-4B8C-83A1-F6EECF244321}">
                <p14:modId xmlns:p14="http://schemas.microsoft.com/office/powerpoint/2010/main" val="2458867090"/>
              </p:ext>
            </p:extLst>
          </p:nvPr>
        </p:nvGraphicFramePr>
        <p:xfrm>
          <a:off x="1524000" y="1397000"/>
          <a:ext cx="9144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772074644"/>
                    </a:ext>
                  </a:extLst>
                </a:gridCol>
              </a:tblGrid>
              <a:tr h="370840">
                <a:tc>
                  <a:txBody>
                    <a:bodyPr/>
                    <a:lstStyle/>
                    <a:p>
                      <a:r>
                        <a:rPr lang="en-US" dirty="0"/>
                        <a:t>CM</a:t>
                      </a:r>
                    </a:p>
                  </a:txBody>
                  <a:tcPr/>
                </a:tc>
                <a:extLst>
                  <a:ext uri="{0D108BD9-81ED-4DB2-BD59-A6C34878D82A}">
                    <a16:rowId xmlns:a16="http://schemas.microsoft.com/office/drawing/2014/main" val="2101299566"/>
                  </a:ext>
                </a:extLst>
              </a:tr>
            </a:tbl>
          </a:graphicData>
        </a:graphic>
      </p:graphicFrame>
      <p:graphicFrame>
        <p:nvGraphicFramePr>
          <p:cNvPr id="10" name="Table 12">
            <a:extLst>
              <a:ext uri="{FF2B5EF4-FFF2-40B4-BE49-F238E27FC236}">
                <a16:creationId xmlns:a16="http://schemas.microsoft.com/office/drawing/2014/main" id="{6B307B56-64A9-2F3F-A8F9-E5AEC20F7DAB}"/>
              </a:ext>
            </a:extLst>
          </p:cNvPr>
          <p:cNvGraphicFramePr>
            <a:graphicFrameLocks noGrp="1"/>
          </p:cNvGraphicFramePr>
          <p:nvPr>
            <p:extLst>
              <p:ext uri="{D42A27DB-BD31-4B8C-83A1-F6EECF244321}">
                <p14:modId xmlns:p14="http://schemas.microsoft.com/office/powerpoint/2010/main" val="2442027539"/>
              </p:ext>
            </p:extLst>
          </p:nvPr>
        </p:nvGraphicFramePr>
        <p:xfrm>
          <a:off x="4953000" y="1397000"/>
          <a:ext cx="1295400" cy="37084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35762898"/>
                    </a:ext>
                  </a:extLst>
                </a:gridCol>
              </a:tblGrid>
              <a:tr h="370840">
                <a:tc>
                  <a:txBody>
                    <a:bodyPr/>
                    <a:lstStyle/>
                    <a:p>
                      <a:r>
                        <a:rPr lang="en-US" dirty="0"/>
                        <a:t>HDM</a:t>
                      </a:r>
                    </a:p>
                  </a:txBody>
                  <a:tcPr/>
                </a:tc>
                <a:extLst>
                  <a:ext uri="{0D108BD9-81ED-4DB2-BD59-A6C34878D82A}">
                    <a16:rowId xmlns:a16="http://schemas.microsoft.com/office/drawing/2014/main" val="1870900325"/>
                  </a:ext>
                </a:extLst>
              </a:tr>
            </a:tbl>
          </a:graphicData>
        </a:graphic>
      </p:graphicFrame>
    </p:spTree>
    <p:custDataLst>
      <p:tags r:id="rId1"/>
    </p:custDataLst>
    <p:extLst>
      <p:ext uri="{BB962C8B-B14F-4D97-AF65-F5344CB8AC3E}">
        <p14:creationId xmlns:p14="http://schemas.microsoft.com/office/powerpoint/2010/main" val="2273828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3276600"/>
          </a:xfrm>
        </p:spPr>
        <p:txBody>
          <a:bodyPr>
            <a:normAutofit/>
          </a:bodyPr>
          <a:lstStyle/>
          <a:p>
            <a:r>
              <a:rPr lang="en-US" sz="1800" dirty="0"/>
              <a:t>Submit to AAA on time that is determined by the AAA</a:t>
            </a:r>
          </a:p>
          <a:p>
            <a:r>
              <a:rPr lang="en-US" sz="1800" dirty="0"/>
              <a:t>Includes information for the entire prior month</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t>When Invoices Are Due </a:t>
            </a:r>
          </a:p>
        </p:txBody>
      </p:sp>
    </p:spTree>
    <p:custDataLst>
      <p:tags r:id="rId1"/>
    </p:custDataLst>
    <p:extLst>
      <p:ext uri="{BB962C8B-B14F-4D97-AF65-F5344CB8AC3E}">
        <p14:creationId xmlns:p14="http://schemas.microsoft.com/office/powerpoint/2010/main" val="424112208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43000" y="1447800"/>
            <a:ext cx="8077200" cy="5029200"/>
          </a:xfrm>
        </p:spPr>
        <p:txBody>
          <a:bodyPr>
            <a:noAutofit/>
          </a:bodyPr>
          <a:lstStyle/>
          <a:p>
            <a:pPr>
              <a:buFont typeface="Wingdings" panose="05000000000000000000" pitchFamily="2" charset="2"/>
              <a:buChar char="C"/>
            </a:pPr>
            <a:r>
              <a:rPr lang="en-US" sz="1800" dirty="0"/>
              <a:t>Best practice: All invoice items should have supported</a:t>
            </a:r>
            <a:br>
              <a:rPr lang="en-US" sz="1800" dirty="0"/>
            </a:br>
            <a:r>
              <a:rPr lang="en-US" sz="1800" dirty="0"/>
              <a:t>documentation</a:t>
            </a:r>
          </a:p>
          <a:p>
            <a:pPr lvl="0"/>
            <a:r>
              <a:rPr lang="en-US" sz="1800" dirty="0"/>
              <a:t>Use the Invoice template provided on ICOA website</a:t>
            </a:r>
          </a:p>
          <a:p>
            <a:pPr lvl="0"/>
            <a:r>
              <a:rPr lang="en-US" sz="1800" dirty="0"/>
              <a:t>Shaded areas are input fields</a:t>
            </a:r>
          </a:p>
          <a:p>
            <a:pPr lvl="0"/>
            <a:r>
              <a:rPr lang="en-US" sz="1800" dirty="0"/>
              <a:t>Include the following:</a:t>
            </a:r>
          </a:p>
          <a:p>
            <a:pPr lvl="1"/>
            <a:r>
              <a:rPr lang="en-US" sz="1800" dirty="0"/>
              <a:t>Date</a:t>
            </a:r>
          </a:p>
          <a:p>
            <a:pPr lvl="1"/>
            <a:r>
              <a:rPr lang="en-US" sz="1800" dirty="0"/>
              <a:t>Invoice number </a:t>
            </a:r>
          </a:p>
          <a:p>
            <a:pPr lvl="1"/>
            <a:r>
              <a:rPr lang="en-US" sz="1800" dirty="0"/>
              <a:t>Dates of service</a:t>
            </a:r>
          </a:p>
          <a:p>
            <a:pPr lvl="1"/>
            <a:r>
              <a:rPr lang="en-US" sz="1800" dirty="0"/>
              <a:t>Relevant units &amp; rates/costs</a:t>
            </a:r>
          </a:p>
          <a:p>
            <a:pPr lvl="1"/>
            <a:r>
              <a:rPr lang="en-US" sz="1800" dirty="0"/>
              <a:t>Enter beginning, previous &amp; current</a:t>
            </a:r>
            <a:br>
              <a:rPr lang="en-US" sz="1800" dirty="0"/>
            </a:br>
            <a:r>
              <a:rPr lang="en-US" sz="1800" dirty="0"/>
              <a:t>budget balance</a:t>
            </a:r>
          </a:p>
          <a:p>
            <a:pPr lvl="1"/>
            <a:r>
              <a:rPr lang="en-US" sz="1800" dirty="0"/>
              <a:t>Volunteer hours &amp; total  value</a:t>
            </a:r>
          </a:p>
          <a:p>
            <a:pPr lvl="1"/>
            <a:r>
              <a:rPr lang="en-US" sz="1800" dirty="0"/>
              <a:t>Program income</a:t>
            </a:r>
          </a:p>
          <a:p>
            <a:pPr lvl="1"/>
            <a:r>
              <a:rPr lang="en-US" sz="1800" dirty="0"/>
              <a:t>Type &amp; title of education</a:t>
            </a:r>
          </a:p>
          <a:p>
            <a:pPr lvl="1"/>
            <a:r>
              <a:rPr lang="en-US" sz="1800" dirty="0"/>
              <a:t>Date education provided</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228601"/>
            <a:ext cx="8303541" cy="685799"/>
          </a:xfrm>
        </p:spPr>
        <p:txBody>
          <a:bodyPr/>
          <a:lstStyle/>
          <a:p>
            <a:r>
              <a:rPr lang="en-US" b="1" dirty="0"/>
              <a:t>How Invoices Are Completed</a:t>
            </a:r>
          </a:p>
        </p:txBody>
      </p:sp>
      <p:pic>
        <p:nvPicPr>
          <p:cNvPr id="4" name="Picture 2" descr="Image of the invoice template">
            <a:hlinkClick r:id="rId4" action="ppaction://hlinkfile"/>
            <a:extLst>
              <a:ext uri="{FF2B5EF4-FFF2-40B4-BE49-F238E27FC236}">
                <a16:creationId xmlns:a16="http://schemas.microsoft.com/office/drawing/2014/main" id="{D259D6A3-6BE6-43D7-9689-0ABD1EB40D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89863" y="2514600"/>
            <a:ext cx="3120737" cy="40386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129169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447800"/>
            <a:ext cx="8634412" cy="3886200"/>
          </a:xfrm>
        </p:spPr>
        <p:txBody>
          <a:bodyPr>
            <a:normAutofit/>
          </a:bodyPr>
          <a:lstStyle/>
          <a:p>
            <a:r>
              <a:rPr lang="en-US" sz="1800" dirty="0"/>
              <a:t>Provides federal funding to local programs</a:t>
            </a:r>
          </a:p>
          <a:p>
            <a:r>
              <a:rPr lang="en-US" sz="1800" dirty="0"/>
              <a:t>Based on meals served the prior year</a:t>
            </a:r>
          </a:p>
          <a:p>
            <a:r>
              <a:rPr lang="en-US" sz="1800" dirty="0"/>
              <a:t>Funds received 3-5 times per year</a:t>
            </a:r>
          </a:p>
          <a:p>
            <a:r>
              <a:rPr lang="en-US" sz="1800" dirty="0"/>
              <a:t>“To encourage &amp; reward effective performance  &amp; efficient delivery of nutritious meals to older individuals”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b="1" dirty="0"/>
              <a:t>Why NSIP is Important</a:t>
            </a:r>
          </a:p>
        </p:txBody>
      </p:sp>
    </p:spTree>
    <p:custDataLst>
      <p:tags r:id="rId1"/>
    </p:custDataLst>
    <p:extLst>
      <p:ext uri="{BB962C8B-B14F-4D97-AF65-F5344CB8AC3E}">
        <p14:creationId xmlns:p14="http://schemas.microsoft.com/office/powerpoint/2010/main" val="300734191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What NSIP  Funding Requires</a:t>
            </a:r>
          </a:p>
        </p:txBody>
      </p:sp>
      <p:graphicFrame>
        <p:nvGraphicFramePr>
          <p:cNvPr id="5" name="Content Placeholder 1">
            <a:extLst>
              <a:ext uri="{FF2B5EF4-FFF2-40B4-BE49-F238E27FC236}">
                <a16:creationId xmlns:a16="http://schemas.microsoft.com/office/drawing/2014/main" id="{D5F3D55E-DCA1-A054-26FC-474E6EBF3966}"/>
              </a:ext>
            </a:extLst>
          </p:cNvPr>
          <p:cNvGraphicFramePr>
            <a:graphicFrameLocks noGrp="1"/>
          </p:cNvGraphicFramePr>
          <p:nvPr>
            <p:ph sz="quarter" idx="16"/>
            <p:extLst>
              <p:ext uri="{D42A27DB-BD31-4B8C-83A1-F6EECF244321}">
                <p14:modId xmlns:p14="http://schemas.microsoft.com/office/powerpoint/2010/main" val="1803629426"/>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2622543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What Changes Can Be Made</a:t>
            </a:r>
          </a:p>
        </p:txBody>
      </p:sp>
      <p:graphicFrame>
        <p:nvGraphicFramePr>
          <p:cNvPr id="5" name="Content Placeholder 1">
            <a:extLst>
              <a:ext uri="{FF2B5EF4-FFF2-40B4-BE49-F238E27FC236}">
                <a16:creationId xmlns:a16="http://schemas.microsoft.com/office/drawing/2014/main" id="{D300F536-1568-73E9-568D-FE713CB148E9}"/>
              </a:ext>
            </a:extLst>
          </p:cNvPr>
          <p:cNvGraphicFramePr>
            <a:graphicFrameLocks noGrp="1"/>
          </p:cNvGraphicFramePr>
          <p:nvPr>
            <p:ph sz="quarter" idx="16"/>
            <p:extLst>
              <p:ext uri="{D42A27DB-BD31-4B8C-83A1-F6EECF244321}">
                <p14:modId xmlns:p14="http://schemas.microsoft.com/office/powerpoint/2010/main" val="1967558552"/>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9007245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295400" y="1447800"/>
            <a:ext cx="7924800" cy="5029200"/>
          </a:xfrm>
        </p:spPr>
        <p:txBody>
          <a:bodyPr>
            <a:normAutofit/>
          </a:bodyPr>
          <a:lstStyle/>
          <a:p>
            <a:r>
              <a:rPr lang="en-US" sz="1800" dirty="0"/>
              <a:t>Double-check all calculations in monthly reporting</a:t>
            </a:r>
          </a:p>
          <a:p>
            <a:r>
              <a:rPr lang="en-US" sz="1800" dirty="0"/>
              <a:t>Provide accurate final counts to AAA by 10/30 each year</a:t>
            </a:r>
          </a:p>
          <a:p>
            <a:r>
              <a:rPr lang="en-US" sz="1800" dirty="0"/>
              <a:t>If changes are necessary, report to AAA within 10 days &amp; provide all requested information about the change</a:t>
            </a:r>
          </a:p>
          <a:p>
            <a:r>
              <a:rPr lang="en-US" sz="1800" dirty="0"/>
              <a:t>Use NSIP funds to purchase</a:t>
            </a:r>
            <a:br>
              <a:rPr lang="en-US" sz="1800" dirty="0"/>
            </a:br>
            <a:r>
              <a:rPr lang="en-US" sz="1800" dirty="0"/>
              <a:t>domestically produced food</a:t>
            </a:r>
          </a:p>
          <a:p>
            <a:r>
              <a:rPr lang="en-US" sz="1800" dirty="0"/>
              <a:t>Build program &amp; number of meals</a:t>
            </a:r>
            <a:br>
              <a:rPr lang="en-US" sz="1800" dirty="0"/>
            </a:br>
            <a:r>
              <a:rPr lang="en-US" sz="1800" dirty="0"/>
              <a:t>served each year through this</a:t>
            </a:r>
            <a:br>
              <a:rPr lang="en-US" sz="1800" dirty="0"/>
            </a:br>
            <a:r>
              <a:rPr lang="en-US" sz="1800" dirty="0"/>
              <a:t>incentive program</a:t>
            </a:r>
          </a:p>
          <a:p>
            <a:r>
              <a:rPr lang="en-US" sz="1800" dirty="0"/>
              <a:t>Refer to Guidance for details</a:t>
            </a:r>
          </a:p>
          <a:p>
            <a:r>
              <a:rPr lang="en-US" sz="1800" dirty="0"/>
              <a:t>For-Profits are excluded to receive NSIP</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533401"/>
            <a:ext cx="8303541" cy="827358"/>
          </a:xfrm>
        </p:spPr>
        <p:txBody>
          <a:bodyPr/>
          <a:lstStyle/>
          <a:p>
            <a:r>
              <a:rPr lang="en-US" b="1" dirty="0"/>
              <a:t>How to Participate in NSIP</a:t>
            </a:r>
          </a:p>
        </p:txBody>
      </p:sp>
      <p:pic>
        <p:nvPicPr>
          <p:cNvPr id="5" name="Picture 4" descr="Image of the NSIP Guidance document">
            <a:hlinkClick r:id="rId4" action="ppaction://hlinkfile"/>
            <a:extLst>
              <a:ext uri="{FF2B5EF4-FFF2-40B4-BE49-F238E27FC236}">
                <a16:creationId xmlns:a16="http://schemas.microsoft.com/office/drawing/2014/main" id="{5957890B-E49B-4CA0-ABCA-E4D753B8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3429000"/>
            <a:ext cx="1884218" cy="2438399"/>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4919018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1"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9"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0"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1"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2"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3"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28" name="Rectangle 27">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400" b="1" cap="none">
                <a:solidFill>
                  <a:srgbClr val="FFFFFF"/>
                </a:solidFill>
                <a:effectLst/>
              </a:rPr>
              <a:t>What Nutrition Guidance Includes</a:t>
            </a:r>
          </a:p>
        </p:txBody>
      </p:sp>
      <p:grpSp>
        <p:nvGrpSpPr>
          <p:cNvPr id="32" name="Group 31">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33"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4"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5"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6"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7"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8"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F2C85F85-BF87-7BA7-73D5-1CF091800074}"/>
              </a:ext>
            </a:extLst>
          </p:cNvPr>
          <p:cNvGraphicFramePr>
            <a:graphicFrameLocks noGrp="1"/>
          </p:cNvGraphicFramePr>
          <p:nvPr>
            <p:ph sz="quarter" idx="16"/>
            <p:extLst>
              <p:ext uri="{D42A27DB-BD31-4B8C-83A1-F6EECF244321}">
                <p14:modId xmlns:p14="http://schemas.microsoft.com/office/powerpoint/2010/main" val="3370633441"/>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1446429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b="1" cap="none" dirty="0">
                <a:effectLst/>
              </a:rPr>
              <a:t>What Guidance's are available</a:t>
            </a:r>
            <a:br>
              <a:rPr lang="en-US" cap="none" dirty="0">
                <a:effectLst/>
              </a:rPr>
            </a:br>
            <a:r>
              <a:rPr lang="en-US" cap="none" dirty="0">
                <a:effectLst/>
              </a:rPr>
              <a:t> </a:t>
            </a:r>
          </a:p>
        </p:txBody>
      </p:sp>
      <p:graphicFrame>
        <p:nvGraphicFramePr>
          <p:cNvPr id="5" name="Content Placeholder 1">
            <a:extLst>
              <a:ext uri="{FF2B5EF4-FFF2-40B4-BE49-F238E27FC236}">
                <a16:creationId xmlns:a16="http://schemas.microsoft.com/office/drawing/2014/main" id="{4E775CAE-7AD7-56BF-7822-A879F26C5A48}"/>
              </a:ext>
            </a:extLst>
          </p:cNvPr>
          <p:cNvGraphicFramePr>
            <a:graphicFrameLocks noGrp="1"/>
          </p:cNvGraphicFramePr>
          <p:nvPr>
            <p:ph sz="quarter" idx="16"/>
            <p:extLst>
              <p:ext uri="{D42A27DB-BD31-4B8C-83A1-F6EECF244321}">
                <p14:modId xmlns:p14="http://schemas.microsoft.com/office/powerpoint/2010/main" val="2973984230"/>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0092962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2231652" cy="5105400"/>
          </a:xfrm>
        </p:spPr>
        <p:txBody>
          <a:bodyPr vert="horz" lIns="91440" tIns="45720" rIns="91440" bIns="45720" rtlCol="0" anchor="ctr">
            <a:normAutofit/>
          </a:bodyPr>
          <a:lstStyle/>
          <a:p>
            <a:r>
              <a:rPr lang="en-US" b="1" cap="none" dirty="0">
                <a:solidFill>
                  <a:srgbClr val="FFFFFF"/>
                </a:solidFill>
                <a:effectLst/>
              </a:rPr>
              <a:t>Why Consider the role of the Board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B0A8C335-D43D-A296-2A71-5D116BDEB0AC}"/>
              </a:ext>
            </a:extLst>
          </p:cNvPr>
          <p:cNvGraphicFramePr>
            <a:graphicFrameLocks noGrp="1"/>
          </p:cNvGraphicFramePr>
          <p:nvPr>
            <p:ph sz="quarter" idx="16"/>
            <p:extLst>
              <p:ext uri="{D42A27DB-BD31-4B8C-83A1-F6EECF244321}">
                <p14:modId xmlns:p14="http://schemas.microsoft.com/office/powerpoint/2010/main" val="1599693952"/>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9376827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30"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377009" y="457201"/>
            <a:ext cx="2480650" cy="5138056"/>
          </a:xfrm>
          <a:effectLst/>
        </p:spPr>
        <p:txBody>
          <a:bodyPr vert="horz" lIns="91440" tIns="45720" rIns="91440" bIns="45720" rtlCol="0" anchor="ctr">
            <a:noAutofit/>
          </a:bodyPr>
          <a:lstStyle/>
          <a:p>
            <a:pPr algn="l"/>
            <a:r>
              <a:rPr lang="en-US" b="1" cap="none" dirty="0">
                <a:solidFill>
                  <a:schemeClr val="tx2"/>
                </a:solidFill>
                <a:effectLst/>
              </a:rPr>
              <a:t>What Needs to Be Known About the</a:t>
            </a:r>
            <a:br>
              <a:rPr lang="en-US" b="1" cap="none" dirty="0">
                <a:solidFill>
                  <a:schemeClr val="tx2"/>
                </a:solidFill>
                <a:effectLst/>
              </a:rPr>
            </a:br>
            <a:r>
              <a:rPr lang="en-US" b="1" cap="none" dirty="0">
                <a:solidFill>
                  <a:schemeClr val="tx2"/>
                </a:solidFill>
                <a:effectLst/>
              </a:rPr>
              <a:t> Role of the Board</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861774" y="609601"/>
            <a:ext cx="4787405" cy="6019800"/>
          </a:xfrm>
        </p:spPr>
        <p:txBody>
          <a:bodyPr vert="horz" lIns="91440" tIns="45720" rIns="91440" bIns="45720" rtlCol="0" anchor="ctr">
            <a:normAutofit/>
          </a:bodyPr>
          <a:lstStyle/>
          <a:p>
            <a:pPr lvl="0">
              <a:lnSpc>
                <a:spcPct val="90000"/>
              </a:lnSpc>
            </a:pPr>
            <a:r>
              <a:rPr lang="en-US" sz="1800" dirty="0"/>
              <a:t>Follow direction provided in </a:t>
            </a:r>
            <a:r>
              <a:rPr lang="en-US" sz="1800" dirty="0">
                <a:hlinkClick r:id="rId5"/>
              </a:rPr>
              <a:t>Manual for Non-Profits </a:t>
            </a:r>
            <a:r>
              <a:rPr lang="en-US" sz="1800" dirty="0"/>
              <a:t>by</a:t>
            </a:r>
            <a:br>
              <a:rPr lang="en-US" sz="1800" dirty="0"/>
            </a:br>
            <a:r>
              <a:rPr lang="en-US" sz="1800" dirty="0"/>
              <a:t>State of Idaho,   Office of Attorney General Lawrence Wasden </a:t>
            </a:r>
          </a:p>
          <a:p>
            <a:pPr lvl="0">
              <a:lnSpc>
                <a:spcPct val="90000"/>
              </a:lnSpc>
            </a:pPr>
            <a:r>
              <a:rPr lang="en-US" sz="1800" dirty="0"/>
              <a:t>Divided into 6 chapters:</a:t>
            </a:r>
          </a:p>
          <a:p>
            <a:pPr marL="914400" lvl="1" indent="-457200">
              <a:lnSpc>
                <a:spcPct val="90000"/>
              </a:lnSpc>
            </a:pPr>
            <a:r>
              <a:rPr lang="en-US" sz="1800" dirty="0"/>
              <a:t>Service on Charitable Organizations</a:t>
            </a:r>
          </a:p>
          <a:p>
            <a:pPr marL="914400" lvl="1" indent="-457200">
              <a:lnSpc>
                <a:spcPct val="90000"/>
              </a:lnSpc>
            </a:pPr>
            <a:r>
              <a:rPr lang="en-US" sz="1800" dirty="0"/>
              <a:t>Understanding a Board Members Role</a:t>
            </a:r>
            <a:br>
              <a:rPr lang="en-US" sz="1800" dirty="0"/>
            </a:br>
            <a:r>
              <a:rPr lang="en-US" sz="1800" dirty="0"/>
              <a:t>Need to understand the Nutrition Program &amp; </a:t>
            </a:r>
            <a:br>
              <a:rPr lang="en-US" sz="1800" dirty="0"/>
            </a:br>
            <a:r>
              <a:rPr lang="en-US" sz="1800" dirty="0"/>
              <a:t>its Purpose</a:t>
            </a:r>
          </a:p>
          <a:p>
            <a:pPr marL="914400" lvl="1" indent="-457200">
              <a:lnSpc>
                <a:spcPct val="90000"/>
              </a:lnSpc>
            </a:pPr>
            <a:r>
              <a:rPr lang="en-US" sz="1800" dirty="0"/>
              <a:t>Understanding a Board Members Rights</a:t>
            </a:r>
            <a:br>
              <a:rPr lang="en-US" sz="1800" dirty="0"/>
            </a:br>
            <a:r>
              <a:rPr lang="en-US" sz="1800" dirty="0"/>
              <a:t>Must be able to make informed decisions</a:t>
            </a:r>
          </a:p>
          <a:p>
            <a:pPr marL="914400" lvl="1" indent="-457200">
              <a:lnSpc>
                <a:spcPct val="90000"/>
              </a:lnSpc>
            </a:pPr>
            <a:r>
              <a:rPr lang="en-US" sz="1800" dirty="0"/>
              <a:t>Understanding a Board Members</a:t>
            </a:r>
            <a:br>
              <a:rPr lang="en-US" sz="1800" dirty="0"/>
            </a:br>
            <a:r>
              <a:rPr lang="en-US" sz="1800" dirty="0"/>
              <a:t>Responsibilities	</a:t>
            </a:r>
            <a:br>
              <a:rPr lang="en-US" sz="1800" dirty="0"/>
            </a:br>
            <a:r>
              <a:rPr lang="en-US" sz="1800" dirty="0"/>
              <a:t>Duties of care, Loyalty &amp; Obedience</a:t>
            </a:r>
          </a:p>
          <a:p>
            <a:pPr marL="457200" lvl="1" indent="0">
              <a:lnSpc>
                <a:spcPct val="90000"/>
              </a:lnSpc>
              <a:buNone/>
            </a:pPr>
            <a:endParaRPr lang="en-US" sz="1400" dirty="0"/>
          </a:p>
          <a:p>
            <a:pPr marL="914400" lvl="1" indent="-457200">
              <a:lnSpc>
                <a:spcPct val="90000"/>
              </a:lnSpc>
            </a:pPr>
            <a:endParaRPr lang="en-US" sz="1400" dirty="0"/>
          </a:p>
          <a:p>
            <a:pPr marL="914400" lvl="1" indent="-457200">
              <a:lnSpc>
                <a:spcPct val="90000"/>
              </a:lnSpc>
            </a:pPr>
            <a:endParaRPr lang="en-US" sz="1400" dirty="0"/>
          </a:p>
          <a:p>
            <a:pPr marL="914400" lvl="1" indent="-457200">
              <a:lnSpc>
                <a:spcPct val="90000"/>
              </a:lnSpc>
            </a:pPr>
            <a:endParaRPr lang="en-US" sz="1400" dirty="0"/>
          </a:p>
        </p:txBody>
      </p:sp>
    </p:spTree>
    <p:custDataLst>
      <p:tags r:id="rId1"/>
    </p:custDataLst>
    <p:extLst>
      <p:ext uri="{BB962C8B-B14F-4D97-AF65-F5344CB8AC3E}">
        <p14:creationId xmlns:p14="http://schemas.microsoft.com/office/powerpoint/2010/main" val="19304235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9E3C-8F33-56D5-EECA-3EC4A9577611}"/>
              </a:ext>
            </a:extLst>
          </p:cNvPr>
          <p:cNvSpPr>
            <a:spLocks noGrp="1"/>
          </p:cNvSpPr>
          <p:nvPr>
            <p:ph type="title"/>
          </p:nvPr>
        </p:nvSpPr>
        <p:spPr/>
        <p:txBody>
          <a:bodyPr/>
          <a:lstStyle/>
          <a:p>
            <a:r>
              <a:rPr lang="en-US" b="1" dirty="0"/>
              <a:t>Program Participant Eligibility Continued</a:t>
            </a:r>
          </a:p>
        </p:txBody>
      </p:sp>
      <p:sp>
        <p:nvSpPr>
          <p:cNvPr id="3" name="Content Placeholder 2">
            <a:extLst>
              <a:ext uri="{FF2B5EF4-FFF2-40B4-BE49-F238E27FC236}">
                <a16:creationId xmlns:a16="http://schemas.microsoft.com/office/drawing/2014/main" id="{D5D20F1F-E14A-6D60-DBCE-3D17DE2505DC}"/>
              </a:ext>
            </a:extLst>
          </p:cNvPr>
          <p:cNvSpPr>
            <a:spLocks noGrp="1"/>
          </p:cNvSpPr>
          <p:nvPr>
            <p:ph idx="1"/>
          </p:nvPr>
        </p:nvSpPr>
        <p:spPr>
          <a:xfrm>
            <a:off x="982133" y="2667000"/>
            <a:ext cx="7704667" cy="2133600"/>
          </a:xfrm>
        </p:spPr>
        <p:txBody>
          <a:bodyPr>
            <a:normAutofit/>
          </a:bodyPr>
          <a:lstStyle/>
          <a:p>
            <a:pPr marL="0" indent="0">
              <a:buNone/>
            </a:pPr>
            <a:r>
              <a:rPr lang="en-US" sz="1800" dirty="0"/>
              <a:t>If there is a waiting list in place or to foresee soon, additional eligibility requirements may be implemented. Meal Provider needs to work closely with AAA and follow all guidelines.</a:t>
            </a:r>
          </a:p>
        </p:txBody>
      </p:sp>
    </p:spTree>
    <p:extLst>
      <p:ext uri="{BB962C8B-B14F-4D97-AF65-F5344CB8AC3E}">
        <p14:creationId xmlns:p14="http://schemas.microsoft.com/office/powerpoint/2010/main" val="2036686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21"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77009" y="1072609"/>
            <a:ext cx="2281168" cy="4522647"/>
          </a:xfrm>
          <a:effectLst/>
        </p:spPr>
        <p:txBody>
          <a:bodyPr vert="horz" lIns="91440" tIns="45720" rIns="91440" bIns="45720" rtlCol="0" anchor="ctr">
            <a:normAutofit/>
          </a:bodyPr>
          <a:lstStyle/>
          <a:p>
            <a:pPr algn="l"/>
            <a:r>
              <a:rPr lang="en-US" b="1" cap="none" dirty="0">
                <a:solidFill>
                  <a:schemeClr val="tx2"/>
                </a:solidFill>
                <a:effectLst/>
              </a:rPr>
              <a:t>How to Interact with the Board</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r>
              <a:rPr lang="en-US" sz="1800" dirty="0"/>
              <a:t>Make yourself known</a:t>
            </a:r>
          </a:p>
          <a:p>
            <a:r>
              <a:rPr lang="en-US" sz="1800" dirty="0"/>
              <a:t>Calendar the dates &amp; plan to attend meetings</a:t>
            </a:r>
          </a:p>
          <a:p>
            <a:r>
              <a:rPr lang="en-US" sz="1800" dirty="0"/>
              <a:t>Prepare brief summaries of nutrition program activities</a:t>
            </a:r>
          </a:p>
          <a:p>
            <a:r>
              <a:rPr lang="en-US" sz="1800" dirty="0"/>
              <a:t>Ask to be added to their agenda for updates</a:t>
            </a:r>
          </a:p>
          <a:p>
            <a:r>
              <a:rPr lang="en-US" sz="1800" dirty="0"/>
              <a:t>Make sure all board members know how to contact you</a:t>
            </a:r>
          </a:p>
        </p:txBody>
      </p:sp>
    </p:spTree>
    <p:custDataLst>
      <p:tags r:id="rId1"/>
    </p:custDataLst>
    <p:extLst>
      <p:ext uri="{BB962C8B-B14F-4D97-AF65-F5344CB8AC3E}">
        <p14:creationId xmlns:p14="http://schemas.microsoft.com/office/powerpoint/2010/main" val="365687906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b="1" cap="none" dirty="0">
                <a:solidFill>
                  <a:srgbClr val="000000"/>
                </a:solidFill>
                <a:effectLst/>
              </a:rPr>
              <a:t>Why Approve Menus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8BA26E73-5685-DF6E-F712-24A75E36157D}"/>
              </a:ext>
            </a:extLst>
          </p:cNvPr>
          <p:cNvGraphicFramePr>
            <a:graphicFrameLocks noGrp="1"/>
          </p:cNvGraphicFramePr>
          <p:nvPr>
            <p:ph sz="quarter" idx="16"/>
            <p:extLst>
              <p:ext uri="{D42A27DB-BD31-4B8C-83A1-F6EECF244321}">
                <p14:modId xmlns:p14="http://schemas.microsoft.com/office/powerpoint/2010/main" val="2172689188"/>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518650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37FDA103-E93C-4CEF-81ED-76C691476A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C34390FC-0287-47DE-BC09-4B8AD2612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0" name="Freeform 7">
              <a:extLst>
                <a:ext uri="{FF2B5EF4-FFF2-40B4-BE49-F238E27FC236}">
                  <a16:creationId xmlns:a16="http://schemas.microsoft.com/office/drawing/2014/main" id="{D8FAF106-53CB-4766-A369-0DF61B563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1" name="Freeform 8">
              <a:extLst>
                <a:ext uri="{FF2B5EF4-FFF2-40B4-BE49-F238E27FC236}">
                  <a16:creationId xmlns:a16="http://schemas.microsoft.com/office/drawing/2014/main" id="{EE066CE1-19D1-4BE6-ACF8-EAA97B391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2" name="Freeform 9">
              <a:extLst>
                <a:ext uri="{FF2B5EF4-FFF2-40B4-BE49-F238E27FC236}">
                  <a16:creationId xmlns:a16="http://schemas.microsoft.com/office/drawing/2014/main" id="{CC70B74E-2A5C-40A6-98DB-A57702C1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3" name="Freeform 10">
              <a:extLst>
                <a:ext uri="{FF2B5EF4-FFF2-40B4-BE49-F238E27FC236}">
                  <a16:creationId xmlns:a16="http://schemas.microsoft.com/office/drawing/2014/main" id="{EF2F2CE3-E9F2-4B88-A344-E673E08CF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4" name="Freeform 11">
              <a:extLst>
                <a:ext uri="{FF2B5EF4-FFF2-40B4-BE49-F238E27FC236}">
                  <a16:creationId xmlns:a16="http://schemas.microsoft.com/office/drawing/2014/main" id="{FB11C1E1-E825-4847-9FF9-8194D26DA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4" y="685800"/>
            <a:ext cx="3209196" cy="1752599"/>
          </a:xfrm>
        </p:spPr>
        <p:txBody>
          <a:bodyPr vert="horz" lIns="91440" tIns="45720" rIns="91440" bIns="45720" rtlCol="0" anchor="ctr">
            <a:normAutofit/>
          </a:bodyPr>
          <a:lstStyle/>
          <a:p>
            <a:pPr>
              <a:lnSpc>
                <a:spcPct val="90000"/>
              </a:lnSpc>
            </a:pPr>
            <a:r>
              <a:rPr lang="en-US" b="1" cap="none" dirty="0">
                <a:effectLst/>
              </a:rPr>
              <a:t>What Menu Approval Requires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113232" y="2666999"/>
            <a:ext cx="3209197" cy="3124201"/>
          </a:xfrm>
        </p:spPr>
        <p:txBody>
          <a:bodyPr vert="horz" lIns="91440" tIns="45720" rIns="91440" bIns="45720" rtlCol="0" anchor="ctr">
            <a:normAutofit/>
          </a:bodyPr>
          <a:lstStyle/>
          <a:p>
            <a:pPr>
              <a:lnSpc>
                <a:spcPct val="90000"/>
              </a:lnSpc>
            </a:pPr>
            <a:r>
              <a:rPr lang="en-US" sz="1800" dirty="0"/>
              <a:t>Menus prepared by authorized kitchen staff</a:t>
            </a:r>
          </a:p>
          <a:p>
            <a:pPr>
              <a:lnSpc>
                <a:spcPct val="90000"/>
              </a:lnSpc>
            </a:pPr>
            <a:r>
              <a:rPr lang="en-US" sz="1800" dirty="0"/>
              <a:t>Completed menus reviewed by Dietician to ensure</a:t>
            </a:r>
            <a:br>
              <a:rPr lang="en-US" sz="1800" dirty="0"/>
            </a:br>
            <a:r>
              <a:rPr lang="en-US" sz="1800" dirty="0"/>
              <a:t>nutritional quality</a:t>
            </a:r>
          </a:p>
          <a:p>
            <a:pPr>
              <a:lnSpc>
                <a:spcPct val="90000"/>
              </a:lnSpc>
            </a:pPr>
            <a:r>
              <a:rPr lang="en-US" sz="1800" dirty="0"/>
              <a:t>Dietician signs to indicate approval</a:t>
            </a:r>
          </a:p>
          <a:p>
            <a:pPr>
              <a:lnSpc>
                <a:spcPct val="90000"/>
              </a:lnSpc>
            </a:pPr>
            <a:r>
              <a:rPr lang="en-US" sz="1800" dirty="0"/>
              <a:t>Signed menus retained for reference &amp; audit purposes</a:t>
            </a:r>
          </a:p>
        </p:txBody>
      </p:sp>
      <p:sp>
        <p:nvSpPr>
          <p:cNvPr id="36" name="Rounded Rectangle 16">
            <a:extLst>
              <a:ext uri="{FF2B5EF4-FFF2-40B4-BE49-F238E27FC236}">
                <a16:creationId xmlns:a16="http://schemas.microsoft.com/office/drawing/2014/main" id="{A26D183E-22A6-4713-B267-DCB0605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648931"/>
            <a:ext cx="4055267"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of a sample blank menu template">
            <a:hlinkClick r:id="rId5" action="ppaction://hlinkfile"/>
            <a:extLst>
              <a:ext uri="{FF2B5EF4-FFF2-40B4-BE49-F238E27FC236}">
                <a16:creationId xmlns:a16="http://schemas.microsoft.com/office/drawing/2014/main" id="{A879FF75-0C5A-4A22-B3DD-2A1311D61B3F}"/>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4825805" y="761999"/>
            <a:ext cx="3558115" cy="5118895"/>
          </a:xfrm>
          <a:prstGeom prst="rect">
            <a:avLst/>
          </a:prstGeom>
          <a:noFill/>
        </p:spPr>
      </p:pic>
    </p:spTree>
    <p:custDataLst>
      <p:tags r:id="rId1"/>
    </p:custDataLst>
    <p:extLst>
      <p:ext uri="{BB962C8B-B14F-4D97-AF65-F5344CB8AC3E}">
        <p14:creationId xmlns:p14="http://schemas.microsoft.com/office/powerpoint/2010/main" val="2937038936"/>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DB0F91E-E08B-4543-B4C0-6DF9094A0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1" name="Freeform 6">
              <a:extLst>
                <a:ext uri="{FF2B5EF4-FFF2-40B4-BE49-F238E27FC236}">
                  <a16:creationId xmlns:a16="http://schemas.microsoft.com/office/drawing/2014/main" id="{CAA7E6E8-7988-4714-A434-6B552010B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32" name="Freeform 7">
              <a:extLst>
                <a:ext uri="{FF2B5EF4-FFF2-40B4-BE49-F238E27FC236}">
                  <a16:creationId xmlns:a16="http://schemas.microsoft.com/office/drawing/2014/main" id="{A2736B6B-CF60-477E-8405-C77A6B60D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33" name="Freeform 8">
              <a:extLst>
                <a:ext uri="{FF2B5EF4-FFF2-40B4-BE49-F238E27FC236}">
                  <a16:creationId xmlns:a16="http://schemas.microsoft.com/office/drawing/2014/main" id="{96C54F74-7D7A-4327-AC54-03A0C30C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34" name="Freeform 9">
              <a:extLst>
                <a:ext uri="{FF2B5EF4-FFF2-40B4-BE49-F238E27FC236}">
                  <a16:creationId xmlns:a16="http://schemas.microsoft.com/office/drawing/2014/main" id="{40790CC2-4075-407E-B51B-01EBAB18A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5" name="Freeform 10">
              <a:extLst>
                <a:ext uri="{FF2B5EF4-FFF2-40B4-BE49-F238E27FC236}">
                  <a16:creationId xmlns:a16="http://schemas.microsoft.com/office/drawing/2014/main" id="{808D79CE-C1DC-4640-82F8-32DDB31D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6" name="Freeform 11">
              <a:extLst>
                <a:ext uri="{FF2B5EF4-FFF2-40B4-BE49-F238E27FC236}">
                  <a16:creationId xmlns:a16="http://schemas.microsoft.com/office/drawing/2014/main" id="{7690EB4B-9665-453E-A536-FA9DA06D1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38" name="Rectangle 3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09" cy="6858001"/>
            <a:chOff x="1320800" y="0"/>
            <a:chExt cx="2436813" cy="6858001"/>
          </a:xfrm>
        </p:grpSpPr>
        <p:sp>
          <p:nvSpPr>
            <p:cNvPr id="4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4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4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4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4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4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729060" y="685800"/>
            <a:ext cx="3945510" cy="1752599"/>
          </a:xfrm>
        </p:spPr>
        <p:txBody>
          <a:bodyPr vert="horz" lIns="91440" tIns="45720" rIns="91440" bIns="45720" rtlCol="0" anchor="ctr">
            <a:normAutofit/>
          </a:bodyPr>
          <a:lstStyle/>
          <a:p>
            <a:pPr algn="l">
              <a:lnSpc>
                <a:spcPct val="90000"/>
              </a:lnSpc>
            </a:pPr>
            <a:r>
              <a:rPr lang="en-US" b="1" cap="none" dirty="0">
                <a:effectLst/>
              </a:rPr>
              <a:t>When Menus Should Be Approved</a:t>
            </a:r>
          </a:p>
        </p:txBody>
      </p:sp>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482601" y="2666999"/>
            <a:ext cx="3945510" cy="3124201"/>
          </a:xfrm>
        </p:spPr>
        <p:txBody>
          <a:bodyPr vert="horz" lIns="91440" tIns="45720" rIns="91440" bIns="45720" rtlCol="0" anchor="ctr">
            <a:normAutofit/>
          </a:bodyPr>
          <a:lstStyle/>
          <a:p>
            <a:r>
              <a:rPr lang="en-US" sz="1800" dirty="0"/>
              <a:t>Minimum: One month prior to planned service</a:t>
            </a:r>
          </a:p>
          <a:p>
            <a:r>
              <a:rPr lang="en-US" sz="1800" dirty="0"/>
              <a:t>Required: Prior to serving</a:t>
            </a:r>
          </a:p>
          <a:p>
            <a:r>
              <a:rPr lang="en-US" sz="1800" dirty="0"/>
              <a:t>Connect with your dietitian for menu examples and how they should look like when submitted to dietitian</a:t>
            </a:r>
          </a:p>
        </p:txBody>
      </p:sp>
    </p:spTree>
    <p:custDataLst>
      <p:tags r:id="rId1"/>
    </p:custDataLst>
    <p:extLst>
      <p:ext uri="{BB962C8B-B14F-4D97-AF65-F5344CB8AC3E}">
        <p14:creationId xmlns:p14="http://schemas.microsoft.com/office/powerpoint/2010/main" val="385640818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3109" y="685800"/>
            <a:ext cx="2497920" cy="5105400"/>
          </a:xfrm>
        </p:spPr>
        <p:txBody>
          <a:bodyPr vert="horz" lIns="91440" tIns="45720" rIns="91440" bIns="45720" rtlCol="0" anchor="ctr">
            <a:normAutofit/>
          </a:bodyPr>
          <a:lstStyle/>
          <a:p>
            <a:r>
              <a:rPr lang="en-US" b="1" cap="none" dirty="0">
                <a:solidFill>
                  <a:srgbClr val="FFFFFF"/>
                </a:solidFill>
                <a:effectLst/>
              </a:rPr>
              <a:t>How Menus Are Approved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graphicFrame>
        <p:nvGraphicFramePr>
          <p:cNvPr id="5" name="Content Placeholder 1">
            <a:extLst>
              <a:ext uri="{FF2B5EF4-FFF2-40B4-BE49-F238E27FC236}">
                <a16:creationId xmlns:a16="http://schemas.microsoft.com/office/drawing/2014/main" id="{B8469B77-83FB-9B7E-C324-D5B48BE5C320}"/>
              </a:ext>
            </a:extLst>
          </p:cNvPr>
          <p:cNvGraphicFramePr>
            <a:graphicFrameLocks noGrp="1"/>
          </p:cNvGraphicFramePr>
          <p:nvPr>
            <p:ph sz="quarter" idx="16"/>
            <p:extLst>
              <p:ext uri="{D42A27DB-BD31-4B8C-83A1-F6EECF244321}">
                <p14:modId xmlns:p14="http://schemas.microsoft.com/office/powerpoint/2010/main" val="672892439"/>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3140937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42899" y="764372"/>
            <a:ext cx="2654907" cy="5216013"/>
          </a:xfrm>
        </p:spPr>
        <p:txBody>
          <a:bodyPr vert="horz" lIns="91440" tIns="45720" rIns="91440" bIns="45720" rtlCol="0" anchor="ctr">
            <a:normAutofit/>
          </a:bodyPr>
          <a:lstStyle/>
          <a:p>
            <a:pPr algn="l"/>
            <a:r>
              <a:rPr lang="en-US" b="1" cap="none" dirty="0">
                <a:effectLst/>
              </a:rPr>
              <a:t>Why Train Staff &amp; Volunteers</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800" dirty="0"/>
              <a:t>Assists compliance with site, program, State &amp;</a:t>
            </a:r>
            <a:br>
              <a:rPr lang="en-US" sz="1800" dirty="0"/>
            </a:br>
            <a:r>
              <a:rPr lang="en-US" sz="1800" dirty="0"/>
              <a:t>Federal requirements</a:t>
            </a:r>
          </a:p>
          <a:p>
            <a:r>
              <a:rPr lang="en-US" sz="1800" dirty="0"/>
              <a:t>Ensures staff &amp; volunteers ability to provide services</a:t>
            </a:r>
          </a:p>
          <a:p>
            <a:pPr marL="457200" lvl="1" indent="0">
              <a:buNone/>
            </a:pPr>
            <a:r>
              <a:rPr lang="en-US" sz="1800" dirty="0"/>
              <a:t>safely for themselves &amp; others</a:t>
            </a:r>
          </a:p>
          <a:p>
            <a:r>
              <a:rPr lang="en-US" sz="1800" dirty="0"/>
              <a:t>Helps people feel valued &amp; thrive in their position</a:t>
            </a:r>
          </a:p>
          <a:p>
            <a:r>
              <a:rPr lang="en-US" sz="1800" dirty="0"/>
              <a:t>Promotes sense of value to program &amp; community</a:t>
            </a:r>
          </a:p>
        </p:txBody>
      </p:sp>
    </p:spTree>
    <p:custDataLst>
      <p:tags r:id="rId1"/>
    </p:custDataLst>
    <p:extLst>
      <p:ext uri="{BB962C8B-B14F-4D97-AF65-F5344CB8AC3E}">
        <p14:creationId xmlns:p14="http://schemas.microsoft.com/office/powerpoint/2010/main" val="289819035"/>
      </p:ext>
    </p:extLst>
  </p:cSld>
  <p:clrMapOvr>
    <a:masterClrMapping/>
  </p:clrMapOvr>
  <p:transition spd="med" advTm="168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5664-ECBA-43E1-B833-EEE898C767C0}"/>
              </a:ext>
            </a:extLst>
          </p:cNvPr>
          <p:cNvSpPr>
            <a:spLocks noGrp="1"/>
          </p:cNvSpPr>
          <p:nvPr>
            <p:ph type="title"/>
          </p:nvPr>
        </p:nvSpPr>
        <p:spPr>
          <a:xfrm>
            <a:off x="982133" y="1"/>
            <a:ext cx="7704667" cy="838199"/>
          </a:xfrm>
        </p:spPr>
        <p:txBody>
          <a:bodyPr>
            <a:normAutofit/>
          </a:bodyPr>
          <a:lstStyle/>
          <a:p>
            <a:r>
              <a:rPr lang="en-US" b="1" dirty="0"/>
              <a:t>Meal Site Coordinator Focus Areas</a:t>
            </a:r>
          </a:p>
        </p:txBody>
      </p:sp>
      <p:sp>
        <p:nvSpPr>
          <p:cNvPr id="3" name="Content Placeholder 2">
            <a:extLst>
              <a:ext uri="{FF2B5EF4-FFF2-40B4-BE49-F238E27FC236}">
                <a16:creationId xmlns:a16="http://schemas.microsoft.com/office/drawing/2014/main" id="{42FE7CB1-46B0-4942-A7B7-396B273ADE7F}"/>
              </a:ext>
            </a:extLst>
          </p:cNvPr>
          <p:cNvSpPr>
            <a:spLocks noGrp="1"/>
          </p:cNvSpPr>
          <p:nvPr>
            <p:ph sz="half" idx="1"/>
          </p:nvPr>
        </p:nvSpPr>
        <p:spPr>
          <a:xfrm>
            <a:off x="1143000" y="838200"/>
            <a:ext cx="8001000" cy="5943600"/>
          </a:xfrm>
        </p:spPr>
        <p:txBody>
          <a:bodyPr numCol="2" spcCol="182880">
            <a:noAutofit/>
          </a:bodyPr>
          <a:lstStyle/>
          <a:p>
            <a:pPr marL="0" lvl="0" indent="0">
              <a:buNone/>
            </a:pPr>
            <a:r>
              <a:rPr lang="en-US" sz="1600" dirty="0"/>
              <a:t>Focus Area  1: Health District permit-license to operate a meal site</a:t>
            </a:r>
          </a:p>
          <a:p>
            <a:pPr marL="0" lvl="0" indent="0">
              <a:buNone/>
            </a:pPr>
            <a:r>
              <a:rPr lang="en-US" sz="1600" dirty="0"/>
              <a:t>Focus Area  2: Food establishment inspection</a:t>
            </a:r>
          </a:p>
          <a:p>
            <a:pPr marL="0" indent="0">
              <a:buNone/>
            </a:pPr>
            <a:r>
              <a:rPr lang="en-US" sz="1600" dirty="0"/>
              <a:t>Focus Area  3: 501 (c)3 status through IRS determination letter</a:t>
            </a:r>
          </a:p>
          <a:p>
            <a:pPr marL="0" indent="0">
              <a:buNone/>
            </a:pPr>
            <a:r>
              <a:rPr lang="en-US" sz="1600" dirty="0"/>
              <a:t>Focus Area  4: Accredited food protection manager training certification</a:t>
            </a:r>
          </a:p>
          <a:p>
            <a:pPr marL="0" lvl="0" indent="0">
              <a:buNone/>
            </a:pPr>
            <a:r>
              <a:rPr lang="en-US" sz="1600" dirty="0"/>
              <a:t>Focus Area  5: Congregate meal registration form and nutritional health risk survey</a:t>
            </a:r>
          </a:p>
          <a:p>
            <a:pPr marL="0" lvl="0" indent="0">
              <a:buNone/>
            </a:pPr>
            <a:r>
              <a:rPr lang="en-US" sz="1600" dirty="0"/>
              <a:t>Focus Area  6: Rosters and/or sign in sheets for participants, visitors and volunteers</a:t>
            </a:r>
          </a:p>
          <a:p>
            <a:pPr marL="0" lvl="0" indent="0">
              <a:buNone/>
            </a:pPr>
            <a:r>
              <a:rPr lang="en-US" sz="1600" dirty="0"/>
              <a:t>Focus Area  7: Donations &amp; donation box placement</a:t>
            </a:r>
          </a:p>
          <a:p>
            <a:pPr marL="0" lvl="0" indent="0">
              <a:buNone/>
            </a:pPr>
            <a:r>
              <a:rPr lang="en-US" sz="1600" dirty="0"/>
              <a:t>Focus Area  8: Donation tracking sheet</a:t>
            </a:r>
          </a:p>
          <a:p>
            <a:pPr marL="0" lvl="0" indent="0">
              <a:buNone/>
            </a:pPr>
            <a:r>
              <a:rPr lang="en-US" sz="1600" dirty="0"/>
              <a:t>Focus Area  9: Nutrition education at</a:t>
            </a:r>
            <a:br>
              <a:rPr lang="en-US" sz="1600" dirty="0"/>
            </a:br>
            <a:r>
              <a:rPr lang="en-US" sz="1600" dirty="0"/>
              <a:t>meal sites</a:t>
            </a:r>
          </a:p>
          <a:p>
            <a:pPr marL="0" lvl="0" indent="0">
              <a:buNone/>
            </a:pPr>
            <a:r>
              <a:rPr lang="en-US" sz="1600" dirty="0"/>
              <a:t>Focus Area  10: Invoicing for reimbursement</a:t>
            </a:r>
          </a:p>
          <a:p>
            <a:pPr marL="0" lvl="0" indent="0">
              <a:buNone/>
            </a:pPr>
            <a:endParaRPr lang="en-US" sz="1600" dirty="0"/>
          </a:p>
          <a:p>
            <a:pPr marL="0" lvl="0" indent="0">
              <a:buNone/>
            </a:pPr>
            <a:endParaRPr lang="en-US" sz="1600" dirty="0"/>
          </a:p>
          <a:p>
            <a:pPr marL="0" lvl="0" indent="0">
              <a:buNone/>
            </a:pPr>
            <a:endParaRPr lang="en-US" sz="1600" dirty="0"/>
          </a:p>
          <a:p>
            <a:pPr marL="0" lvl="0" indent="0">
              <a:buNone/>
            </a:pPr>
            <a:r>
              <a:rPr lang="en-US" sz="1600" dirty="0"/>
              <a:t>Focus Area  11: Knowledge of Nutrition Services Incentive Program (NSIP) funds </a:t>
            </a:r>
          </a:p>
          <a:p>
            <a:pPr marL="0" lvl="0" indent="0">
              <a:buNone/>
            </a:pPr>
            <a:r>
              <a:rPr lang="en-US" sz="1600" dirty="0"/>
              <a:t>Focus Area  12: Knowledge of additional nutrition guidance</a:t>
            </a:r>
          </a:p>
          <a:p>
            <a:pPr lvl="1">
              <a:buFont typeface="Wingdings" panose="05000000000000000000" pitchFamily="2" charset="2"/>
              <a:buChar char="ü"/>
            </a:pPr>
            <a:r>
              <a:rPr lang="en-US" sz="1600" dirty="0"/>
              <a:t>Commodity Donated Food Program</a:t>
            </a:r>
          </a:p>
          <a:p>
            <a:pPr lvl="1">
              <a:buFont typeface="Wingdings" panose="05000000000000000000" pitchFamily="2" charset="2"/>
              <a:buChar char="ü"/>
            </a:pPr>
            <a:r>
              <a:rPr lang="en-US" sz="1600" dirty="0"/>
              <a:t>Eligible / Ineligible Participant</a:t>
            </a:r>
          </a:p>
          <a:p>
            <a:pPr lvl="1">
              <a:buFont typeface="Wingdings" panose="05000000000000000000" pitchFamily="2" charset="2"/>
              <a:buChar char="ü"/>
            </a:pPr>
            <a:r>
              <a:rPr lang="en-US" sz="1600" dirty="0"/>
              <a:t>Home-Delivered Meal Program Compliance</a:t>
            </a:r>
          </a:p>
          <a:p>
            <a:pPr lvl="1">
              <a:buFont typeface="Wingdings" panose="05000000000000000000" pitchFamily="2" charset="2"/>
              <a:buChar char="ü"/>
            </a:pPr>
            <a:r>
              <a:rPr lang="en-US" dirty="0"/>
              <a:t>Voluntary Contributions</a:t>
            </a:r>
            <a:endParaRPr lang="en-US" sz="1600" dirty="0"/>
          </a:p>
          <a:p>
            <a:pPr lvl="1">
              <a:buFont typeface="Wingdings" panose="05000000000000000000" pitchFamily="2" charset="2"/>
              <a:buChar char="ü"/>
            </a:pPr>
            <a:r>
              <a:rPr lang="en-US" sz="1600" dirty="0"/>
              <a:t>Meal Frequency Waiver</a:t>
            </a:r>
          </a:p>
          <a:p>
            <a:pPr marL="0" lvl="0" indent="0">
              <a:buNone/>
            </a:pPr>
            <a:r>
              <a:rPr lang="en-US" sz="1600" dirty="0"/>
              <a:t>Focus Area  13: Knowledge of the role of the Board and what they should know about the nutrition program</a:t>
            </a:r>
          </a:p>
          <a:p>
            <a:pPr marL="0" lvl="0" indent="0">
              <a:buNone/>
            </a:pPr>
            <a:r>
              <a:rPr lang="en-US" sz="1600" dirty="0"/>
              <a:t>Focus Area  14: Menu approval</a:t>
            </a:r>
          </a:p>
          <a:p>
            <a:pPr marL="0" lvl="0" indent="0">
              <a:buNone/>
            </a:pPr>
            <a:r>
              <a:rPr lang="en-US" sz="1600" dirty="0"/>
              <a:t>Focus Area  15: Training to volunteers and staff</a:t>
            </a:r>
          </a:p>
        </p:txBody>
      </p:sp>
    </p:spTree>
    <p:custDataLst>
      <p:tags r:id="rId1"/>
    </p:custDataLst>
    <p:extLst>
      <p:ext uri="{BB962C8B-B14F-4D97-AF65-F5344CB8AC3E}">
        <p14:creationId xmlns:p14="http://schemas.microsoft.com/office/powerpoint/2010/main" val="22980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B0F91E-E08B-4543-B4C0-6DF9094A0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CAA7E6E8-7988-4714-A434-6B552010B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A2736B6B-CF60-477E-8405-C77A6B60D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96C54F74-7D7A-4327-AC54-03A0C30C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40790CC2-4075-407E-B51B-01EBAB18A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808D79CE-C1DC-4640-82F8-32DDB31D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7690EB4B-9665-453E-A536-FA9DA06D1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useBgFill="1">
        <p:nvSpPr>
          <p:cNvPr id="18" name="Rectangle 1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09" cy="6858001"/>
            <a:chOff x="1320800" y="0"/>
            <a:chExt cx="2436813" cy="6858001"/>
          </a:xfrm>
        </p:grpSpPr>
        <p:sp>
          <p:nvSpPr>
            <p:cNvPr id="2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2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2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0F9EF2CA-44B9-470C-9D23-856B86E550BC}"/>
              </a:ext>
            </a:extLst>
          </p:cNvPr>
          <p:cNvSpPr>
            <a:spLocks noGrp="1"/>
          </p:cNvSpPr>
          <p:nvPr>
            <p:ph type="title"/>
          </p:nvPr>
        </p:nvSpPr>
        <p:spPr>
          <a:xfrm>
            <a:off x="729060" y="685800"/>
            <a:ext cx="3945510" cy="1752599"/>
          </a:xfrm>
        </p:spPr>
        <p:txBody>
          <a:bodyPr vert="horz" lIns="91440" tIns="45720" rIns="91440" bIns="45720" rtlCol="0" anchor="ctr">
            <a:normAutofit/>
          </a:bodyPr>
          <a:lstStyle/>
          <a:p>
            <a:pPr algn="l"/>
            <a:r>
              <a:rPr lang="en-US" b="1" cap="none" dirty="0">
                <a:effectLst/>
              </a:rPr>
              <a:t>Why We Need a Permit-License</a:t>
            </a:r>
          </a:p>
        </p:txBody>
      </p:sp>
      <p:sp>
        <p:nvSpPr>
          <p:cNvPr id="2" name="Content Placeholder 1">
            <a:extLst>
              <a:ext uri="{FF2B5EF4-FFF2-40B4-BE49-F238E27FC236}">
                <a16:creationId xmlns:a16="http://schemas.microsoft.com/office/drawing/2014/main" id="{7224898F-3732-4901-B9BE-8240A2516312}"/>
              </a:ext>
            </a:extLst>
          </p:cNvPr>
          <p:cNvSpPr>
            <a:spLocks noGrp="1"/>
          </p:cNvSpPr>
          <p:nvPr>
            <p:ph sz="quarter" idx="16"/>
          </p:nvPr>
        </p:nvSpPr>
        <p:spPr>
          <a:xfrm>
            <a:off x="482601" y="2666999"/>
            <a:ext cx="3945510" cy="2895601"/>
          </a:xfrm>
        </p:spPr>
        <p:txBody>
          <a:bodyPr vert="horz" lIns="91440" tIns="45720" rIns="91440" bIns="45720" rtlCol="0" anchor="ctr">
            <a:noAutofit/>
          </a:bodyPr>
          <a:lstStyle/>
          <a:p>
            <a:r>
              <a:rPr lang="en-US" sz="1800" dirty="0"/>
              <a:t>Complies with Idaho law</a:t>
            </a:r>
            <a:br>
              <a:rPr lang="en-US" sz="1800" dirty="0"/>
            </a:br>
            <a:r>
              <a:rPr lang="en-US" sz="1800" i="1" dirty="0"/>
              <a:t>(Review)</a:t>
            </a:r>
            <a:r>
              <a:rPr lang="en-US" sz="1800" dirty="0">
                <a:hlinkClick r:id="rId5"/>
              </a:rPr>
              <a:t> Idaho_Food_Code_Informational.pdf</a:t>
            </a:r>
            <a:endParaRPr lang="en-US" sz="1800" i="1" dirty="0"/>
          </a:p>
          <a:p>
            <a:r>
              <a:rPr lang="en-US" sz="1800" dirty="0"/>
              <a:t>Ensures food &amp; facility safety</a:t>
            </a:r>
          </a:p>
          <a:p>
            <a:r>
              <a:rPr lang="en-US" sz="1800" dirty="0"/>
              <a:t>Includes establishing, operating &amp; maintaining</a:t>
            </a:r>
            <a:br>
              <a:rPr lang="en-US" sz="1800" dirty="0"/>
            </a:br>
            <a:r>
              <a:rPr lang="en-US" sz="1800" dirty="0"/>
              <a:t>a food establishment</a:t>
            </a:r>
          </a:p>
        </p:txBody>
      </p:sp>
    </p:spTree>
    <p:custDataLst>
      <p:tags r:id="rId1"/>
    </p:custDataLst>
    <p:extLst>
      <p:ext uri="{BB962C8B-B14F-4D97-AF65-F5344CB8AC3E}">
        <p14:creationId xmlns:p14="http://schemas.microsoft.com/office/powerpoint/2010/main" val="26542566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endParaRPr lang="en-US"/>
            </a:p>
          </p:txBody>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endParaRPr lang="en-US"/>
            </a:p>
          </p:txBody>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endParaRPr lang="en-US"/>
            </a:p>
          </p:txBody>
        </p:sp>
      </p:grpSp>
      <p:sp>
        <p:nvSpPr>
          <p:cNvPr id="3" name="Title 2">
            <a:extLst>
              <a:ext uri="{FF2B5EF4-FFF2-40B4-BE49-F238E27FC236}">
                <a16:creationId xmlns:a16="http://schemas.microsoft.com/office/drawing/2014/main" id="{056442C7-F529-4831-A650-5836CC274FE4}"/>
              </a:ext>
            </a:extLst>
          </p:cNvPr>
          <p:cNvSpPr>
            <a:spLocks noGrp="1"/>
          </p:cNvSpPr>
          <p:nvPr>
            <p:ph type="title"/>
          </p:nvPr>
        </p:nvSpPr>
        <p:spPr>
          <a:xfrm>
            <a:off x="951309" y="76201"/>
            <a:ext cx="7964091" cy="838200"/>
          </a:xfrm>
        </p:spPr>
        <p:txBody>
          <a:bodyPr vert="horz" lIns="91440" tIns="45720" rIns="91440" bIns="45720" rtlCol="0" anchor="ctr">
            <a:noAutofit/>
          </a:bodyPr>
          <a:lstStyle/>
          <a:p>
            <a:pPr>
              <a:lnSpc>
                <a:spcPct val="90000"/>
              </a:lnSpc>
            </a:pPr>
            <a:r>
              <a:rPr lang="en-US" b="1" cap="none" dirty="0">
                <a:effectLst/>
              </a:rPr>
              <a:t>What the Permit-License Requires</a:t>
            </a:r>
          </a:p>
        </p:txBody>
      </p:sp>
      <p:sp>
        <p:nvSpPr>
          <p:cNvPr id="2" name="Content Placeholder 1">
            <a:extLst>
              <a:ext uri="{FF2B5EF4-FFF2-40B4-BE49-F238E27FC236}">
                <a16:creationId xmlns:a16="http://schemas.microsoft.com/office/drawing/2014/main" id="{2C872CD0-EDFB-45A8-8497-CCB6914477F8}"/>
              </a:ext>
            </a:extLst>
          </p:cNvPr>
          <p:cNvSpPr>
            <a:spLocks noGrp="1"/>
          </p:cNvSpPr>
          <p:nvPr>
            <p:ph sz="quarter" idx="16"/>
          </p:nvPr>
        </p:nvSpPr>
        <p:spPr>
          <a:xfrm>
            <a:off x="5414374" y="1371600"/>
            <a:ext cx="3729626" cy="4343400"/>
          </a:xfrm>
        </p:spPr>
        <p:txBody>
          <a:bodyPr vert="horz" lIns="91440" tIns="45720" rIns="91440" bIns="45720" rtlCol="0" anchor="ctr">
            <a:normAutofit/>
          </a:bodyPr>
          <a:lstStyle/>
          <a:p>
            <a:r>
              <a:rPr lang="en-US" sz="1800" dirty="0"/>
              <a:t>Completed application for local Health District</a:t>
            </a:r>
          </a:p>
          <a:p>
            <a:r>
              <a:rPr lang="en-US" sz="1800" dirty="0"/>
              <a:t>Required supporting documentation</a:t>
            </a:r>
          </a:p>
          <a:p>
            <a:r>
              <a:rPr lang="en-US" sz="1800" dirty="0"/>
              <a:t>Site inspection </a:t>
            </a:r>
            <a:br>
              <a:rPr lang="en-US" dirty="0"/>
            </a:br>
            <a:endParaRPr lang="en-US" dirty="0"/>
          </a:p>
        </p:txBody>
      </p:sp>
      <p:pic>
        <p:nvPicPr>
          <p:cNvPr id="6" name="Picture 5">
            <a:extLst>
              <a:ext uri="{FF2B5EF4-FFF2-40B4-BE49-F238E27FC236}">
                <a16:creationId xmlns:a16="http://schemas.microsoft.com/office/drawing/2014/main" id="{B2573945-E10D-CB4B-0C73-A85B0E526D60}"/>
              </a:ext>
            </a:extLst>
          </p:cNvPr>
          <p:cNvPicPr>
            <a:picLocks noChangeAspect="1"/>
          </p:cNvPicPr>
          <p:nvPr/>
        </p:nvPicPr>
        <p:blipFill>
          <a:blip r:embed="rId5"/>
          <a:stretch>
            <a:fillRect/>
          </a:stretch>
        </p:blipFill>
        <p:spPr>
          <a:xfrm>
            <a:off x="1145380" y="914401"/>
            <a:ext cx="4118974" cy="4876800"/>
          </a:xfrm>
          <a:prstGeom prst="rect">
            <a:avLst/>
          </a:prstGeom>
        </p:spPr>
      </p:pic>
    </p:spTree>
    <p:custDataLst>
      <p:tags r:id="rId1"/>
    </p:custDataLst>
    <p:extLst>
      <p:ext uri="{BB962C8B-B14F-4D97-AF65-F5344CB8AC3E}">
        <p14:creationId xmlns:p14="http://schemas.microsoft.com/office/powerpoint/2010/main" val="74602903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DESIGN_ID_ICOA THEME" val="agLw2yhO"/>
  <p:tag name="ARTICULATE_DESIGN_ID_ICOA SERENITY" val="eD2U0lnH"/>
  <p:tag name="ARTICULATE_DESIGN_ID_OFFICE THEME" val="kewZxr8m"/>
  <p:tag name="ARTICULATE_DESIGN_ID_2_ICOA SERENITY" val="Tne0sMsr"/>
  <p:tag name="ARTICULATE_DESIGN_ID_3_ICOA SERENITY" val="lapNUtjT"/>
  <p:tag name="ARTICULATE_DESIGN_ID_1_ICOA SERENITY" val="pOyoCIPG"/>
  <p:tag name="ARTICULATE_DESIGN_ID_3_SERENITY" val="Cmcormy1"/>
  <p:tag name="ARTICULATE_DESIGN_ID_SERENITY" val="YZK0l5VX"/>
  <p:tag name="ARTICULATE_DESIGN_ID_ICOA FULLY THEMED PPT TEMPLATE" val="VRtEr2WP"/>
  <p:tag name="ARTICULATE_DESIGN_ID_4_ICOA SERENITY" val="dNdtiQu6"/>
  <p:tag name="TAG_BACKING_FORM_KEY" val="2562142-v:\education\nutrition programs\working documents\nutrition_mealsite_coordinatortraining_slidedeck .pptx"/>
  <p:tag name="ARTICULATE_PRESENTER_VERSION" val="8"/>
  <p:tag name="ARTICULATE_DESIGN_ID_1_ICOA THEME" val="KTtYVi2c"/>
  <p:tag name="ARTICULATE_SLIDE_COUNT" val="144"/>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137.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138.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139.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141.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56.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57.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58.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59.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8.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entPassPackage>
  <PackageId>Template-00027-PPT</PackageId>
</ContentPassPackage>
</file>

<file path=customXml/item2.xml><?xml version="1.0" encoding="utf-8"?>
<ContentPassPackage>
  <PackageId>Template-00027-PPT</PackageId>
</ContentPassPackage>
</file>

<file path=customXml/item3.xml><?xml version="1.0" encoding="utf-8"?>
<ContentPassPackage>
  <PackageId>Template-00027-PPT</PackageId>
</ContentPassPackage>
</file>

<file path=customXml/item4.xml><?xml version="1.0" encoding="utf-8"?>
<ContentPassPackage>
  <PackageId>Template-00027-PPT</PackageId>
</ContentPassPackag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ct:contentTypeSchema xmlns:ct="http://schemas.microsoft.com/office/2006/metadata/contentType" xmlns:ma="http://schemas.microsoft.com/office/2006/metadata/properties/metaAttributes" ct:_="" ma:_="" ma:contentTypeName="Document" ma:contentTypeID="0x010100850C14E031FE9146B64E5FE823A5979F" ma:contentTypeVersion="0" ma:contentTypeDescription="Create a new document." ma:contentTypeScope="" ma:versionID="806ba805bd622c2ab17c782fd5345a15">
  <xsd:schema xmlns:xsd="http://www.w3.org/2001/XMLSchema" xmlns:xs="http://www.w3.org/2001/XMLSchema" xmlns:p="http://schemas.microsoft.com/office/2006/metadata/properties" targetNamespace="http://schemas.microsoft.com/office/2006/metadata/properties" ma:root="true" ma:fieldsID="3f1e205aec6cde8026914b1dac95d2b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ContentPassPackage>
  <PackageId>Template-00027-PPT</PackageId>
</ContentPassPackage>
</file>

<file path=customXml/item9.xml><?xml version="1.0" encoding="utf-8"?>
<ContentPassPackage>
  <PackageId>Template-00027-PPT</PackageId>
</ContentPassPackage>
</file>

<file path=customXml/itemProps1.xml><?xml version="1.0" encoding="utf-8"?>
<ds:datastoreItem xmlns:ds="http://schemas.openxmlformats.org/officeDocument/2006/customXml" ds:itemID="{BE20050F-82BE-42D4-9B31-57D5E9C724EB}">
  <ds:schemaRefs/>
</ds:datastoreItem>
</file>

<file path=customXml/itemProps2.xml><?xml version="1.0" encoding="utf-8"?>
<ds:datastoreItem xmlns:ds="http://schemas.openxmlformats.org/officeDocument/2006/customXml" ds:itemID="{423DB371-AFB2-4730-882F-FF159B0A1A57}">
  <ds:schemaRefs/>
</ds:datastoreItem>
</file>

<file path=customXml/itemProps3.xml><?xml version="1.0" encoding="utf-8"?>
<ds:datastoreItem xmlns:ds="http://schemas.openxmlformats.org/officeDocument/2006/customXml" ds:itemID="{217C1998-E37B-49D1-BD21-B6806DB1AF2E}">
  <ds:schemaRefs/>
</ds:datastoreItem>
</file>

<file path=customXml/itemProps4.xml><?xml version="1.0" encoding="utf-8"?>
<ds:datastoreItem xmlns:ds="http://schemas.openxmlformats.org/officeDocument/2006/customXml" ds:itemID="{6227418F-B16D-489C-9B34-A3D2450D6377}">
  <ds:schemaRefs/>
</ds:datastoreItem>
</file>

<file path=customXml/itemProps5.xml><?xml version="1.0" encoding="utf-8"?>
<ds:datastoreItem xmlns:ds="http://schemas.openxmlformats.org/officeDocument/2006/customXml" ds:itemID="{F3A784F1-400C-44B9-B979-AE2AAA501AE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6.xml><?xml version="1.0" encoding="utf-8"?>
<ds:datastoreItem xmlns:ds="http://schemas.openxmlformats.org/officeDocument/2006/customXml" ds:itemID="{77392D25-5056-44B9-B00C-095738B47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7.xml><?xml version="1.0" encoding="utf-8"?>
<ds:datastoreItem xmlns:ds="http://schemas.openxmlformats.org/officeDocument/2006/customXml" ds:itemID="{470C1789-79FE-4E38-89FE-AC729F7141B4}">
  <ds:schemaRefs>
    <ds:schemaRef ds:uri="http://schemas.microsoft.com/sharepoint/v3/contenttype/forms"/>
  </ds:schemaRefs>
</ds:datastoreItem>
</file>

<file path=customXml/itemProps8.xml><?xml version="1.0" encoding="utf-8"?>
<ds:datastoreItem xmlns:ds="http://schemas.openxmlformats.org/officeDocument/2006/customXml" ds:itemID="{A8AA01D4-C18F-41F3-AFC3-FBC62B04652A}">
  <ds:schemaRefs/>
</ds:datastoreItem>
</file>

<file path=customXml/itemProps9.xml><?xml version="1.0" encoding="utf-8"?>
<ds:datastoreItem xmlns:ds="http://schemas.openxmlformats.org/officeDocument/2006/customXml" ds:itemID="{DECFD3D3-6E0B-4AFF-9A87-D7ABC3C229D1}">
  <ds:schemaRefs/>
</ds:datastoreItem>
</file>

<file path=docProps/app.xml><?xml version="1.0" encoding="utf-8"?>
<Properties xmlns="http://schemas.openxmlformats.org/officeDocument/2006/extended-properties" xmlns:vt="http://schemas.openxmlformats.org/officeDocument/2006/docPropsVTypes">
  <TotalTime>48821</TotalTime>
  <Words>3512</Words>
  <Application>Microsoft Office PowerPoint</Application>
  <PresentationFormat>On-screen Show (4:3)</PresentationFormat>
  <Paragraphs>563</Paragraphs>
  <Slides>65</Slides>
  <Notes>63</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65</vt:i4>
      </vt:variant>
    </vt:vector>
  </HeadingPairs>
  <TitlesOfParts>
    <vt:vector size="88" baseType="lpstr">
      <vt:lpstr>Calibri (MS) Italics</vt:lpstr>
      <vt:lpstr>Webdings</vt:lpstr>
      <vt:lpstr>Calibri</vt:lpstr>
      <vt:lpstr>Calibri (MS) Bold</vt:lpstr>
      <vt:lpstr>Yanone Kaffeesatz Bold</vt:lpstr>
      <vt:lpstr>Lato Light</vt:lpstr>
      <vt:lpstr>Gill Sans</vt:lpstr>
      <vt:lpstr>Oswald Light</vt:lpstr>
      <vt:lpstr>Corbel</vt:lpstr>
      <vt:lpstr>Helvetica Light</vt:lpstr>
      <vt:lpstr>Wingdings 2</vt:lpstr>
      <vt:lpstr>Century Gothic</vt:lpstr>
      <vt:lpstr>Wingdings</vt:lpstr>
      <vt:lpstr>Arial</vt:lpstr>
      <vt:lpstr>ICOA Serenity</vt:lpstr>
      <vt:lpstr>ICOA Theme</vt:lpstr>
      <vt:lpstr>3_ICOA Serenity</vt:lpstr>
      <vt:lpstr>1_ICOA Theme</vt:lpstr>
      <vt:lpstr>1_ICOA Serenity</vt:lpstr>
      <vt:lpstr>3_Serenity</vt:lpstr>
      <vt:lpstr>2_ICOA Serenity</vt:lpstr>
      <vt:lpstr>Parallax</vt:lpstr>
      <vt:lpstr>Office Theme</vt:lpstr>
      <vt:lpstr>PowerPoint Presentation</vt:lpstr>
      <vt:lpstr>Learner Objectives</vt:lpstr>
      <vt:lpstr>PowerPoint Presentation</vt:lpstr>
      <vt:lpstr>OAA Nutrition Program Goals</vt:lpstr>
      <vt:lpstr>Basic Program Participant Eligibility Criteria</vt:lpstr>
      <vt:lpstr>Program Participant Eligibility Continued</vt:lpstr>
      <vt:lpstr>Meal Site Coordinator Focus Areas</vt:lpstr>
      <vt:lpstr>Why We Need a Permit-License</vt:lpstr>
      <vt:lpstr>What the Permit-License Requires</vt:lpstr>
      <vt:lpstr>When We Need the Permit-License</vt:lpstr>
      <vt:lpstr>How to Apply for the  Permit-License</vt:lpstr>
      <vt:lpstr>Why We Need an Inspection</vt:lpstr>
      <vt:lpstr>When Inspection Occurs</vt:lpstr>
      <vt:lpstr>How to Work with Inspections</vt:lpstr>
      <vt:lpstr>Why We Need 501 (c)3 Status</vt:lpstr>
      <vt:lpstr>What 501 (c )3 Status Requires</vt:lpstr>
      <vt:lpstr>How To Apply for 501 (c)3 Status</vt:lpstr>
      <vt:lpstr>Why Manager Certification is Necessary</vt:lpstr>
      <vt:lpstr>What Idaho Requires for Food Protection  Managers </vt:lpstr>
      <vt:lpstr>How to Prepare for the Exam</vt:lpstr>
      <vt:lpstr>How to Register for the Exam</vt:lpstr>
      <vt:lpstr>How Certification Happens</vt:lpstr>
      <vt:lpstr>How Retakes Occur</vt:lpstr>
      <vt:lpstr>Why Collect Registrations &amp; Surveys</vt:lpstr>
      <vt:lpstr>What the Registration Form Does</vt:lpstr>
      <vt:lpstr>Older Americans Act States</vt:lpstr>
      <vt:lpstr>The Nutritional Health Survey </vt:lpstr>
      <vt:lpstr>When We Need Registration</vt:lpstr>
      <vt:lpstr>How to Complete a Registration</vt:lpstr>
      <vt:lpstr>Why We Need Rosters &amp; Sign-In Sheets</vt:lpstr>
      <vt:lpstr>When We Need Rosters &amp; Sign-in Sheets</vt:lpstr>
      <vt:lpstr>How to Complete Rosters &amp; Sign-in Sheets</vt:lpstr>
      <vt:lpstr>How to Submit Documentation</vt:lpstr>
      <vt:lpstr>Why Follow Donation Guidance</vt:lpstr>
      <vt:lpstr>What Correct Donation Acceptance means</vt:lpstr>
      <vt:lpstr>Which Image(s) Follow Guidelines?</vt:lpstr>
      <vt:lpstr>Why Complete Donation Tracking Sheets</vt:lpstr>
      <vt:lpstr>What Should Be Tracked</vt:lpstr>
      <vt:lpstr>When to Count Donations</vt:lpstr>
      <vt:lpstr>How to Complete Donation Tracking Sheets Recommendation</vt:lpstr>
      <vt:lpstr>Idaho Foodbank Food and Donations</vt:lpstr>
      <vt:lpstr>Why Provide Nutrition Education</vt:lpstr>
      <vt:lpstr>What Nutrition Education Includes</vt:lpstr>
      <vt:lpstr>When to Provide Nutrition Education</vt:lpstr>
      <vt:lpstr>How Education Can Be Presented</vt:lpstr>
      <vt:lpstr>How to Provide Nutrition Education</vt:lpstr>
      <vt:lpstr>ChooseMyPlate.gov Food Identification, Use &amp; Nutritional Value Sample</vt:lpstr>
      <vt:lpstr>Why Submit Invoices</vt:lpstr>
      <vt:lpstr>What Invoicing Involves</vt:lpstr>
      <vt:lpstr>When Invoices Are Due </vt:lpstr>
      <vt:lpstr>How Invoices Are Completed</vt:lpstr>
      <vt:lpstr>Why NSIP is Important</vt:lpstr>
      <vt:lpstr>What NSIP  Funding Requires</vt:lpstr>
      <vt:lpstr>What Changes Can Be Made</vt:lpstr>
      <vt:lpstr>How to Participate in NSIP</vt:lpstr>
      <vt:lpstr>What Nutrition Guidance Includes</vt:lpstr>
      <vt:lpstr>What Guidance's are available  </vt:lpstr>
      <vt:lpstr>Why Consider the role of the Board</vt:lpstr>
      <vt:lpstr>What Needs to Be Known About the  Role of the Board</vt:lpstr>
      <vt:lpstr>How to Interact with the Board</vt:lpstr>
      <vt:lpstr>Why Approve Menus</vt:lpstr>
      <vt:lpstr>What Menu Approval Requires</vt:lpstr>
      <vt:lpstr>When Menus Should Be Approved</vt:lpstr>
      <vt:lpstr>How Menus Are Approved</vt:lpstr>
      <vt:lpstr>Why Train Staff &amp; Volunteers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Meal Site; Training</dc:title>
  <dc:creator>Erin A. Olsen</dc:creator>
  <cp:keywords>nutrition</cp:keywords>
  <cp:lastModifiedBy>Birgit Luebeck</cp:lastModifiedBy>
  <cp:revision>1437</cp:revision>
  <cp:lastPrinted>2019-05-09T20:19:23Z</cp:lastPrinted>
  <dcterms:created xsi:type="dcterms:W3CDTF">2018-02-22T19:16:11Z</dcterms:created>
  <dcterms:modified xsi:type="dcterms:W3CDTF">2025-09-24T18:21:06Z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PWD_4</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ContentTypeId">
    <vt:lpwstr>0x010100850C14E031FE9146B64E5FE823A5979F</vt:lpwstr>
  </property>
  <property fmtid="{D5CDD505-2E9C-101B-9397-08002B2CF9AE}" pid="6" name="ArticulateGUID">
    <vt:lpwstr>2B6B1247-EA3B-43C4-BACC-B89379F3A0C8</vt:lpwstr>
  </property>
  <property fmtid="{D5CDD505-2E9C-101B-9397-08002B2CF9AE}" pid="7" name="ArticulateProjectFull">
    <vt:lpwstr>V:\Education\Nutrition Programs\Nutrition Education 01 - Meal Site Coordinator Fundamentals\Final Curriculum\Source Files\Nutrition_MealSite_CoordinatorTraining_Master.ppta</vt:lpwstr>
  </property>
</Properties>
</file>