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3.xml" ContentType="application/vnd.openxmlformats-officedocument.them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4.xml" ContentType="application/vnd.openxmlformats-officedocument.them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5.xml" ContentType="application/vnd.openxmlformats-officedocument.them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slideLayouts/slideLayout157.xml" ContentType="application/vnd.openxmlformats-officedocument.presentationml.slideLayout+xml"/>
  <Override PartName="/ppt/theme/theme6.xml" ContentType="application/vnd.openxmlformats-officedocument.theme+xml"/>
  <Override PartName="/ppt/tags/tag177.xml" ContentType="application/vnd.openxmlformats-officedocument.presentationml.tags+xml"/>
  <Override PartName="/ppt/tags/tag178.xml" ContentType="application/vnd.openxmlformats-officedocument.presentationml.tags+xml"/>
  <Override PartName="/ppt/slideLayouts/slideLayout158.xml" ContentType="application/vnd.openxmlformats-officedocument.presentationml.slideLayout+xml"/>
  <Override PartName="/ppt/theme/theme7.xml" ContentType="application/vnd.openxmlformats-officedocument.theme+xml"/>
  <Override PartName="/ppt/tags/tag179.xml" ContentType="application/vnd.openxmlformats-officedocument.presentationml.tags+xml"/>
  <Override PartName="/ppt/tags/tag180.xml" ContentType="application/vnd.openxmlformats-officedocument.presentationml.tags+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8.xml" ContentType="application/vnd.openxmlformats-officedocument.them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ags/tag188.xml" ContentType="application/vnd.openxmlformats-officedocument.presentationml.tags+xml"/>
  <Override PartName="/ppt/notesSlides/notesSlide1.xml" ContentType="application/vnd.openxmlformats-officedocument.presentationml.notesSlide+xml"/>
  <Override PartName="/ppt/tags/tag189.xml" ContentType="application/vnd.openxmlformats-officedocument.presentationml.tags+xml"/>
  <Override PartName="/ppt/tags/tag190.xml" ContentType="application/vnd.openxmlformats-officedocument.presentationml.tags+xml"/>
  <Override PartName="/ppt/notesSlides/notesSlide2.xml" ContentType="application/vnd.openxmlformats-officedocument.presentationml.notesSlide+xml"/>
  <Override PartName="/ppt/tags/tag191.xml" ContentType="application/vnd.openxmlformats-officedocument.presentationml.tags+xml"/>
  <Override PartName="/ppt/tags/tag192.xml" ContentType="application/vnd.openxmlformats-officedocument.presentationml.tags+xml"/>
  <Override PartName="/ppt/notesSlides/notesSlide3.xml" ContentType="application/vnd.openxmlformats-officedocument.presentationml.notesSlide+xml"/>
  <Override PartName="/ppt/tags/tag193.xml" ContentType="application/vnd.openxmlformats-officedocument.presentationml.tags+xml"/>
  <Override PartName="/ppt/tags/tag194.xml" ContentType="application/vnd.openxmlformats-officedocument.presentationml.tags+xml"/>
  <Override PartName="/ppt/notesSlides/notesSlide4.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notesSlides/notesSlide5.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notesSlides/notesSlide6.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notesSlides/notesSlide7.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notesSlides/notesSlide8.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notesSlides/notesSlide9.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notesSlides/notesSlide10.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notesSlides/notesSlide11.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notesSlides/notesSlide12.xml" ContentType="application/vnd.openxmlformats-officedocument.presentationml.notesSlide+xml"/>
  <Override PartName="/ppt/comments/modernComment_273_6FEF647B.xml" ContentType="application/vnd.ms-powerpoint.comments+xml"/>
  <Override PartName="/ppt/tags/tag211.xml" ContentType="application/vnd.openxmlformats-officedocument.presentationml.tags+xml"/>
  <Override PartName="/ppt/tags/tag212.xml" ContentType="application/vnd.openxmlformats-officedocument.presentationml.tags+xml"/>
  <Override PartName="/ppt/notesSlides/notesSlide13.xml" ContentType="application/vnd.openxmlformats-officedocument.presentationml.notesSlide+xml"/>
  <Override PartName="/ppt/tags/tag213.xml" ContentType="application/vnd.openxmlformats-officedocument.presentationml.tags+xml"/>
  <Override PartName="/ppt/tags/tag214.xml" ContentType="application/vnd.openxmlformats-officedocument.presentationml.tags+xml"/>
  <Override PartName="/ppt/notesSlides/notesSlide14.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notesSlides/notesSlide15.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notesSlides/notesSlide16.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notesSlides/notesSlide17.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23.xml" ContentType="application/vnd.openxmlformats-officedocument.presentationml.tags+xml"/>
  <Override PartName="/ppt/tags/tag224.xml" ContentType="application/vnd.openxmlformats-officedocument.presentationml.tags+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25.xml" ContentType="application/vnd.openxmlformats-officedocument.presentationml.tags+xml"/>
  <Override PartName="/ppt/tags/tag226.xml" ContentType="application/vnd.openxmlformats-officedocument.presentationml.tags+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27.xml" ContentType="application/vnd.openxmlformats-officedocument.presentationml.tags+xml"/>
  <Override PartName="/ppt/tags/tag228.xml" ContentType="application/vnd.openxmlformats-officedocument.presentationml.tags+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29.xml" ContentType="application/vnd.openxmlformats-officedocument.presentationml.tags+xml"/>
  <Override PartName="/ppt/tags/tag230.xml" ContentType="application/vnd.openxmlformats-officedocument.presentationml.tags+xml"/>
  <Override PartName="/ppt/notesSlides/notesSlide22.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notesSlides/notesSlide23.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notesSlides/notesSlide24.xml" ContentType="application/vnd.openxmlformats-officedocument.presentationml.notesSlide+xml"/>
  <Override PartName="/ppt/tags/tag235.xml" ContentType="application/vnd.openxmlformats-officedocument.presentationml.tags+xml"/>
  <Override PartName="/ppt/tags/tag236.xml" ContentType="application/vnd.openxmlformats-officedocument.presentationml.tags+xml"/>
  <Override PartName="/ppt/notesSlides/notesSlide25.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notesSlides/notesSlide26.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notesSlides/notesSlide27.xml" ContentType="application/vnd.openxmlformats-officedocument.presentationml.notesSlide+xml"/>
  <Override PartName="/ppt/tags/tag241.xml" ContentType="application/vnd.openxmlformats-officedocument.presentationml.tags+xml"/>
  <Override PartName="/ppt/tags/tag242.xml" ContentType="application/vnd.openxmlformats-officedocument.presentationml.tags+xml"/>
  <Override PartName="/ppt/notesSlides/notesSlide28.xml" ContentType="application/vnd.openxmlformats-officedocument.presentationml.notesSlide+xml"/>
  <Override PartName="/ppt/tags/tag243.xml" ContentType="application/vnd.openxmlformats-officedocument.presentationml.tags+xml"/>
  <Override PartName="/ppt/tags/tag244.xml" ContentType="application/vnd.openxmlformats-officedocument.presentationml.tags+xml"/>
  <Override PartName="/ppt/notesSlides/notesSlide29.xml" ContentType="application/vnd.openxmlformats-officedocument.presentationml.notesSlide+xml"/>
  <Override PartName="/ppt/tags/tag245.xml" ContentType="application/vnd.openxmlformats-officedocument.presentationml.tags+xml"/>
  <Override PartName="/ppt/tags/tag246.xml" ContentType="application/vnd.openxmlformats-officedocument.presentationml.tags+xml"/>
  <Override PartName="/ppt/notesSlides/notesSlide30.xml" ContentType="application/vnd.openxmlformats-officedocument.presentationml.notesSlide+xml"/>
  <Override PartName="/ppt/tags/tag247.xml" ContentType="application/vnd.openxmlformats-officedocument.presentationml.tags+xml"/>
  <Override PartName="/ppt/tags/tag248.xml" ContentType="application/vnd.openxmlformats-officedocument.presentationml.tags+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49.xml" ContentType="application/vnd.openxmlformats-officedocument.presentationml.tags+xml"/>
  <Override PartName="/ppt/tags/tag250.xml" ContentType="application/vnd.openxmlformats-officedocument.presentationml.tags+xml"/>
  <Override PartName="/ppt/notesSlides/notesSlide3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251.xml" ContentType="application/vnd.openxmlformats-officedocument.presentationml.tags+xml"/>
  <Override PartName="/ppt/tags/tag252.xml" ContentType="application/vnd.openxmlformats-officedocument.presentationml.tags+xml"/>
  <Override PartName="/ppt/notesSlides/notesSlide33.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notesSlides/notesSlide34.xml" ContentType="application/vnd.openxmlformats-officedocument.presentationml.notesSlide+xml"/>
  <Override PartName="/ppt/tags/tag255.xml" ContentType="application/vnd.openxmlformats-officedocument.presentationml.tags+xml"/>
  <Override PartName="/ppt/tags/tag256.xml" ContentType="application/vnd.openxmlformats-officedocument.presentationml.tags+xml"/>
  <Override PartName="/ppt/notesSlides/notesSlide35.xml" ContentType="application/vnd.openxmlformats-officedocument.presentationml.notesSlide+xml"/>
  <Override PartName="/ppt/tags/tag257.xml" ContentType="application/vnd.openxmlformats-officedocument.presentationml.tags+xml"/>
  <Override PartName="/ppt/tags/tag258.xml" ContentType="application/vnd.openxmlformats-officedocument.presentationml.tags+xml"/>
  <Override PartName="/ppt/notesSlides/notesSlide3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259.xml" ContentType="application/vnd.openxmlformats-officedocument.presentationml.tags+xml"/>
  <Override PartName="/ppt/tags/tag260.xml" ContentType="application/vnd.openxmlformats-officedocument.presentationml.tags+xml"/>
  <Override PartName="/ppt/notesSlides/notesSlide3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261.xml" ContentType="application/vnd.openxmlformats-officedocument.presentationml.tags+xml"/>
  <Override PartName="/ppt/tags/tag262.xml" ContentType="application/vnd.openxmlformats-officedocument.presentationml.tags+xml"/>
  <Override PartName="/ppt/notesSlides/notesSlide3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263.xml" ContentType="application/vnd.openxmlformats-officedocument.presentationml.tags+xml"/>
  <Override PartName="/ppt/tags/tag264.xml" ContentType="application/vnd.openxmlformats-officedocument.presentationml.tags+xml"/>
  <Override PartName="/ppt/notesSlides/notesSlide3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265.xml" ContentType="application/vnd.openxmlformats-officedocument.presentationml.tags+xml"/>
  <Override PartName="/ppt/tags/tag266.xml" ContentType="application/vnd.openxmlformats-officedocument.presentationml.tags+xml"/>
  <Override PartName="/ppt/notesSlides/notesSlide40.xml" ContentType="application/vnd.openxmlformats-officedocument.presentationml.notesSlide+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269.xml" ContentType="application/vnd.openxmlformats-officedocument.presentationml.tags+xml"/>
  <Override PartName="/ppt/tags/tag270.xml" ContentType="application/vnd.openxmlformats-officedocument.presentationml.tags+xml"/>
  <Override PartName="/ppt/notesSlides/notesSlide42.xml" ContentType="application/vnd.openxmlformats-officedocument.presentationml.notesSlide+xml"/>
  <Override PartName="/ppt/tags/tag271.xml" ContentType="application/vnd.openxmlformats-officedocument.presentationml.tags+xml"/>
  <Override PartName="/ppt/tags/tag272.xml" ContentType="application/vnd.openxmlformats-officedocument.presentationml.tags+xml"/>
  <Override PartName="/ppt/notesSlides/notesSlide43.xml" ContentType="application/vnd.openxmlformats-officedocument.presentationml.notesSlide+xml"/>
  <Override PartName="/ppt/tags/tag273.xml" ContentType="application/vnd.openxmlformats-officedocument.presentationml.tags+xml"/>
  <Override PartName="/ppt/tags/tag274.xml" ContentType="application/vnd.openxmlformats-officedocument.presentationml.tags+xml"/>
  <Override PartName="/ppt/notesSlides/notesSlide4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275.xml" ContentType="application/vnd.openxmlformats-officedocument.presentationml.tags+xml"/>
  <Override PartName="/ppt/tags/tag276.xml" ContentType="application/vnd.openxmlformats-officedocument.presentationml.tags+xml"/>
  <Override PartName="/ppt/notesSlides/notesSlide45.xml" ContentType="application/vnd.openxmlformats-officedocument.presentationml.notesSlide+xml"/>
  <Override PartName="/ppt/tags/tag277.xml" ContentType="application/vnd.openxmlformats-officedocument.presentationml.tags+xml"/>
  <Override PartName="/ppt/tags/tag278.xml" ContentType="application/vnd.openxmlformats-officedocument.presentationml.tags+xml"/>
  <Override PartName="/ppt/notesSlides/notesSlide4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279.xml" ContentType="application/vnd.openxmlformats-officedocument.presentationml.tags+xml"/>
  <Override PartName="/ppt/tags/tag280.xml" ContentType="application/vnd.openxmlformats-officedocument.presentationml.tags+xml"/>
  <Override PartName="/ppt/notesSlides/notesSlide4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ags/tag281.xml" ContentType="application/vnd.openxmlformats-officedocument.presentationml.tags+xml"/>
  <Override PartName="/ppt/tags/tag282.xml" ContentType="application/vnd.openxmlformats-officedocument.presentationml.tags+xml"/>
  <Override PartName="/ppt/notesSlides/notesSlide48.xml" ContentType="application/vnd.openxmlformats-officedocument.presentationml.notesSlide+xml"/>
  <Override PartName="/ppt/tags/tag283.xml" ContentType="application/vnd.openxmlformats-officedocument.presentationml.tags+xml"/>
  <Override PartName="/ppt/tags/tag284.xml" ContentType="application/vnd.openxmlformats-officedocument.presentationml.tags+xml"/>
  <Override PartName="/ppt/notesSlides/notesSlide49.xml" ContentType="application/vnd.openxmlformats-officedocument.presentationml.notesSlide+xml"/>
  <Override PartName="/ppt/tags/tag285.xml" ContentType="application/vnd.openxmlformats-officedocument.presentationml.tags+xml"/>
  <Override PartName="/ppt/tags/tag286.xml" ContentType="application/vnd.openxmlformats-officedocument.presentationml.tags+xml"/>
  <Override PartName="/ppt/notesSlides/notesSlide50.xml" ContentType="application/vnd.openxmlformats-officedocument.presentationml.notesSlide+xml"/>
  <Override PartName="/ppt/tags/tag287.xml" ContentType="application/vnd.openxmlformats-officedocument.presentationml.tags+xml"/>
  <Override PartName="/ppt/tags/tag288.xml" ContentType="application/vnd.openxmlformats-officedocument.presentationml.tags+xml"/>
  <Override PartName="/ppt/notesSlides/notesSlide5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ags/tag289.xml" ContentType="application/vnd.openxmlformats-officedocument.presentationml.tags+xml"/>
  <Override PartName="/ppt/tags/tag290.xml" ContentType="application/vnd.openxmlformats-officedocument.presentationml.tags+xml"/>
  <Override PartName="/ppt/notesSlides/notesSlide5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tags/tag291.xml" ContentType="application/vnd.openxmlformats-officedocument.presentationml.tags+xml"/>
  <Override PartName="/ppt/tags/tag292.xml" ContentType="application/vnd.openxmlformats-officedocument.presentationml.tags+xml"/>
  <Override PartName="/ppt/notesSlides/notesSlide53.xml" ContentType="application/vnd.openxmlformats-officedocument.presentationml.notesSlide+xml"/>
  <Override PartName="/ppt/tags/tag293.xml" ContentType="application/vnd.openxmlformats-officedocument.presentationml.tags+xml"/>
  <Override PartName="/ppt/tags/tag294.xml" ContentType="application/vnd.openxmlformats-officedocument.presentationml.tags+xml"/>
  <Override PartName="/ppt/notesSlides/notesSlide5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tags/tag295.xml" ContentType="application/vnd.openxmlformats-officedocument.presentationml.tags+xml"/>
  <Override PartName="/ppt/tags/tag296.xml" ContentType="application/vnd.openxmlformats-officedocument.presentationml.tags+xml"/>
  <Override PartName="/ppt/notesSlides/notesSlide5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tags/tag297.xml" ContentType="application/vnd.openxmlformats-officedocument.presentationml.tags+xml"/>
  <Override PartName="/ppt/tags/tag298.xml" ContentType="application/vnd.openxmlformats-officedocument.presentationml.tags+xml"/>
  <Override PartName="/ppt/notesSlides/notesSlide5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tags/tag299.xml" ContentType="application/vnd.openxmlformats-officedocument.presentationml.tags+xml"/>
  <Override PartName="/ppt/tags/tag300.xml" ContentType="application/vnd.openxmlformats-officedocument.presentationml.tags+xml"/>
  <Override PartName="/ppt/notesSlides/notesSlide57.xml" ContentType="application/vnd.openxmlformats-officedocument.presentationml.notesSlide+xml"/>
  <Override PartName="/ppt/tags/tag301.xml" ContentType="application/vnd.openxmlformats-officedocument.presentationml.tags+xml"/>
  <Override PartName="/ppt/tags/tag302.xml" ContentType="application/vnd.openxmlformats-officedocument.presentationml.tags+xml"/>
  <Override PartName="/ppt/notesSlides/notesSlide58.xml" ContentType="application/vnd.openxmlformats-officedocument.presentationml.notesSlide+xml"/>
  <Override PartName="/ppt/tags/tag303.xml" ContentType="application/vnd.openxmlformats-officedocument.presentationml.tags+xml"/>
  <Override PartName="/ppt/tags/tag304.xml" ContentType="application/vnd.openxmlformats-officedocument.presentationml.tags+xml"/>
  <Override PartName="/ppt/notesSlides/notesSlide59.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tags/tag305.xml" ContentType="application/vnd.openxmlformats-officedocument.presentationml.tags+xml"/>
  <Override PartName="/ppt/tags/tag306.xml" ContentType="application/vnd.openxmlformats-officedocument.presentationml.tags+xml"/>
  <Override PartName="/ppt/notesSlides/notesSlide60.xml" ContentType="application/vnd.openxmlformats-officedocument.presentationml.notesSlide+xml"/>
  <Override PartName="/ppt/tags/tag307.xml" ContentType="application/vnd.openxmlformats-officedocument.presentationml.tags+xml"/>
  <Override PartName="/ppt/tags/tag308.xml" ContentType="application/vnd.openxmlformats-officedocument.presentationml.tags+xml"/>
  <Override PartName="/ppt/notesSlides/notesSlide61.xml" ContentType="application/vnd.openxmlformats-officedocument.presentationml.notesSlide+xml"/>
  <Override PartName="/ppt/tags/tag309.xml" ContentType="application/vnd.openxmlformats-officedocument.presentationml.tags+xml"/>
  <Override PartName="/ppt/tags/tag310.xml" ContentType="application/vnd.openxmlformats-officedocument.presentationml.tags+xml"/>
  <Override PartName="/ppt/notesSlides/notesSlide62.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tags/tag311.xml" ContentType="application/vnd.openxmlformats-officedocument.presentationml.tags+xml"/>
  <Override PartName="/ppt/tags/tag312.xml" ContentType="application/vnd.openxmlformats-officedocument.presentationml.tags+xml"/>
  <Override PartName="/ppt/notesSlides/notesSlide63.xml" ContentType="application/vnd.openxmlformats-officedocument.presentationml.notesSlide+xml"/>
  <Override PartName="/ppt/tags/tag313.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4" r:id="rId10"/>
    <p:sldMasterId id="2147483702" r:id="rId11"/>
    <p:sldMasterId id="2147483912" r:id="rId12"/>
    <p:sldMasterId id="2147483932" r:id="rId13"/>
    <p:sldMasterId id="2147483748" r:id="rId14"/>
    <p:sldMasterId id="2147483776" r:id="rId15"/>
    <p:sldMasterId id="2147483839" r:id="rId16"/>
    <p:sldMasterId id="2147484050" r:id="rId17"/>
    <p:sldMasterId id="2147484075" r:id="rId18"/>
  </p:sldMasterIdLst>
  <p:notesMasterIdLst>
    <p:notesMasterId r:id="rId85"/>
  </p:notesMasterIdLst>
  <p:handoutMasterIdLst>
    <p:handoutMasterId r:id="rId86"/>
  </p:handoutMasterIdLst>
  <p:sldIdLst>
    <p:sldId id="334" r:id="rId19"/>
    <p:sldId id="340" r:id="rId20"/>
    <p:sldId id="256" r:id="rId21"/>
    <p:sldId id="366" r:id="rId22"/>
    <p:sldId id="367" r:id="rId23"/>
    <p:sldId id="628" r:id="rId24"/>
    <p:sldId id="399" r:id="rId25"/>
    <p:sldId id="408" r:id="rId26"/>
    <p:sldId id="401" r:id="rId27"/>
    <p:sldId id="405" r:id="rId28"/>
    <p:sldId id="406" r:id="rId29"/>
    <p:sldId id="506" r:id="rId30"/>
    <p:sldId id="509" r:id="rId31"/>
    <p:sldId id="627" r:id="rId32"/>
    <p:sldId id="516" r:id="rId33"/>
    <p:sldId id="517" r:id="rId34"/>
    <p:sldId id="520" r:id="rId35"/>
    <p:sldId id="526" r:id="rId36"/>
    <p:sldId id="574" r:id="rId37"/>
    <p:sldId id="530" r:id="rId38"/>
    <p:sldId id="571" r:id="rId39"/>
    <p:sldId id="572" r:id="rId40"/>
    <p:sldId id="573" r:id="rId41"/>
    <p:sldId id="583" r:id="rId42"/>
    <p:sldId id="585" r:id="rId43"/>
    <p:sldId id="629" r:id="rId44"/>
    <p:sldId id="608" r:id="rId45"/>
    <p:sldId id="588" r:id="rId46"/>
    <p:sldId id="589" r:id="rId47"/>
    <p:sldId id="546" r:id="rId48"/>
    <p:sldId id="549" r:id="rId49"/>
    <p:sldId id="577" r:id="rId50"/>
    <p:sldId id="602" r:id="rId51"/>
    <p:sldId id="416" r:id="rId52"/>
    <p:sldId id="417" r:id="rId53"/>
    <p:sldId id="631" r:id="rId54"/>
    <p:sldId id="561" r:id="rId55"/>
    <p:sldId id="426" r:id="rId56"/>
    <p:sldId id="427" r:id="rId57"/>
    <p:sldId id="429" r:id="rId58"/>
    <p:sldId id="430" r:id="rId59"/>
    <p:sldId id="630" r:id="rId60"/>
    <p:sldId id="436" r:id="rId61"/>
    <p:sldId id="437" r:id="rId62"/>
    <p:sldId id="439" r:id="rId63"/>
    <p:sldId id="606" r:id="rId64"/>
    <p:sldId id="440" r:id="rId65"/>
    <p:sldId id="623" r:id="rId66"/>
    <p:sldId id="446" r:id="rId67"/>
    <p:sldId id="447" r:id="rId68"/>
    <p:sldId id="449" r:id="rId69"/>
    <p:sldId id="450" r:id="rId70"/>
    <p:sldId id="456" r:id="rId71"/>
    <p:sldId id="458" r:id="rId72"/>
    <p:sldId id="459" r:id="rId73"/>
    <p:sldId id="460" r:id="rId74"/>
    <p:sldId id="467" r:id="rId75"/>
    <p:sldId id="468" r:id="rId76"/>
    <p:sldId id="476" r:id="rId77"/>
    <p:sldId id="477" r:id="rId78"/>
    <p:sldId id="480" r:id="rId79"/>
    <p:sldId id="486" r:id="rId80"/>
    <p:sldId id="487" r:id="rId81"/>
    <p:sldId id="553" r:id="rId82"/>
    <p:sldId id="554" r:id="rId83"/>
    <p:sldId id="496" r:id="rId84"/>
  </p:sldIdLst>
  <p:sldSz cx="9144000" cy="6858000" type="screen4x3"/>
  <p:notesSz cx="7010400" cy="9296400"/>
  <p:embeddedFontLst>
    <p:embeddedFont>
      <p:font typeface="Calibri (MS) Bold" panose="020B0604020202020204" charset="0"/>
      <p:regular r:id="rId87"/>
    </p:embeddedFont>
    <p:embeddedFont>
      <p:font typeface="Calibri (MS) Italics" panose="020B0604020202020204" charset="0"/>
      <p:regular r:id="rId88"/>
    </p:embeddedFont>
    <p:embeddedFont>
      <p:font typeface="Century Gothic" panose="020B0502020202020204" pitchFamily="34" charset="0"/>
      <p:regular r:id="rId89"/>
      <p:bold r:id="rId90"/>
      <p:italic r:id="rId91"/>
      <p:boldItalic r:id="rId92"/>
    </p:embeddedFont>
    <p:embeddedFont>
      <p:font typeface="Corbel" panose="020B0503020204020204" pitchFamily="34" charset="0"/>
      <p:regular r:id="rId93"/>
      <p:bold r:id="rId94"/>
      <p:italic r:id="rId95"/>
      <p:boldItalic r:id="rId96"/>
    </p:embeddedFont>
    <p:embeddedFont>
      <p:font typeface="Lato Light" panose="020F0502020204030203" pitchFamily="34" charset="0"/>
      <p:regular r:id="rId97"/>
      <p:italic r:id="rId98"/>
    </p:embeddedFont>
    <p:embeddedFont>
      <p:font typeface="Oswald Light" panose="00000400000000000000" pitchFamily="2" charset="0"/>
      <p:regular r:id="rId99"/>
    </p:embeddedFont>
    <p:embeddedFont>
      <p:font typeface="Webdings" panose="05030102010509060703" pitchFamily="18" charset="2"/>
      <p:regular r:id="rId100"/>
    </p:embeddedFont>
    <p:embeddedFont>
      <p:font typeface="Wingdings 2" panose="05020102010507070707" pitchFamily="18" charset="2"/>
      <p:regular r:id="rId101"/>
    </p:embeddedFont>
  </p:embeddedFontLst>
  <p:custDataLst>
    <p:tags r:id="rId10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6EDA525-5F3D-43CC-B953-2E2A31D1B583}">
          <p14:sldIdLst>
            <p14:sldId id="334"/>
            <p14:sldId id="340"/>
            <p14:sldId id="256"/>
          </p14:sldIdLst>
        </p14:section>
        <p14:section name="00 - Getting Started" id="{05D5C41E-C275-4BB5-A764-117B260CA0F2}">
          <p14:sldIdLst>
            <p14:sldId id="366"/>
            <p14:sldId id="367"/>
            <p14:sldId id="628"/>
            <p14:sldId id="399"/>
          </p14:sldIdLst>
        </p14:section>
        <p14:section name="01 - Permit-License" id="{FD953434-FBD1-4FB0-B935-BAEDB5E1C376}">
          <p14:sldIdLst>
            <p14:sldId id="408"/>
            <p14:sldId id="401"/>
            <p14:sldId id="405"/>
            <p14:sldId id="406"/>
          </p14:sldIdLst>
        </p14:section>
        <p14:section name="02 - Site Inspection" id="{4C3945E5-1A10-47E6-AE18-F6BAB4842E28}">
          <p14:sldIdLst>
            <p14:sldId id="506"/>
            <p14:sldId id="509"/>
            <p14:sldId id="627"/>
          </p14:sldIdLst>
        </p14:section>
        <p14:section name="03 - 501 (c)3 Non-Profit Status" id="{5C6C13C9-4C8F-404E-9356-247983B1ABF4}">
          <p14:sldIdLst>
            <p14:sldId id="516"/>
            <p14:sldId id="517"/>
            <p14:sldId id="520"/>
          </p14:sldIdLst>
        </p14:section>
        <p14:section name="04 - Food Protection Manager Certification" id="{8A2E9F37-EB57-463A-BF93-3B878E2529D8}">
          <p14:sldIdLst>
            <p14:sldId id="526"/>
            <p14:sldId id="574"/>
            <p14:sldId id="530"/>
            <p14:sldId id="571"/>
            <p14:sldId id="572"/>
            <p14:sldId id="573"/>
          </p14:sldIdLst>
        </p14:section>
        <p14:section name="05 - Registration &amp; Nutritional Survey" id="{4AFD5FE6-6D0F-45AB-998C-553F073FFE9B}">
          <p14:sldIdLst>
            <p14:sldId id="583"/>
            <p14:sldId id="585"/>
            <p14:sldId id="629"/>
            <p14:sldId id="608"/>
            <p14:sldId id="588"/>
            <p14:sldId id="589"/>
          </p14:sldIdLst>
        </p14:section>
        <p14:section name="06 - Rosters &amp; Sign-in Sheets" id="{DA50C115-B2DB-42FA-9A69-C20AE8B75C5A}">
          <p14:sldIdLst>
            <p14:sldId id="546"/>
            <p14:sldId id="549"/>
            <p14:sldId id="577"/>
            <p14:sldId id="602"/>
          </p14:sldIdLst>
        </p14:section>
        <p14:section name="07 - Donations &amp; Donation Box Placement" id="{2EB0D538-4E7D-42BD-87EA-88CA1BDCD385}">
          <p14:sldIdLst>
            <p14:sldId id="416"/>
            <p14:sldId id="417"/>
            <p14:sldId id="631"/>
            <p14:sldId id="561"/>
          </p14:sldIdLst>
        </p14:section>
        <p14:section name="08 - Donation Tracking" id="{EAF5FF8A-96A4-417B-B5E0-997BF2BBF4A0}">
          <p14:sldIdLst>
            <p14:sldId id="426"/>
            <p14:sldId id="427"/>
            <p14:sldId id="429"/>
            <p14:sldId id="430"/>
            <p14:sldId id="630"/>
          </p14:sldIdLst>
        </p14:section>
        <p14:section name="09 - Nutrition Education" id="{ED4E9E6F-EA97-4EA2-A460-1D6286840C2B}">
          <p14:sldIdLst>
            <p14:sldId id="436"/>
            <p14:sldId id="437"/>
            <p14:sldId id="439"/>
            <p14:sldId id="606"/>
            <p14:sldId id="440"/>
            <p14:sldId id="623"/>
          </p14:sldIdLst>
        </p14:section>
        <p14:section name="10 - Invoicing" id="{A72B7E31-A496-4E70-842E-57A48F4602F3}">
          <p14:sldIdLst>
            <p14:sldId id="446"/>
            <p14:sldId id="447"/>
            <p14:sldId id="449"/>
            <p14:sldId id="450"/>
          </p14:sldIdLst>
        </p14:section>
        <p14:section name="11 - NSIP Program" id="{B764263E-CA7B-4572-9D5E-D49A07038E63}">
          <p14:sldIdLst>
            <p14:sldId id="456"/>
            <p14:sldId id="458"/>
            <p14:sldId id="459"/>
            <p14:sldId id="460"/>
          </p14:sldIdLst>
        </p14:section>
        <p14:section name="12- Nutrition Guidance" id="{50A51C55-C03C-4DEC-9CE8-E3E45685A6D6}">
          <p14:sldIdLst>
            <p14:sldId id="467"/>
            <p14:sldId id="468"/>
          </p14:sldIdLst>
        </p14:section>
        <p14:section name="13 - Role of Non-Profit Board" id="{4358F6C9-271D-4153-BBD4-390FB1974A7B}">
          <p14:sldIdLst>
            <p14:sldId id="476"/>
            <p14:sldId id="477"/>
            <p14:sldId id="480"/>
          </p14:sldIdLst>
        </p14:section>
        <p14:section name="14 - Approved Menus" id="{0E19264B-D06B-4271-8E34-4A96448B1CBB}">
          <p14:sldIdLst>
            <p14:sldId id="486"/>
            <p14:sldId id="487"/>
            <p14:sldId id="553"/>
            <p14:sldId id="554"/>
          </p14:sldIdLst>
        </p14:section>
        <p14:section name="15 - Training Staff and Volunteers" id="{A8608090-DB8D-4CB1-9BF1-B22CF04D1434}">
          <p14:sldIdLst>
            <p14:sldId id="496"/>
          </p14:sldIdLst>
        </p14:section>
        <p14:section name="Closing" id="{6DCC0072-BF10-45B7-BD9A-9152FD359FEF}">
          <p14:sldIdLst/>
        </p14:section>
        <p14:section name="zz_Zoom Slides (do not display)" id="{6315153F-6155-403F-AF1C-E418E885693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310549-0124-CCAC-909E-02AF2832AB87}" name="Birgit Luebeck" initials="BL" userId="S::bluebeck@aging.idaho.gov::bad2bb3f-2dec-40dc-9447-b007953e82c6" providerId="AD"/>
  <p188:author id="{1908AC4F-0161-98A2-34E9-A2FF8FFC0828}" name="Brandi Waselewski" initials="BW" userId="S::Brandi.Waselewski@a3ssa.com::1e29e747-3617-41c9-9699-ae18f42e2ac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rin Olse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42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226" autoAdjust="0"/>
  </p:normalViewPr>
  <p:slideViewPr>
    <p:cSldViewPr>
      <p:cViewPr varScale="1">
        <p:scale>
          <a:sx n="107" d="100"/>
          <a:sy n="107" d="100"/>
        </p:scale>
        <p:origin x="1692" y="102"/>
      </p:cViewPr>
      <p:guideLst>
        <p:guide orient="horz" pos="2160"/>
        <p:guide pos="2880"/>
      </p:guideLst>
    </p:cSldViewPr>
  </p:slideViewPr>
  <p:outlineViewPr>
    <p:cViewPr>
      <p:scale>
        <a:sx n="33" d="100"/>
        <a:sy n="33" d="100"/>
      </p:scale>
      <p:origin x="0" y="-31781"/>
    </p:cViewPr>
  </p:outlineViewPr>
  <p:notesTextViewPr>
    <p:cViewPr>
      <p:scale>
        <a:sx n="1" d="1"/>
        <a:sy n="1" d="1"/>
      </p:scale>
      <p:origin x="0" y="0"/>
    </p:cViewPr>
  </p:notesTextViewPr>
  <p:sorterViewPr>
    <p:cViewPr>
      <p:scale>
        <a:sx n="70" d="100"/>
        <a:sy n="70" d="100"/>
      </p:scale>
      <p:origin x="0" y="-2299"/>
    </p:cViewPr>
  </p:sorterViewPr>
  <p:notesViewPr>
    <p:cSldViewPr>
      <p:cViewPr varScale="1">
        <p:scale>
          <a:sx n="62" d="100"/>
          <a:sy n="62" d="100"/>
        </p:scale>
        <p:origin x="2621" y="6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font" Target="fonts/font3.fntdata"/><Relationship Id="rId16" Type="http://schemas.openxmlformats.org/officeDocument/2006/relationships/slideMaster" Target="slideMasters/slideMaster7.xml"/><Relationship Id="rId107" Type="http://schemas.openxmlformats.org/officeDocument/2006/relationships/tableStyles" Target="tableStyles.xml"/><Relationship Id="rId11" Type="http://schemas.openxmlformats.org/officeDocument/2006/relationships/slideMaster" Target="slideMasters/slideMaster2.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102" Type="http://schemas.openxmlformats.org/officeDocument/2006/relationships/tags" Target="tags/tag1.xml"/><Relationship Id="rId5" Type="http://schemas.openxmlformats.org/officeDocument/2006/relationships/customXml" Target="../customXml/item5.xml"/><Relationship Id="rId90" Type="http://schemas.openxmlformats.org/officeDocument/2006/relationships/font" Target="fonts/font4.fntdata"/><Relationship Id="rId95" Type="http://schemas.openxmlformats.org/officeDocument/2006/relationships/font" Target="fonts/font9.fntdata"/><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80" Type="http://schemas.openxmlformats.org/officeDocument/2006/relationships/slide" Target="slides/slide62.xml"/><Relationship Id="rId85" Type="http://schemas.openxmlformats.org/officeDocument/2006/relationships/notesMaster" Target="notesMasters/notesMaster1.xml"/><Relationship Id="rId12" Type="http://schemas.openxmlformats.org/officeDocument/2006/relationships/slideMaster" Target="slideMasters/slideMaster3.xml"/><Relationship Id="rId17" Type="http://schemas.openxmlformats.org/officeDocument/2006/relationships/slideMaster" Target="slideMasters/slideMaster8.xml"/><Relationship Id="rId33" Type="http://schemas.openxmlformats.org/officeDocument/2006/relationships/slide" Target="slides/slide15.xml"/><Relationship Id="rId38" Type="http://schemas.openxmlformats.org/officeDocument/2006/relationships/slide" Target="slides/slide20.xml"/><Relationship Id="rId59" Type="http://schemas.openxmlformats.org/officeDocument/2006/relationships/slide" Target="slides/slide41.xml"/><Relationship Id="rId103" Type="http://schemas.openxmlformats.org/officeDocument/2006/relationships/commentAuthors" Target="commentAuthors.xml"/><Relationship Id="rId108" Type="http://schemas.microsoft.com/office/2018/10/relationships/authors" Target="authors.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font" Target="fonts/font2.fntdata"/><Relationship Id="rId91" Type="http://schemas.openxmlformats.org/officeDocument/2006/relationships/font" Target="fonts/font5.fntdata"/><Relationship Id="rId96"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Master" Target="slideMasters/slideMaster6.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6" Type="http://schemas.openxmlformats.org/officeDocument/2006/relationships/theme" Target="theme/theme1.xml"/><Relationship Id="rId10" Type="http://schemas.openxmlformats.org/officeDocument/2006/relationships/slideMaster" Target="slideMasters/slideMaster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handoutMaster" Target="handoutMasters/handoutMaster1.xml"/><Relationship Id="rId94" Type="http://schemas.openxmlformats.org/officeDocument/2006/relationships/font" Target="fonts/font8.fntdata"/><Relationship Id="rId99" Type="http://schemas.openxmlformats.org/officeDocument/2006/relationships/font" Target="fonts/font13.fntdata"/><Relationship Id="rId101" Type="http://schemas.openxmlformats.org/officeDocument/2006/relationships/font" Target="fonts/font15.fntdata"/><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slideMaster" Target="slideMasters/slideMaster4.xml"/><Relationship Id="rId18" Type="http://schemas.openxmlformats.org/officeDocument/2006/relationships/slideMaster" Target="slideMasters/slideMaster9.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font" Target="fonts/font11.fntdata"/><Relationship Id="rId104" Type="http://schemas.openxmlformats.org/officeDocument/2006/relationships/presProps" Target="presProps.xml"/><Relationship Id="rId7" Type="http://schemas.openxmlformats.org/officeDocument/2006/relationships/customXml" Target="../customXml/item7.xml"/><Relationship Id="rId71" Type="http://schemas.openxmlformats.org/officeDocument/2006/relationships/slide" Target="slides/slide53.xml"/><Relationship Id="rId92" Type="http://schemas.openxmlformats.org/officeDocument/2006/relationships/font" Target="fonts/font6.fntdata"/><Relationship Id="rId2" Type="http://schemas.openxmlformats.org/officeDocument/2006/relationships/customXml" Target="../customXml/item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font" Target="fonts/font1.fntdata"/><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 Id="rId14" Type="http://schemas.openxmlformats.org/officeDocument/2006/relationships/slideMaster" Target="slideMasters/slideMaster5.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font" Target="fonts/font14.fntdata"/><Relationship Id="rId105" Type="http://schemas.openxmlformats.org/officeDocument/2006/relationships/viewProps" Target="viewProps.xml"/><Relationship Id="rId8" Type="http://schemas.openxmlformats.org/officeDocument/2006/relationships/customXml" Target="../customXml/item8.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font" Target="fonts/font7.fntdata"/><Relationship Id="rId98" Type="http://schemas.openxmlformats.org/officeDocument/2006/relationships/font" Target="fonts/font12.fntdata"/><Relationship Id="rId3" Type="http://schemas.openxmlformats.org/officeDocument/2006/relationships/customXml" Target="../customXml/item3.xml"/><Relationship Id="rId25" Type="http://schemas.openxmlformats.org/officeDocument/2006/relationships/slide" Target="slides/slide7.xml"/><Relationship Id="rId46" Type="http://schemas.openxmlformats.org/officeDocument/2006/relationships/slide" Target="slides/slide28.xml"/><Relationship Id="rId67" Type="http://schemas.openxmlformats.org/officeDocument/2006/relationships/slide" Target="slides/slide49.xml"/></Relationships>
</file>

<file path=ppt/comments/modernComment_273_6FEF647B.xml><?xml version="1.0" encoding="utf-8"?>
<p188:cmLst xmlns:a="http://schemas.openxmlformats.org/drawingml/2006/main" xmlns:r="http://schemas.openxmlformats.org/officeDocument/2006/relationships" xmlns:p188="http://schemas.microsoft.com/office/powerpoint/2018/8/main">
  <p188:cm id="{5FE649D0-E98D-4E43-A79C-AA1E01E070AB}" authorId="{C9310549-0124-CCAC-909E-02AF2832AB87}" created="2025-08-12T19:22:38.773">
    <pc:sldMkLst xmlns:pc="http://schemas.microsoft.com/office/powerpoint/2013/main/command">
      <pc:docMk/>
      <pc:sldMk cId="1877959803" sldId="627"/>
    </pc:sldMkLst>
    <p188:txBody>
      <a:bodyPr/>
      <a:lstStyle/>
      <a:p>
        <a:r>
          <a:rPr lang="en-US"/>
          <a:t>Add new health inspection form</a:t>
        </a:r>
      </a:p>
    </p188:txBody>
  </p188:cm>
</p188:cmLst>
</file>

<file path=ppt/diagrams/_rels/data1.xml.rels><?xml version="1.0" encoding="UTF-8" standalone="yes"?>
<Relationships xmlns="http://schemas.openxmlformats.org/package/2006/relationships"><Relationship Id="rId3" Type="http://schemas.openxmlformats.org/officeDocument/2006/relationships/hyperlink" Target="https://youtu.be/URgF2Er026c" TargetMode="External"/><Relationship Id="rId2" Type="http://schemas.openxmlformats.org/officeDocument/2006/relationships/hyperlink" Target="https://www.servsafe.com/" TargetMode="External"/><Relationship Id="rId1" Type="http://schemas.openxmlformats.org/officeDocument/2006/relationships/hyperlink" Target="http://365trainingacademy.com/idaho_food_safety_handler_manager_training_certification.html" TargetMode="External"/></Relationships>
</file>

<file path=ppt/diagrams/_rels/data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62.svg"/></Relationships>
</file>

<file path=ppt/diagrams/_rels/data11.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sv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s>
</file>

<file path=ppt/diagrams/_rels/data17.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svg"/><Relationship Id="rId1" Type="http://schemas.openxmlformats.org/officeDocument/2006/relationships/image" Target="../media/image79.png"/><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diagrams/_rels/data18.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diagrams/_rels/data4.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ata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ata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4" Type="http://schemas.openxmlformats.org/officeDocument/2006/relationships/image" Target="../media/image60.svg"/></Relationships>
</file>

<file path=ppt/diagrams/_rels/drawing1.xml.rels><?xml version="1.0" encoding="UTF-8" standalone="yes"?>
<Relationships xmlns="http://schemas.openxmlformats.org/package/2006/relationships"><Relationship Id="rId3" Type="http://schemas.openxmlformats.org/officeDocument/2006/relationships/hyperlink" Target="https://youtu.be/URgF2Er026c" TargetMode="External"/><Relationship Id="rId2" Type="http://schemas.openxmlformats.org/officeDocument/2006/relationships/hyperlink" Target="https://www.servsafe.com/" TargetMode="External"/><Relationship Id="rId1" Type="http://schemas.openxmlformats.org/officeDocument/2006/relationships/hyperlink" Target="http://365trainingacademy.com/idaho_food_safety_handler_manager_training_certification.html" TargetMode="External"/></Relationships>
</file>

<file path=ppt/diagrams/_rels/drawing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62.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sv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s>
</file>

<file path=ppt/diagrams/_rels/drawing17.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svg"/><Relationship Id="rId1" Type="http://schemas.openxmlformats.org/officeDocument/2006/relationships/image" Target="../media/image79.png"/><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diagrams/_rels/drawing18.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diagrams/_rels/drawing4.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4" Type="http://schemas.openxmlformats.org/officeDocument/2006/relationships/image" Target="../media/image60.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D85E8E-5230-465B-A326-90158537E243}"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A1C2CC4C-A2C8-4720-A1AF-1ED64C9B4D2D}">
      <dgm:prSet/>
      <dgm:spPr/>
      <dgm:t>
        <a:bodyPr/>
        <a:lstStyle/>
        <a:p>
          <a:r>
            <a:rPr lang="en-US" dirty="0"/>
            <a:t>Up to the individual</a:t>
          </a:r>
        </a:p>
      </dgm:t>
    </dgm:pt>
    <dgm:pt modelId="{5AF9E1E6-7AF6-4DE0-8D91-05DEC5EBB53C}" type="parTrans" cxnId="{C8779CD3-CA35-43D3-921F-F21A51A1FF97}">
      <dgm:prSet/>
      <dgm:spPr/>
      <dgm:t>
        <a:bodyPr/>
        <a:lstStyle/>
        <a:p>
          <a:endParaRPr lang="en-US"/>
        </a:p>
      </dgm:t>
    </dgm:pt>
    <dgm:pt modelId="{12A96B76-A5B2-40CE-A07B-0855882947C6}" type="sibTrans" cxnId="{C8779CD3-CA35-43D3-921F-F21A51A1FF97}">
      <dgm:prSet/>
      <dgm:spPr/>
      <dgm:t>
        <a:bodyPr/>
        <a:lstStyle/>
        <a:p>
          <a:endParaRPr lang="en-US"/>
        </a:p>
      </dgm:t>
    </dgm:pt>
    <dgm:pt modelId="{B47DA70B-DF76-40B9-B835-7CB2637EBA1D}">
      <dgm:prSet/>
      <dgm:spPr/>
      <dgm:t>
        <a:bodyPr/>
        <a:lstStyle/>
        <a:p>
          <a:r>
            <a:rPr lang="en-US" dirty="0"/>
            <a:t>Vendor-specific study materials can be found online</a:t>
          </a:r>
        </a:p>
      </dgm:t>
    </dgm:pt>
    <dgm:pt modelId="{EB9147DF-7465-4CAB-A14B-DFDEA61BC234}" type="parTrans" cxnId="{3A0D2164-B33E-4E6F-935B-9A3D087CB6CE}">
      <dgm:prSet/>
      <dgm:spPr/>
      <dgm:t>
        <a:bodyPr/>
        <a:lstStyle/>
        <a:p>
          <a:endParaRPr lang="en-US"/>
        </a:p>
      </dgm:t>
    </dgm:pt>
    <dgm:pt modelId="{4BEC6D5C-1A47-4509-A20F-CE3251A6B11E}" type="sibTrans" cxnId="{3A0D2164-B33E-4E6F-935B-9A3D087CB6CE}">
      <dgm:prSet/>
      <dgm:spPr/>
      <dgm:t>
        <a:bodyPr/>
        <a:lstStyle/>
        <a:p>
          <a:endParaRPr lang="en-US"/>
        </a:p>
      </dgm:t>
    </dgm:pt>
    <dgm:pt modelId="{080AEED8-D7E8-4E1A-8364-CD1116A143A2}">
      <dgm:prSet custT="1"/>
      <dgm:spPr/>
      <dgm:t>
        <a:bodyPr/>
        <a:lstStyle/>
        <a:p>
          <a:r>
            <a:rPr lang="en-US" sz="1800" dirty="0">
              <a:hlinkClick xmlns:r="http://schemas.openxmlformats.org/officeDocument/2006/relationships" r:id="rId1"/>
            </a:rPr>
            <a:t>360 Training</a:t>
          </a:r>
          <a:br>
            <a:rPr lang="en-US" sz="1800" dirty="0">
              <a:hlinkClick xmlns:r="http://schemas.openxmlformats.org/officeDocument/2006/relationships" r:id="rId1"/>
            </a:rPr>
          </a:br>
          <a:r>
            <a:rPr lang="en-US" sz="1800" dirty="0">
              <a:hlinkClick xmlns:r="http://schemas.openxmlformats.org/officeDocument/2006/relationships" r:id="rId2"/>
            </a:rPr>
            <a:t>SERV Safe</a:t>
          </a:r>
          <a:endParaRPr lang="en-US" sz="1800" dirty="0"/>
        </a:p>
      </dgm:t>
    </dgm:pt>
    <dgm:pt modelId="{52C7BF7A-4B79-402A-B203-2BDB8277DA8C}" type="parTrans" cxnId="{04086C2C-D7F3-49E3-A8D9-0DA6D1CAB56E}">
      <dgm:prSet/>
      <dgm:spPr/>
      <dgm:t>
        <a:bodyPr/>
        <a:lstStyle/>
        <a:p>
          <a:endParaRPr lang="en-US"/>
        </a:p>
      </dgm:t>
    </dgm:pt>
    <dgm:pt modelId="{1C5F7FB8-6324-4FF8-A813-0615F8C4CB0F}" type="sibTrans" cxnId="{04086C2C-D7F3-49E3-A8D9-0DA6D1CAB56E}">
      <dgm:prSet/>
      <dgm:spPr/>
      <dgm:t>
        <a:bodyPr/>
        <a:lstStyle/>
        <a:p>
          <a:endParaRPr lang="en-US"/>
        </a:p>
      </dgm:t>
    </dgm:pt>
    <dgm:pt modelId="{54532FCE-F18D-4A8F-91D9-FBED15ABFC25}">
      <dgm:prSet custT="1"/>
      <dgm:spPr/>
      <dgm:t>
        <a:bodyPr/>
        <a:lstStyle/>
        <a:p>
          <a:r>
            <a:rPr lang="en-US" sz="1800" dirty="0"/>
            <a:t>Cost for study materials and/or test preparation varies by vendor</a:t>
          </a:r>
        </a:p>
      </dgm:t>
    </dgm:pt>
    <dgm:pt modelId="{3B5F3F6F-4EC2-44A6-BA03-002B419F7C7C}" type="parTrans" cxnId="{99C988D1-2309-447B-955D-BC0D3803AF76}">
      <dgm:prSet/>
      <dgm:spPr/>
      <dgm:t>
        <a:bodyPr/>
        <a:lstStyle/>
        <a:p>
          <a:endParaRPr lang="en-US"/>
        </a:p>
      </dgm:t>
    </dgm:pt>
    <dgm:pt modelId="{CA20844B-4FA0-43A0-B827-C6A4F5CA1149}" type="sibTrans" cxnId="{99C988D1-2309-447B-955D-BC0D3803AF76}">
      <dgm:prSet/>
      <dgm:spPr/>
      <dgm:t>
        <a:bodyPr/>
        <a:lstStyle/>
        <a:p>
          <a:endParaRPr lang="en-US"/>
        </a:p>
      </dgm:t>
    </dgm:pt>
    <dgm:pt modelId="{B9D2D7D1-8CDF-4C45-8205-9672C7F3B6DE}">
      <dgm:prSet custT="1"/>
      <dgm:spPr/>
      <dgm:t>
        <a:bodyPr/>
        <a:lstStyle/>
        <a:p>
          <a:r>
            <a:rPr lang="en-US" sz="1800" dirty="0">
              <a:hlinkClick xmlns:r="http://schemas.openxmlformats.org/officeDocument/2006/relationships" r:id="rId3"/>
            </a:rPr>
            <a:t>View this video </a:t>
          </a:r>
          <a:r>
            <a:rPr lang="en-US" sz="1800" dirty="0"/>
            <a:t>duration 5:19)</a:t>
          </a:r>
          <a:br>
            <a:rPr lang="en-US" sz="1800" dirty="0"/>
          </a:br>
          <a:r>
            <a:rPr lang="en-US" sz="1800" dirty="0"/>
            <a:t>Search YouTube for </a:t>
          </a:r>
          <a:r>
            <a:rPr lang="en-US" sz="1800" b="1" dirty="0"/>
            <a:t>“Basic Food Safety Course Central District Health” </a:t>
          </a:r>
          <a:r>
            <a:rPr lang="en-US" sz="1800" dirty="0"/>
            <a:t>for other videos in this series</a:t>
          </a:r>
        </a:p>
      </dgm:t>
    </dgm:pt>
    <dgm:pt modelId="{CCE25094-66FA-400B-97E5-46AED371BC4C}" type="parTrans" cxnId="{E9F321DE-8B0B-4E51-870A-27EC1588A335}">
      <dgm:prSet/>
      <dgm:spPr/>
      <dgm:t>
        <a:bodyPr/>
        <a:lstStyle/>
        <a:p>
          <a:endParaRPr lang="en-US"/>
        </a:p>
      </dgm:t>
    </dgm:pt>
    <dgm:pt modelId="{9368602A-63EF-43E7-B064-50FFFA9019A4}" type="sibTrans" cxnId="{E9F321DE-8B0B-4E51-870A-27EC1588A335}">
      <dgm:prSet/>
      <dgm:spPr/>
      <dgm:t>
        <a:bodyPr/>
        <a:lstStyle/>
        <a:p>
          <a:endParaRPr lang="en-US"/>
        </a:p>
      </dgm:t>
    </dgm:pt>
    <dgm:pt modelId="{2FBB452E-8F2E-4F7C-9BA8-B78356E0B580}" type="pres">
      <dgm:prSet presAssocID="{DED85E8E-5230-465B-A326-90158537E243}" presName="Name0" presStyleCnt="0">
        <dgm:presLayoutVars>
          <dgm:dir/>
          <dgm:animLvl val="lvl"/>
          <dgm:resizeHandles val="exact"/>
        </dgm:presLayoutVars>
      </dgm:prSet>
      <dgm:spPr/>
    </dgm:pt>
    <dgm:pt modelId="{CDDCF4BC-5391-41EB-9E6A-790678C93601}" type="pres">
      <dgm:prSet presAssocID="{A1C2CC4C-A2C8-4720-A1AF-1ED64C9B4D2D}" presName="composite" presStyleCnt="0"/>
      <dgm:spPr/>
    </dgm:pt>
    <dgm:pt modelId="{AC521C47-5AC8-4450-97E0-3DB9F43FAE65}" type="pres">
      <dgm:prSet presAssocID="{A1C2CC4C-A2C8-4720-A1AF-1ED64C9B4D2D}" presName="parTx" presStyleLbl="alignNode1" presStyleIdx="0" presStyleCnt="2">
        <dgm:presLayoutVars>
          <dgm:chMax val="0"/>
          <dgm:chPref val="0"/>
          <dgm:bulletEnabled val="1"/>
        </dgm:presLayoutVars>
      </dgm:prSet>
      <dgm:spPr/>
    </dgm:pt>
    <dgm:pt modelId="{C8BF9780-25F7-45D8-9264-D996F8DE85F1}" type="pres">
      <dgm:prSet presAssocID="{A1C2CC4C-A2C8-4720-A1AF-1ED64C9B4D2D}" presName="desTx" presStyleLbl="alignAccFollowNode1" presStyleIdx="0" presStyleCnt="2">
        <dgm:presLayoutVars>
          <dgm:bulletEnabled val="1"/>
        </dgm:presLayoutVars>
      </dgm:prSet>
      <dgm:spPr/>
    </dgm:pt>
    <dgm:pt modelId="{2A96E4C4-BC27-4E8F-9062-47438B7603B5}" type="pres">
      <dgm:prSet presAssocID="{12A96B76-A5B2-40CE-A07B-0855882947C6}" presName="space" presStyleCnt="0"/>
      <dgm:spPr/>
    </dgm:pt>
    <dgm:pt modelId="{EDF75182-7BF7-4C16-AC7C-36EFF40BDB32}" type="pres">
      <dgm:prSet presAssocID="{B47DA70B-DF76-40B9-B835-7CB2637EBA1D}" presName="composite" presStyleCnt="0"/>
      <dgm:spPr/>
    </dgm:pt>
    <dgm:pt modelId="{71C38C1A-A422-4CE8-8001-1F3ECE200306}" type="pres">
      <dgm:prSet presAssocID="{B47DA70B-DF76-40B9-B835-7CB2637EBA1D}" presName="parTx" presStyleLbl="alignNode1" presStyleIdx="1" presStyleCnt="2">
        <dgm:presLayoutVars>
          <dgm:chMax val="0"/>
          <dgm:chPref val="0"/>
          <dgm:bulletEnabled val="1"/>
        </dgm:presLayoutVars>
      </dgm:prSet>
      <dgm:spPr/>
    </dgm:pt>
    <dgm:pt modelId="{86948C4A-F693-4B33-889B-D9B7FC4A2851}" type="pres">
      <dgm:prSet presAssocID="{B47DA70B-DF76-40B9-B835-7CB2637EBA1D}" presName="desTx" presStyleLbl="alignAccFollowNode1" presStyleIdx="1" presStyleCnt="2">
        <dgm:presLayoutVars>
          <dgm:bulletEnabled val="1"/>
        </dgm:presLayoutVars>
      </dgm:prSet>
      <dgm:spPr/>
    </dgm:pt>
  </dgm:ptLst>
  <dgm:cxnLst>
    <dgm:cxn modelId="{04086C2C-D7F3-49E3-A8D9-0DA6D1CAB56E}" srcId="{B47DA70B-DF76-40B9-B835-7CB2637EBA1D}" destId="{080AEED8-D7E8-4E1A-8364-CD1116A143A2}" srcOrd="0" destOrd="0" parTransId="{52C7BF7A-4B79-402A-B203-2BDB8277DA8C}" sibTransId="{1C5F7FB8-6324-4FF8-A813-0615F8C4CB0F}"/>
    <dgm:cxn modelId="{3A0D2164-B33E-4E6F-935B-9A3D087CB6CE}" srcId="{DED85E8E-5230-465B-A326-90158537E243}" destId="{B47DA70B-DF76-40B9-B835-7CB2637EBA1D}" srcOrd="1" destOrd="0" parTransId="{EB9147DF-7465-4CAB-A14B-DFDEA61BC234}" sibTransId="{4BEC6D5C-1A47-4509-A20F-CE3251A6B11E}"/>
    <dgm:cxn modelId="{97153B6F-5F0F-4642-901D-11111AC74BD8}" type="presOf" srcId="{B47DA70B-DF76-40B9-B835-7CB2637EBA1D}" destId="{71C38C1A-A422-4CE8-8001-1F3ECE200306}" srcOrd="0" destOrd="0" presId="urn:microsoft.com/office/officeart/2005/8/layout/hList1"/>
    <dgm:cxn modelId="{34719F7C-3656-4F0F-9B6B-4BF66BC8FD75}" type="presOf" srcId="{DED85E8E-5230-465B-A326-90158537E243}" destId="{2FBB452E-8F2E-4F7C-9BA8-B78356E0B580}" srcOrd="0" destOrd="0" presId="urn:microsoft.com/office/officeart/2005/8/layout/hList1"/>
    <dgm:cxn modelId="{09E2A38A-B6D7-4B82-876A-FB3E19F4BB4B}" type="presOf" srcId="{A1C2CC4C-A2C8-4720-A1AF-1ED64C9B4D2D}" destId="{AC521C47-5AC8-4450-97E0-3DB9F43FAE65}" srcOrd="0" destOrd="0" presId="urn:microsoft.com/office/officeart/2005/8/layout/hList1"/>
    <dgm:cxn modelId="{200A10B4-CB5D-4544-A248-4FCCFF13F40D}" type="presOf" srcId="{080AEED8-D7E8-4E1A-8364-CD1116A143A2}" destId="{86948C4A-F693-4B33-889B-D9B7FC4A2851}" srcOrd="0" destOrd="0" presId="urn:microsoft.com/office/officeart/2005/8/layout/hList1"/>
    <dgm:cxn modelId="{83F303C7-4B3B-421D-BDEC-C103E48248D6}" type="presOf" srcId="{54532FCE-F18D-4A8F-91D9-FBED15ABFC25}" destId="{86948C4A-F693-4B33-889B-D9B7FC4A2851}" srcOrd="0" destOrd="1" presId="urn:microsoft.com/office/officeart/2005/8/layout/hList1"/>
    <dgm:cxn modelId="{99C988D1-2309-447B-955D-BC0D3803AF76}" srcId="{B47DA70B-DF76-40B9-B835-7CB2637EBA1D}" destId="{54532FCE-F18D-4A8F-91D9-FBED15ABFC25}" srcOrd="1" destOrd="0" parTransId="{3B5F3F6F-4EC2-44A6-BA03-002B419F7C7C}" sibTransId="{CA20844B-4FA0-43A0-B827-C6A4F5CA1149}"/>
    <dgm:cxn modelId="{C8779CD3-CA35-43D3-921F-F21A51A1FF97}" srcId="{DED85E8E-5230-465B-A326-90158537E243}" destId="{A1C2CC4C-A2C8-4720-A1AF-1ED64C9B4D2D}" srcOrd="0" destOrd="0" parTransId="{5AF9E1E6-7AF6-4DE0-8D91-05DEC5EBB53C}" sibTransId="{12A96B76-A5B2-40CE-A07B-0855882947C6}"/>
    <dgm:cxn modelId="{088E22DB-836C-4672-86E4-2066D04117ED}" type="presOf" srcId="{B9D2D7D1-8CDF-4C45-8205-9672C7F3B6DE}" destId="{86948C4A-F693-4B33-889B-D9B7FC4A2851}" srcOrd="0" destOrd="2" presId="urn:microsoft.com/office/officeart/2005/8/layout/hList1"/>
    <dgm:cxn modelId="{E9F321DE-8B0B-4E51-870A-27EC1588A335}" srcId="{B47DA70B-DF76-40B9-B835-7CB2637EBA1D}" destId="{B9D2D7D1-8CDF-4C45-8205-9672C7F3B6DE}" srcOrd="2" destOrd="0" parTransId="{CCE25094-66FA-400B-97E5-46AED371BC4C}" sibTransId="{9368602A-63EF-43E7-B064-50FFFA9019A4}"/>
    <dgm:cxn modelId="{BC052114-8BF6-4E95-B65D-E3A8FE1FF1EB}" type="presParOf" srcId="{2FBB452E-8F2E-4F7C-9BA8-B78356E0B580}" destId="{CDDCF4BC-5391-41EB-9E6A-790678C93601}" srcOrd="0" destOrd="0" presId="urn:microsoft.com/office/officeart/2005/8/layout/hList1"/>
    <dgm:cxn modelId="{CC41DEAB-60B2-4DC5-A861-C9273AB0CD1A}" type="presParOf" srcId="{CDDCF4BC-5391-41EB-9E6A-790678C93601}" destId="{AC521C47-5AC8-4450-97E0-3DB9F43FAE65}" srcOrd="0" destOrd="0" presId="urn:microsoft.com/office/officeart/2005/8/layout/hList1"/>
    <dgm:cxn modelId="{479F473B-672D-486B-9F1F-88B911680BBC}" type="presParOf" srcId="{CDDCF4BC-5391-41EB-9E6A-790678C93601}" destId="{C8BF9780-25F7-45D8-9264-D996F8DE85F1}" srcOrd="1" destOrd="0" presId="urn:microsoft.com/office/officeart/2005/8/layout/hList1"/>
    <dgm:cxn modelId="{EBB883EF-CE70-4B5E-B874-DE2C1DC051D6}" type="presParOf" srcId="{2FBB452E-8F2E-4F7C-9BA8-B78356E0B580}" destId="{2A96E4C4-BC27-4E8F-9062-47438B7603B5}" srcOrd="1" destOrd="0" presId="urn:microsoft.com/office/officeart/2005/8/layout/hList1"/>
    <dgm:cxn modelId="{10FDF7C6-1C81-4101-BB98-7B7CA0981BE3}" type="presParOf" srcId="{2FBB452E-8F2E-4F7C-9BA8-B78356E0B580}" destId="{EDF75182-7BF7-4C16-AC7C-36EFF40BDB32}" srcOrd="2" destOrd="0" presId="urn:microsoft.com/office/officeart/2005/8/layout/hList1"/>
    <dgm:cxn modelId="{03F6D421-7785-4D89-8BAD-B80251E65E8F}" type="presParOf" srcId="{EDF75182-7BF7-4C16-AC7C-36EFF40BDB32}" destId="{71C38C1A-A422-4CE8-8001-1F3ECE200306}" srcOrd="0" destOrd="0" presId="urn:microsoft.com/office/officeart/2005/8/layout/hList1"/>
    <dgm:cxn modelId="{6E3D6C28-62ED-436B-870C-3F0D40B78C11}" type="presParOf" srcId="{EDF75182-7BF7-4C16-AC7C-36EFF40BDB32}" destId="{86948C4A-F693-4B33-889B-D9B7FC4A2851}"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CA9625D-3372-4BB7-8CB4-74DEA06F5CBE}"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9BFF2F53-177B-4A09-BBBF-32D85DACD247}">
      <dgm:prSet custT="1"/>
      <dgm:spPr/>
      <dgm:t>
        <a:bodyPr/>
        <a:lstStyle/>
        <a:p>
          <a:r>
            <a:rPr lang="en-US" sz="1800" i="1" dirty="0"/>
            <a:t>If you cook with foodbank food every day (does not matter the amount little or a lot) </a:t>
          </a:r>
          <a:r>
            <a:rPr lang="en-US" sz="1800" b="1" i="1" u="sng" dirty="0"/>
            <a:t>you cannot charge/request money</a:t>
          </a:r>
          <a:r>
            <a:rPr lang="en-US" sz="1800" i="1" dirty="0"/>
            <a:t> from anyone even under 60 years </a:t>
          </a:r>
          <a:endParaRPr lang="en-US" sz="1800" dirty="0"/>
        </a:p>
      </dgm:t>
    </dgm:pt>
    <dgm:pt modelId="{92D89645-0D4B-4E22-8120-62FAAD3AE0F5}" type="parTrans" cxnId="{D0ED31F5-AFFE-49DC-B522-4A0672DE8888}">
      <dgm:prSet/>
      <dgm:spPr/>
      <dgm:t>
        <a:bodyPr/>
        <a:lstStyle/>
        <a:p>
          <a:endParaRPr lang="en-US"/>
        </a:p>
      </dgm:t>
    </dgm:pt>
    <dgm:pt modelId="{24722CFD-C87D-4BD4-B0BF-77B979FF9565}" type="sibTrans" cxnId="{D0ED31F5-AFFE-49DC-B522-4A0672DE8888}">
      <dgm:prSet/>
      <dgm:spPr/>
      <dgm:t>
        <a:bodyPr/>
        <a:lstStyle/>
        <a:p>
          <a:endParaRPr lang="en-US"/>
        </a:p>
      </dgm:t>
    </dgm:pt>
    <dgm:pt modelId="{3DD98BC0-056A-45D6-8378-3F417F08B9A1}">
      <dgm:prSet custT="1"/>
      <dgm:spPr/>
      <dgm:t>
        <a:bodyPr/>
        <a:lstStyle/>
        <a:p>
          <a:r>
            <a:rPr lang="en-US" sz="1800" i="1" dirty="0"/>
            <a:t>There is no one day cooking with and one day without foodbank food. Either you signed up to cook with foodbank food or you did not sign up.</a:t>
          </a:r>
          <a:endParaRPr lang="en-US" sz="1800" dirty="0"/>
        </a:p>
      </dgm:t>
    </dgm:pt>
    <dgm:pt modelId="{4DC65DAC-A05E-461B-A649-E55BDDC2BE7C}" type="parTrans" cxnId="{7878C422-A124-4B95-92BE-85E81AA77975}">
      <dgm:prSet/>
      <dgm:spPr/>
      <dgm:t>
        <a:bodyPr/>
        <a:lstStyle/>
        <a:p>
          <a:endParaRPr lang="en-US"/>
        </a:p>
      </dgm:t>
    </dgm:pt>
    <dgm:pt modelId="{0179E5E8-0FE0-4FFD-BB09-5DEFE598456B}" type="sibTrans" cxnId="{7878C422-A124-4B95-92BE-85E81AA77975}">
      <dgm:prSet/>
      <dgm:spPr/>
      <dgm:t>
        <a:bodyPr/>
        <a:lstStyle/>
        <a:p>
          <a:endParaRPr lang="en-US"/>
        </a:p>
      </dgm:t>
    </dgm:pt>
    <dgm:pt modelId="{A2FF475F-2FFA-4CA9-BA28-69BAEECB61E5}">
      <dgm:prSet custT="1"/>
      <dgm:spPr/>
      <dgm:t>
        <a:bodyPr/>
        <a:lstStyle/>
        <a:p>
          <a:r>
            <a:rPr lang="en-US" sz="1800" b="0" i="1" dirty="0"/>
            <a:t>You all are allowed either way to have suggested donation signs to the services offered at the meal site including a $ amount.</a:t>
          </a:r>
        </a:p>
      </dgm:t>
    </dgm:pt>
    <dgm:pt modelId="{A1F9E678-A7C4-496D-985E-73A24940AF0F}" type="parTrans" cxnId="{BF924D9A-8CD3-4313-9DB6-952143443FCF}">
      <dgm:prSet/>
      <dgm:spPr/>
      <dgm:t>
        <a:bodyPr/>
        <a:lstStyle/>
        <a:p>
          <a:endParaRPr lang="en-US"/>
        </a:p>
      </dgm:t>
    </dgm:pt>
    <dgm:pt modelId="{F9E79D27-747F-4504-8483-08E2F9B72443}" type="sibTrans" cxnId="{BF924D9A-8CD3-4313-9DB6-952143443FCF}">
      <dgm:prSet/>
      <dgm:spPr/>
      <dgm:t>
        <a:bodyPr/>
        <a:lstStyle/>
        <a:p>
          <a:endParaRPr lang="en-US"/>
        </a:p>
      </dgm:t>
    </dgm:pt>
    <dgm:pt modelId="{ACBBF284-FCAB-48E3-8A3A-DE31750E0CB5}" type="pres">
      <dgm:prSet presAssocID="{CCA9625D-3372-4BB7-8CB4-74DEA06F5CBE}" presName="root" presStyleCnt="0">
        <dgm:presLayoutVars>
          <dgm:dir/>
          <dgm:resizeHandles val="exact"/>
        </dgm:presLayoutVars>
      </dgm:prSet>
      <dgm:spPr/>
    </dgm:pt>
    <dgm:pt modelId="{1F3CF1E7-D99F-4EA7-B15C-2E9A28FAE567}" type="pres">
      <dgm:prSet presAssocID="{9BFF2F53-177B-4A09-BBBF-32D85DACD247}" presName="compNode" presStyleCnt="0"/>
      <dgm:spPr/>
    </dgm:pt>
    <dgm:pt modelId="{9BFC7035-C8A0-4690-8EC9-5C3D00E35177}" type="pres">
      <dgm:prSet presAssocID="{9BFF2F53-177B-4A09-BBBF-32D85DACD24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llar"/>
        </a:ext>
      </dgm:extLst>
    </dgm:pt>
    <dgm:pt modelId="{F7346B55-45D0-4224-9E4B-08EF8F6B4FD0}" type="pres">
      <dgm:prSet presAssocID="{9BFF2F53-177B-4A09-BBBF-32D85DACD247}" presName="spaceRect" presStyleCnt="0"/>
      <dgm:spPr/>
    </dgm:pt>
    <dgm:pt modelId="{1E85922A-9181-4E9B-B073-4A78B0FED393}" type="pres">
      <dgm:prSet presAssocID="{9BFF2F53-177B-4A09-BBBF-32D85DACD247}" presName="textRect" presStyleLbl="revTx" presStyleIdx="0" presStyleCnt="3">
        <dgm:presLayoutVars>
          <dgm:chMax val="1"/>
          <dgm:chPref val="1"/>
        </dgm:presLayoutVars>
      </dgm:prSet>
      <dgm:spPr/>
    </dgm:pt>
    <dgm:pt modelId="{15D608D2-55F9-45B5-90BA-2E271E698515}" type="pres">
      <dgm:prSet presAssocID="{24722CFD-C87D-4BD4-B0BF-77B979FF9565}" presName="sibTrans" presStyleCnt="0"/>
      <dgm:spPr/>
    </dgm:pt>
    <dgm:pt modelId="{13548EF8-4B8D-4C2D-9BCA-B7FA0A14A2CE}" type="pres">
      <dgm:prSet presAssocID="{3DD98BC0-056A-45D6-8378-3F417F08B9A1}" presName="compNode" presStyleCnt="0"/>
      <dgm:spPr/>
    </dgm:pt>
    <dgm:pt modelId="{45FDAEF7-7E2A-41C4-8B5D-97D04C0C54E6}" type="pres">
      <dgm:prSet presAssocID="{3DD98BC0-056A-45D6-8378-3F417F08B9A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vocado"/>
        </a:ext>
      </dgm:extLst>
    </dgm:pt>
    <dgm:pt modelId="{3DC2D34D-2330-4D52-B816-52A538736078}" type="pres">
      <dgm:prSet presAssocID="{3DD98BC0-056A-45D6-8378-3F417F08B9A1}" presName="spaceRect" presStyleCnt="0"/>
      <dgm:spPr/>
    </dgm:pt>
    <dgm:pt modelId="{93DC1550-4439-46D5-AFD0-8A7A94D17C80}" type="pres">
      <dgm:prSet presAssocID="{3DD98BC0-056A-45D6-8378-3F417F08B9A1}" presName="textRect" presStyleLbl="revTx" presStyleIdx="1" presStyleCnt="3">
        <dgm:presLayoutVars>
          <dgm:chMax val="1"/>
          <dgm:chPref val="1"/>
        </dgm:presLayoutVars>
      </dgm:prSet>
      <dgm:spPr/>
    </dgm:pt>
    <dgm:pt modelId="{F4354BCE-D842-4D9F-8575-F5659AC9DB2F}" type="pres">
      <dgm:prSet presAssocID="{0179E5E8-0FE0-4FFD-BB09-5DEFE598456B}" presName="sibTrans" presStyleCnt="0"/>
      <dgm:spPr/>
    </dgm:pt>
    <dgm:pt modelId="{A5690DAF-4DD9-4A4B-8347-5B8C50F6E61C}" type="pres">
      <dgm:prSet presAssocID="{A2FF475F-2FFA-4CA9-BA28-69BAEECB61E5}" presName="compNode" presStyleCnt="0"/>
      <dgm:spPr/>
    </dgm:pt>
    <dgm:pt modelId="{511AEB07-6251-47C2-B97E-C4207476CBDF}" type="pres">
      <dgm:prSet presAssocID="{A2FF475F-2FFA-4CA9-BA28-69BAEECB61E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122588EF-FE05-4212-8866-A022EF1607EC}" type="pres">
      <dgm:prSet presAssocID="{A2FF475F-2FFA-4CA9-BA28-69BAEECB61E5}" presName="spaceRect" presStyleCnt="0"/>
      <dgm:spPr/>
    </dgm:pt>
    <dgm:pt modelId="{1316FBE0-11C0-4062-B9BE-680A4BECCF04}" type="pres">
      <dgm:prSet presAssocID="{A2FF475F-2FFA-4CA9-BA28-69BAEECB61E5}" presName="textRect" presStyleLbl="revTx" presStyleIdx="2" presStyleCnt="3">
        <dgm:presLayoutVars>
          <dgm:chMax val="1"/>
          <dgm:chPref val="1"/>
        </dgm:presLayoutVars>
      </dgm:prSet>
      <dgm:spPr/>
    </dgm:pt>
  </dgm:ptLst>
  <dgm:cxnLst>
    <dgm:cxn modelId="{7878C422-A124-4B95-92BE-85E81AA77975}" srcId="{CCA9625D-3372-4BB7-8CB4-74DEA06F5CBE}" destId="{3DD98BC0-056A-45D6-8378-3F417F08B9A1}" srcOrd="1" destOrd="0" parTransId="{4DC65DAC-A05E-461B-A649-E55BDDC2BE7C}" sibTransId="{0179E5E8-0FE0-4FFD-BB09-5DEFE598456B}"/>
    <dgm:cxn modelId="{EBC1AF2D-B434-4A60-B53B-7FA41EE16BEC}" type="presOf" srcId="{CCA9625D-3372-4BB7-8CB4-74DEA06F5CBE}" destId="{ACBBF284-FCAB-48E3-8A3A-DE31750E0CB5}" srcOrd="0" destOrd="0" presId="urn:microsoft.com/office/officeart/2018/2/layout/IconLabelList"/>
    <dgm:cxn modelId="{54549F63-BD5A-4B18-AF78-C6DECE78351E}" type="presOf" srcId="{3DD98BC0-056A-45D6-8378-3F417F08B9A1}" destId="{93DC1550-4439-46D5-AFD0-8A7A94D17C80}" srcOrd="0" destOrd="0" presId="urn:microsoft.com/office/officeart/2018/2/layout/IconLabelList"/>
    <dgm:cxn modelId="{BF924D9A-8CD3-4313-9DB6-952143443FCF}" srcId="{CCA9625D-3372-4BB7-8CB4-74DEA06F5CBE}" destId="{A2FF475F-2FFA-4CA9-BA28-69BAEECB61E5}" srcOrd="2" destOrd="0" parTransId="{A1F9E678-A7C4-496D-985E-73A24940AF0F}" sibTransId="{F9E79D27-747F-4504-8483-08E2F9B72443}"/>
    <dgm:cxn modelId="{D58B18DC-F8D9-4DDB-A6A4-666B3E32B2BA}" type="presOf" srcId="{A2FF475F-2FFA-4CA9-BA28-69BAEECB61E5}" destId="{1316FBE0-11C0-4062-B9BE-680A4BECCF04}" srcOrd="0" destOrd="0" presId="urn:microsoft.com/office/officeart/2018/2/layout/IconLabelList"/>
    <dgm:cxn modelId="{F081B1E4-B742-4150-9E68-820B135F596A}" type="presOf" srcId="{9BFF2F53-177B-4A09-BBBF-32D85DACD247}" destId="{1E85922A-9181-4E9B-B073-4A78B0FED393}" srcOrd="0" destOrd="0" presId="urn:microsoft.com/office/officeart/2018/2/layout/IconLabelList"/>
    <dgm:cxn modelId="{D0ED31F5-AFFE-49DC-B522-4A0672DE8888}" srcId="{CCA9625D-3372-4BB7-8CB4-74DEA06F5CBE}" destId="{9BFF2F53-177B-4A09-BBBF-32D85DACD247}" srcOrd="0" destOrd="0" parTransId="{92D89645-0D4B-4E22-8120-62FAAD3AE0F5}" sibTransId="{24722CFD-C87D-4BD4-B0BF-77B979FF9565}"/>
    <dgm:cxn modelId="{440FA2CA-6FDC-4A77-A463-C4AFF57DFEBB}" type="presParOf" srcId="{ACBBF284-FCAB-48E3-8A3A-DE31750E0CB5}" destId="{1F3CF1E7-D99F-4EA7-B15C-2E9A28FAE567}" srcOrd="0" destOrd="0" presId="urn:microsoft.com/office/officeart/2018/2/layout/IconLabelList"/>
    <dgm:cxn modelId="{90BFBB1F-F699-45E4-8F81-9ADE5C3878E7}" type="presParOf" srcId="{1F3CF1E7-D99F-4EA7-B15C-2E9A28FAE567}" destId="{9BFC7035-C8A0-4690-8EC9-5C3D00E35177}" srcOrd="0" destOrd="0" presId="urn:microsoft.com/office/officeart/2018/2/layout/IconLabelList"/>
    <dgm:cxn modelId="{AC3AAE03-CA56-4FF7-8459-A35FB0FB43A8}" type="presParOf" srcId="{1F3CF1E7-D99F-4EA7-B15C-2E9A28FAE567}" destId="{F7346B55-45D0-4224-9E4B-08EF8F6B4FD0}" srcOrd="1" destOrd="0" presId="urn:microsoft.com/office/officeart/2018/2/layout/IconLabelList"/>
    <dgm:cxn modelId="{1450D14B-AA4B-4A16-A8F8-09674C5D7A59}" type="presParOf" srcId="{1F3CF1E7-D99F-4EA7-B15C-2E9A28FAE567}" destId="{1E85922A-9181-4E9B-B073-4A78B0FED393}" srcOrd="2" destOrd="0" presId="urn:microsoft.com/office/officeart/2018/2/layout/IconLabelList"/>
    <dgm:cxn modelId="{005DCA7F-5ACE-4C2D-8D20-CAA1E0CD0FCD}" type="presParOf" srcId="{ACBBF284-FCAB-48E3-8A3A-DE31750E0CB5}" destId="{15D608D2-55F9-45B5-90BA-2E271E698515}" srcOrd="1" destOrd="0" presId="urn:microsoft.com/office/officeart/2018/2/layout/IconLabelList"/>
    <dgm:cxn modelId="{B074AE8C-C0DF-4387-BD0D-A350BAC1A894}" type="presParOf" srcId="{ACBBF284-FCAB-48E3-8A3A-DE31750E0CB5}" destId="{13548EF8-4B8D-4C2D-9BCA-B7FA0A14A2CE}" srcOrd="2" destOrd="0" presId="urn:microsoft.com/office/officeart/2018/2/layout/IconLabelList"/>
    <dgm:cxn modelId="{E078341B-8C91-41AE-BEA9-7825442CDCA6}" type="presParOf" srcId="{13548EF8-4B8D-4C2D-9BCA-B7FA0A14A2CE}" destId="{45FDAEF7-7E2A-41C4-8B5D-97D04C0C54E6}" srcOrd="0" destOrd="0" presId="urn:microsoft.com/office/officeart/2018/2/layout/IconLabelList"/>
    <dgm:cxn modelId="{79FCBDDE-25D9-4E37-873A-53819357B12B}" type="presParOf" srcId="{13548EF8-4B8D-4C2D-9BCA-B7FA0A14A2CE}" destId="{3DC2D34D-2330-4D52-B816-52A538736078}" srcOrd="1" destOrd="0" presId="urn:microsoft.com/office/officeart/2018/2/layout/IconLabelList"/>
    <dgm:cxn modelId="{93530ADE-0A90-467E-9696-6C17F3A10A5D}" type="presParOf" srcId="{13548EF8-4B8D-4C2D-9BCA-B7FA0A14A2CE}" destId="{93DC1550-4439-46D5-AFD0-8A7A94D17C80}" srcOrd="2" destOrd="0" presId="urn:microsoft.com/office/officeart/2018/2/layout/IconLabelList"/>
    <dgm:cxn modelId="{E2053908-ED91-4AB1-A189-CA4C082BA008}" type="presParOf" srcId="{ACBBF284-FCAB-48E3-8A3A-DE31750E0CB5}" destId="{F4354BCE-D842-4D9F-8575-F5659AC9DB2F}" srcOrd="3" destOrd="0" presId="urn:microsoft.com/office/officeart/2018/2/layout/IconLabelList"/>
    <dgm:cxn modelId="{5697AA28-9447-46D9-BBF2-682AE9AFC3E2}" type="presParOf" srcId="{ACBBF284-FCAB-48E3-8A3A-DE31750E0CB5}" destId="{A5690DAF-4DD9-4A4B-8347-5B8C50F6E61C}" srcOrd="4" destOrd="0" presId="urn:microsoft.com/office/officeart/2018/2/layout/IconLabelList"/>
    <dgm:cxn modelId="{8FB48179-89D9-4CDD-80E0-43F3FC486522}" type="presParOf" srcId="{A5690DAF-4DD9-4A4B-8347-5B8C50F6E61C}" destId="{511AEB07-6251-47C2-B97E-C4207476CBDF}" srcOrd="0" destOrd="0" presId="urn:microsoft.com/office/officeart/2018/2/layout/IconLabelList"/>
    <dgm:cxn modelId="{28CBD4AF-9ADC-43BA-9F8D-2D2D149CE882}" type="presParOf" srcId="{A5690DAF-4DD9-4A4B-8347-5B8C50F6E61C}" destId="{122588EF-FE05-4212-8866-A022EF1607EC}" srcOrd="1" destOrd="0" presId="urn:microsoft.com/office/officeart/2018/2/layout/IconLabelList"/>
    <dgm:cxn modelId="{92A016F2-9AFC-46A3-8F90-834244CF12E3}" type="presParOf" srcId="{A5690DAF-4DD9-4A4B-8347-5B8C50F6E61C}" destId="{1316FBE0-11C0-4062-B9BE-680A4BECCF04}"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93844E1-344A-4B4B-A928-5E18C2E1E61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FA7EEF3-F5F7-4BBB-9AD1-7F489BF1D408}">
      <dgm:prSet custT="1"/>
      <dgm:spPr/>
      <dgm:t>
        <a:bodyPr/>
        <a:lstStyle/>
        <a:p>
          <a:r>
            <a:rPr lang="en-US" sz="1800" dirty="0"/>
            <a:t>Useful information about healthy eating &amp; </a:t>
          </a:r>
          <a:br>
            <a:rPr lang="en-US" sz="1800" dirty="0"/>
          </a:br>
          <a:r>
            <a:rPr lang="en-US" sz="1800" dirty="0"/>
            <a:t>lifestyle choices</a:t>
          </a:r>
        </a:p>
      </dgm:t>
    </dgm:pt>
    <dgm:pt modelId="{41D0991E-09F4-4A26-8BAC-7308269D9670}" type="parTrans" cxnId="{7176DFE5-926B-4442-9176-61651042EA65}">
      <dgm:prSet/>
      <dgm:spPr/>
      <dgm:t>
        <a:bodyPr/>
        <a:lstStyle/>
        <a:p>
          <a:endParaRPr lang="en-US"/>
        </a:p>
      </dgm:t>
    </dgm:pt>
    <dgm:pt modelId="{7CCF1130-A950-4E69-98B1-6B01B1EE0481}" type="sibTrans" cxnId="{7176DFE5-926B-4442-9176-61651042EA65}">
      <dgm:prSet/>
      <dgm:spPr/>
      <dgm:t>
        <a:bodyPr/>
        <a:lstStyle/>
        <a:p>
          <a:endParaRPr lang="en-US"/>
        </a:p>
      </dgm:t>
    </dgm:pt>
    <dgm:pt modelId="{7945B232-5279-493A-AFFF-DF2E0F46C2B3}">
      <dgm:prSet custT="1"/>
      <dgm:spPr/>
      <dgm:t>
        <a:bodyPr/>
        <a:lstStyle/>
        <a:p>
          <a:r>
            <a:rPr lang="en-US" sz="1600" dirty="0"/>
            <a:t>Food-related topics including shopping, selection, preparation, storage, micro/macronutrient &amp; alternative choices</a:t>
          </a:r>
        </a:p>
      </dgm:t>
    </dgm:pt>
    <dgm:pt modelId="{BB4FF440-4B3B-4BE9-A0B6-AF7E56C24EBC}" type="parTrans" cxnId="{D9E4AF27-502B-4E7E-835A-ACC46569EB05}">
      <dgm:prSet/>
      <dgm:spPr/>
      <dgm:t>
        <a:bodyPr/>
        <a:lstStyle/>
        <a:p>
          <a:endParaRPr lang="en-US"/>
        </a:p>
      </dgm:t>
    </dgm:pt>
    <dgm:pt modelId="{A3A45F25-1C69-4E16-AC5A-E073F896951E}" type="sibTrans" cxnId="{D9E4AF27-502B-4E7E-835A-ACC46569EB05}">
      <dgm:prSet/>
      <dgm:spPr/>
      <dgm:t>
        <a:bodyPr/>
        <a:lstStyle/>
        <a:p>
          <a:endParaRPr lang="en-US"/>
        </a:p>
      </dgm:t>
    </dgm:pt>
    <dgm:pt modelId="{AC0C9912-699E-412B-9B8A-3E400B20567D}">
      <dgm:prSet custT="1"/>
      <dgm:spPr/>
      <dgm:t>
        <a:bodyPr/>
        <a:lstStyle/>
        <a:p>
          <a:r>
            <a:rPr lang="en-US" sz="1800" dirty="0"/>
            <a:t>Physical activity</a:t>
          </a:r>
        </a:p>
      </dgm:t>
    </dgm:pt>
    <dgm:pt modelId="{3C940129-D80A-43B0-8573-53964E897F9A}" type="parTrans" cxnId="{4F9A7C1B-8A74-4224-B7B7-25D77198105A}">
      <dgm:prSet/>
      <dgm:spPr/>
      <dgm:t>
        <a:bodyPr/>
        <a:lstStyle/>
        <a:p>
          <a:endParaRPr lang="en-US"/>
        </a:p>
      </dgm:t>
    </dgm:pt>
    <dgm:pt modelId="{33568AF6-F71E-4C8B-8EB9-45692ACFBE36}" type="sibTrans" cxnId="{4F9A7C1B-8A74-4224-B7B7-25D77198105A}">
      <dgm:prSet/>
      <dgm:spPr/>
      <dgm:t>
        <a:bodyPr/>
        <a:lstStyle/>
        <a:p>
          <a:endParaRPr lang="en-US"/>
        </a:p>
      </dgm:t>
    </dgm:pt>
    <dgm:pt modelId="{FDE0C3C4-BFB7-4E24-9A0F-20E803C1FDF3}">
      <dgm:prSet custT="1"/>
      <dgm:spPr/>
      <dgm:t>
        <a:bodyPr/>
        <a:lstStyle/>
        <a:p>
          <a:r>
            <a:rPr lang="en-US" sz="1800" dirty="0"/>
            <a:t>Holistic wellness</a:t>
          </a:r>
        </a:p>
      </dgm:t>
    </dgm:pt>
    <dgm:pt modelId="{5C152448-44E8-4CF0-8C5E-E0229A58929F}" type="parTrans" cxnId="{E069B4CA-BB3C-43E0-B328-7E63893BE995}">
      <dgm:prSet/>
      <dgm:spPr/>
      <dgm:t>
        <a:bodyPr/>
        <a:lstStyle/>
        <a:p>
          <a:endParaRPr lang="en-US"/>
        </a:p>
      </dgm:t>
    </dgm:pt>
    <dgm:pt modelId="{A8A984BC-6003-47E4-98C4-9B5F473C13C9}" type="sibTrans" cxnId="{E069B4CA-BB3C-43E0-B328-7E63893BE995}">
      <dgm:prSet/>
      <dgm:spPr/>
      <dgm:t>
        <a:bodyPr/>
        <a:lstStyle/>
        <a:p>
          <a:endParaRPr lang="en-US"/>
        </a:p>
      </dgm:t>
    </dgm:pt>
    <dgm:pt modelId="{37BF32FE-4BA1-41D4-BF8A-8908AF74860D}">
      <dgm:prSet custT="1"/>
      <dgm:spPr/>
      <dgm:t>
        <a:bodyPr/>
        <a:lstStyle/>
        <a:p>
          <a:r>
            <a:rPr lang="en-US" sz="1800" dirty="0"/>
            <a:t>Provided in any useful format</a:t>
          </a:r>
        </a:p>
      </dgm:t>
    </dgm:pt>
    <dgm:pt modelId="{5E4EF43C-80AC-43AF-B44E-CE57C38554CF}" type="parTrans" cxnId="{4B50C581-0C93-4C8A-80BB-2BEC4FDAB664}">
      <dgm:prSet/>
      <dgm:spPr/>
      <dgm:t>
        <a:bodyPr/>
        <a:lstStyle/>
        <a:p>
          <a:endParaRPr lang="en-US"/>
        </a:p>
      </dgm:t>
    </dgm:pt>
    <dgm:pt modelId="{611DBB08-7C80-40A4-B3A9-46F7EBA8468D}" type="sibTrans" cxnId="{4B50C581-0C93-4C8A-80BB-2BEC4FDAB664}">
      <dgm:prSet/>
      <dgm:spPr/>
      <dgm:t>
        <a:bodyPr/>
        <a:lstStyle/>
        <a:p>
          <a:endParaRPr lang="en-US"/>
        </a:p>
      </dgm:t>
    </dgm:pt>
    <dgm:pt modelId="{3D2F7396-4736-4D13-A6DF-083CF2A60292}">
      <dgm:prSet custT="1"/>
      <dgm:spPr/>
      <dgm:t>
        <a:bodyPr/>
        <a:lstStyle/>
        <a:p>
          <a:r>
            <a:rPr lang="en-US" sz="1800" dirty="0"/>
            <a:t>Provides knowledge, skills &amp; attitudes that assist consumers in improving their health &amp; wellbeing</a:t>
          </a:r>
        </a:p>
      </dgm:t>
    </dgm:pt>
    <dgm:pt modelId="{EB1AEF65-B28C-42F0-99D3-0BE2FBA2DE69}" type="parTrans" cxnId="{321B3337-3AFE-467C-8D03-94048A3BFD6C}">
      <dgm:prSet/>
      <dgm:spPr/>
      <dgm:t>
        <a:bodyPr/>
        <a:lstStyle/>
        <a:p>
          <a:endParaRPr lang="en-US"/>
        </a:p>
      </dgm:t>
    </dgm:pt>
    <dgm:pt modelId="{82B698EF-A8A2-4C27-A268-45C26E02082E}" type="sibTrans" cxnId="{321B3337-3AFE-467C-8D03-94048A3BFD6C}">
      <dgm:prSet/>
      <dgm:spPr/>
      <dgm:t>
        <a:bodyPr/>
        <a:lstStyle/>
        <a:p>
          <a:endParaRPr lang="en-US"/>
        </a:p>
      </dgm:t>
    </dgm:pt>
    <dgm:pt modelId="{5B80C64E-3158-46F1-84BE-22DE84416195}" type="pres">
      <dgm:prSet presAssocID="{593844E1-344A-4B4B-A928-5E18C2E1E61E}" presName="root" presStyleCnt="0">
        <dgm:presLayoutVars>
          <dgm:dir/>
          <dgm:resizeHandles val="exact"/>
        </dgm:presLayoutVars>
      </dgm:prSet>
      <dgm:spPr/>
    </dgm:pt>
    <dgm:pt modelId="{253920EC-C096-4EAF-9C5E-99225075EF75}" type="pres">
      <dgm:prSet presAssocID="{DFA7EEF3-F5F7-4BBB-9AD1-7F489BF1D408}" presName="compNode" presStyleCnt="0"/>
      <dgm:spPr/>
    </dgm:pt>
    <dgm:pt modelId="{99A5E9B8-B59B-4FC3-89C9-C093174BBC8D}" type="pres">
      <dgm:prSet presAssocID="{DFA7EEF3-F5F7-4BBB-9AD1-7F489BF1D408}" presName="bgRect" presStyleLbl="bgShp" presStyleIdx="0" presStyleCnt="6"/>
      <dgm:spPr/>
    </dgm:pt>
    <dgm:pt modelId="{4D2A35FA-9549-46C7-825F-E786AF1A8A33}" type="pres">
      <dgm:prSet presAssocID="{DFA7EEF3-F5F7-4BBB-9AD1-7F489BF1D408}"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ruit Bowl"/>
        </a:ext>
      </dgm:extLst>
    </dgm:pt>
    <dgm:pt modelId="{5265081D-D82F-4D74-ADE7-7D4EFABBEBE9}" type="pres">
      <dgm:prSet presAssocID="{DFA7EEF3-F5F7-4BBB-9AD1-7F489BF1D408}" presName="spaceRect" presStyleCnt="0"/>
      <dgm:spPr/>
    </dgm:pt>
    <dgm:pt modelId="{B16DD665-28B6-43DA-9352-60CFB002E5CB}" type="pres">
      <dgm:prSet presAssocID="{DFA7EEF3-F5F7-4BBB-9AD1-7F489BF1D408}" presName="parTx" presStyleLbl="revTx" presStyleIdx="0" presStyleCnt="6">
        <dgm:presLayoutVars>
          <dgm:chMax val="0"/>
          <dgm:chPref val="0"/>
        </dgm:presLayoutVars>
      </dgm:prSet>
      <dgm:spPr/>
    </dgm:pt>
    <dgm:pt modelId="{0CC1C8AB-D42E-4763-8974-D1517BDA027D}" type="pres">
      <dgm:prSet presAssocID="{7CCF1130-A950-4E69-98B1-6B01B1EE0481}" presName="sibTrans" presStyleCnt="0"/>
      <dgm:spPr/>
    </dgm:pt>
    <dgm:pt modelId="{AEF41A95-F9E3-4D39-9148-802828EA4F03}" type="pres">
      <dgm:prSet presAssocID="{7945B232-5279-493A-AFFF-DF2E0F46C2B3}" presName="compNode" presStyleCnt="0"/>
      <dgm:spPr/>
    </dgm:pt>
    <dgm:pt modelId="{41693175-7E18-40F6-898D-5D8D81EAA9E6}" type="pres">
      <dgm:prSet presAssocID="{7945B232-5279-493A-AFFF-DF2E0F46C2B3}" presName="bgRect" presStyleLbl="bgShp" presStyleIdx="1" presStyleCnt="6"/>
      <dgm:spPr/>
    </dgm:pt>
    <dgm:pt modelId="{510F8C54-D4CC-4C1C-8A0B-A2A19D9D595A}" type="pres">
      <dgm:prSet presAssocID="{7945B232-5279-493A-AFFF-DF2E0F46C2B3}"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vocado"/>
        </a:ext>
      </dgm:extLst>
    </dgm:pt>
    <dgm:pt modelId="{E268B5B4-A797-49CD-B81C-ABD344DB0EB6}" type="pres">
      <dgm:prSet presAssocID="{7945B232-5279-493A-AFFF-DF2E0F46C2B3}" presName="spaceRect" presStyleCnt="0"/>
      <dgm:spPr/>
    </dgm:pt>
    <dgm:pt modelId="{5E8D743C-3638-40C0-89CD-0439C2A84114}" type="pres">
      <dgm:prSet presAssocID="{7945B232-5279-493A-AFFF-DF2E0F46C2B3}" presName="parTx" presStyleLbl="revTx" presStyleIdx="1" presStyleCnt="6">
        <dgm:presLayoutVars>
          <dgm:chMax val="0"/>
          <dgm:chPref val="0"/>
        </dgm:presLayoutVars>
      </dgm:prSet>
      <dgm:spPr/>
    </dgm:pt>
    <dgm:pt modelId="{0DEAF7FD-57D0-44B6-8565-2656A141D41D}" type="pres">
      <dgm:prSet presAssocID="{A3A45F25-1C69-4E16-AC5A-E073F896951E}" presName="sibTrans" presStyleCnt="0"/>
      <dgm:spPr/>
    </dgm:pt>
    <dgm:pt modelId="{972B703C-86C2-4562-B96E-671C16C1A96A}" type="pres">
      <dgm:prSet presAssocID="{AC0C9912-699E-412B-9B8A-3E400B20567D}" presName="compNode" presStyleCnt="0"/>
      <dgm:spPr/>
    </dgm:pt>
    <dgm:pt modelId="{93EE8977-5476-48C7-8671-BBC89810E75C}" type="pres">
      <dgm:prSet presAssocID="{AC0C9912-699E-412B-9B8A-3E400B20567D}" presName="bgRect" presStyleLbl="bgShp" presStyleIdx="2" presStyleCnt="6"/>
      <dgm:spPr/>
    </dgm:pt>
    <dgm:pt modelId="{368E3CA9-198F-4AC3-90EB-0FE32E3C9610}" type="pres">
      <dgm:prSet presAssocID="{AC0C9912-699E-412B-9B8A-3E400B20567D}"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un"/>
        </a:ext>
      </dgm:extLst>
    </dgm:pt>
    <dgm:pt modelId="{40B092F4-0621-4D25-B8E6-6B65D7F0E759}" type="pres">
      <dgm:prSet presAssocID="{AC0C9912-699E-412B-9B8A-3E400B20567D}" presName="spaceRect" presStyleCnt="0"/>
      <dgm:spPr/>
    </dgm:pt>
    <dgm:pt modelId="{F0F6FED8-9ECB-46F0-A298-6F3F6FA56460}" type="pres">
      <dgm:prSet presAssocID="{AC0C9912-699E-412B-9B8A-3E400B20567D}" presName="parTx" presStyleLbl="revTx" presStyleIdx="2" presStyleCnt="6">
        <dgm:presLayoutVars>
          <dgm:chMax val="0"/>
          <dgm:chPref val="0"/>
        </dgm:presLayoutVars>
      </dgm:prSet>
      <dgm:spPr/>
    </dgm:pt>
    <dgm:pt modelId="{4D62AE83-AA9B-4EB0-B977-604A9794598E}" type="pres">
      <dgm:prSet presAssocID="{33568AF6-F71E-4C8B-8EB9-45692ACFBE36}" presName="sibTrans" presStyleCnt="0"/>
      <dgm:spPr/>
    </dgm:pt>
    <dgm:pt modelId="{AFA90316-0052-4173-A4C7-2D3CC79D8211}" type="pres">
      <dgm:prSet presAssocID="{FDE0C3C4-BFB7-4E24-9A0F-20E803C1FDF3}" presName="compNode" presStyleCnt="0"/>
      <dgm:spPr/>
    </dgm:pt>
    <dgm:pt modelId="{C1C685C8-A390-4D6A-8D80-6CDACF9F09D5}" type="pres">
      <dgm:prSet presAssocID="{FDE0C3C4-BFB7-4E24-9A0F-20E803C1FDF3}" presName="bgRect" presStyleLbl="bgShp" presStyleIdx="3" presStyleCnt="6"/>
      <dgm:spPr/>
    </dgm:pt>
    <dgm:pt modelId="{B334B27B-646C-4A7F-B57A-A289805CBBE9}" type="pres">
      <dgm:prSet presAssocID="{FDE0C3C4-BFB7-4E24-9A0F-20E803C1FDF3}"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lant"/>
        </a:ext>
      </dgm:extLst>
    </dgm:pt>
    <dgm:pt modelId="{081E1C7F-495A-4E32-973A-0D80CC5C5120}" type="pres">
      <dgm:prSet presAssocID="{FDE0C3C4-BFB7-4E24-9A0F-20E803C1FDF3}" presName="spaceRect" presStyleCnt="0"/>
      <dgm:spPr/>
    </dgm:pt>
    <dgm:pt modelId="{26D0513F-0E12-4F0B-8118-464688E6913C}" type="pres">
      <dgm:prSet presAssocID="{FDE0C3C4-BFB7-4E24-9A0F-20E803C1FDF3}" presName="parTx" presStyleLbl="revTx" presStyleIdx="3" presStyleCnt="6">
        <dgm:presLayoutVars>
          <dgm:chMax val="0"/>
          <dgm:chPref val="0"/>
        </dgm:presLayoutVars>
      </dgm:prSet>
      <dgm:spPr/>
    </dgm:pt>
    <dgm:pt modelId="{3145D4B8-AD52-413B-A50B-9279E1982B28}" type="pres">
      <dgm:prSet presAssocID="{A8A984BC-6003-47E4-98C4-9B5F473C13C9}" presName="sibTrans" presStyleCnt="0"/>
      <dgm:spPr/>
    </dgm:pt>
    <dgm:pt modelId="{C5D820CE-DFC4-4B50-B821-259C192AD174}" type="pres">
      <dgm:prSet presAssocID="{37BF32FE-4BA1-41D4-BF8A-8908AF74860D}" presName="compNode" presStyleCnt="0"/>
      <dgm:spPr/>
    </dgm:pt>
    <dgm:pt modelId="{14059DF2-76B4-40C2-992A-A0A0C720157D}" type="pres">
      <dgm:prSet presAssocID="{37BF32FE-4BA1-41D4-BF8A-8908AF74860D}" presName="bgRect" presStyleLbl="bgShp" presStyleIdx="4" presStyleCnt="6"/>
      <dgm:spPr/>
    </dgm:pt>
    <dgm:pt modelId="{B43FC0FC-DF08-4A62-99EC-4F625B275FB9}" type="pres">
      <dgm:prSet presAssocID="{37BF32FE-4BA1-41D4-BF8A-8908AF74860D}"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1496F233-C370-45C9-8C38-D4D845F21D6E}" type="pres">
      <dgm:prSet presAssocID="{37BF32FE-4BA1-41D4-BF8A-8908AF74860D}" presName="spaceRect" presStyleCnt="0"/>
      <dgm:spPr/>
    </dgm:pt>
    <dgm:pt modelId="{04B9245D-F9FF-4630-9DE0-CC6A1C474C3E}" type="pres">
      <dgm:prSet presAssocID="{37BF32FE-4BA1-41D4-BF8A-8908AF74860D}" presName="parTx" presStyleLbl="revTx" presStyleIdx="4" presStyleCnt="6">
        <dgm:presLayoutVars>
          <dgm:chMax val="0"/>
          <dgm:chPref val="0"/>
        </dgm:presLayoutVars>
      </dgm:prSet>
      <dgm:spPr/>
    </dgm:pt>
    <dgm:pt modelId="{B4EF2085-6179-4FE2-BAEA-BD3332023BEC}" type="pres">
      <dgm:prSet presAssocID="{611DBB08-7C80-40A4-B3A9-46F7EBA8468D}" presName="sibTrans" presStyleCnt="0"/>
      <dgm:spPr/>
    </dgm:pt>
    <dgm:pt modelId="{EDC6CDC7-6A65-47B1-A7D0-D03911DA5102}" type="pres">
      <dgm:prSet presAssocID="{3D2F7396-4736-4D13-A6DF-083CF2A60292}" presName="compNode" presStyleCnt="0"/>
      <dgm:spPr/>
    </dgm:pt>
    <dgm:pt modelId="{FCC62C1D-E118-46B5-ADDF-EF3B66345B6C}" type="pres">
      <dgm:prSet presAssocID="{3D2F7396-4736-4D13-A6DF-083CF2A60292}" presName="bgRect" presStyleLbl="bgShp" presStyleIdx="5" presStyleCnt="6"/>
      <dgm:spPr/>
    </dgm:pt>
    <dgm:pt modelId="{B67F1D77-5CFC-4F27-9978-E59B2BB758EC}" type="pres">
      <dgm:prSet presAssocID="{3D2F7396-4736-4D13-A6DF-083CF2A60292}"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rain in head"/>
        </a:ext>
      </dgm:extLst>
    </dgm:pt>
    <dgm:pt modelId="{4760F7A5-BE25-4EFF-B6AB-E1EB981DED3B}" type="pres">
      <dgm:prSet presAssocID="{3D2F7396-4736-4D13-A6DF-083CF2A60292}" presName="spaceRect" presStyleCnt="0"/>
      <dgm:spPr/>
    </dgm:pt>
    <dgm:pt modelId="{28377DD2-AF35-409A-8065-DDB0CAF6D773}" type="pres">
      <dgm:prSet presAssocID="{3D2F7396-4736-4D13-A6DF-083CF2A60292}" presName="parTx" presStyleLbl="revTx" presStyleIdx="5" presStyleCnt="6">
        <dgm:presLayoutVars>
          <dgm:chMax val="0"/>
          <dgm:chPref val="0"/>
        </dgm:presLayoutVars>
      </dgm:prSet>
      <dgm:spPr/>
    </dgm:pt>
  </dgm:ptLst>
  <dgm:cxnLst>
    <dgm:cxn modelId="{4F9A7C1B-8A74-4224-B7B7-25D77198105A}" srcId="{593844E1-344A-4B4B-A928-5E18C2E1E61E}" destId="{AC0C9912-699E-412B-9B8A-3E400B20567D}" srcOrd="2" destOrd="0" parTransId="{3C940129-D80A-43B0-8573-53964E897F9A}" sibTransId="{33568AF6-F71E-4C8B-8EB9-45692ACFBE36}"/>
    <dgm:cxn modelId="{D9E4AF27-502B-4E7E-835A-ACC46569EB05}" srcId="{593844E1-344A-4B4B-A928-5E18C2E1E61E}" destId="{7945B232-5279-493A-AFFF-DF2E0F46C2B3}" srcOrd="1" destOrd="0" parTransId="{BB4FF440-4B3B-4BE9-A0B6-AF7E56C24EBC}" sibTransId="{A3A45F25-1C69-4E16-AC5A-E073F896951E}"/>
    <dgm:cxn modelId="{321B3337-3AFE-467C-8D03-94048A3BFD6C}" srcId="{593844E1-344A-4B4B-A928-5E18C2E1E61E}" destId="{3D2F7396-4736-4D13-A6DF-083CF2A60292}" srcOrd="5" destOrd="0" parTransId="{EB1AEF65-B28C-42F0-99D3-0BE2FBA2DE69}" sibTransId="{82B698EF-A8A2-4C27-A268-45C26E02082E}"/>
    <dgm:cxn modelId="{C3B7A738-E4E0-4D5B-9E3C-DA407E5F68B7}" type="presOf" srcId="{37BF32FE-4BA1-41D4-BF8A-8908AF74860D}" destId="{04B9245D-F9FF-4630-9DE0-CC6A1C474C3E}" srcOrd="0" destOrd="0" presId="urn:microsoft.com/office/officeart/2018/2/layout/IconVerticalSolidList"/>
    <dgm:cxn modelId="{E331CF5F-7CAB-4F2A-91AB-BEF33AB39BC4}" type="presOf" srcId="{3D2F7396-4736-4D13-A6DF-083CF2A60292}" destId="{28377DD2-AF35-409A-8065-DDB0CAF6D773}" srcOrd="0" destOrd="0" presId="urn:microsoft.com/office/officeart/2018/2/layout/IconVerticalSolidList"/>
    <dgm:cxn modelId="{685E6E42-E291-4C9B-B2B1-9293AE374D91}" type="presOf" srcId="{593844E1-344A-4B4B-A928-5E18C2E1E61E}" destId="{5B80C64E-3158-46F1-84BE-22DE84416195}" srcOrd="0" destOrd="0" presId="urn:microsoft.com/office/officeart/2018/2/layout/IconVerticalSolidList"/>
    <dgm:cxn modelId="{66184043-1727-48D4-B99D-894DBB943997}" type="presOf" srcId="{7945B232-5279-493A-AFFF-DF2E0F46C2B3}" destId="{5E8D743C-3638-40C0-89CD-0439C2A84114}" srcOrd="0" destOrd="0" presId="urn:microsoft.com/office/officeart/2018/2/layout/IconVerticalSolidList"/>
    <dgm:cxn modelId="{4B50C581-0C93-4C8A-80BB-2BEC4FDAB664}" srcId="{593844E1-344A-4B4B-A928-5E18C2E1E61E}" destId="{37BF32FE-4BA1-41D4-BF8A-8908AF74860D}" srcOrd="4" destOrd="0" parTransId="{5E4EF43C-80AC-43AF-B44E-CE57C38554CF}" sibTransId="{611DBB08-7C80-40A4-B3A9-46F7EBA8468D}"/>
    <dgm:cxn modelId="{7EA26388-536B-46D0-BB0E-729E34AA5FD6}" type="presOf" srcId="{FDE0C3C4-BFB7-4E24-9A0F-20E803C1FDF3}" destId="{26D0513F-0E12-4F0B-8118-464688E6913C}" srcOrd="0" destOrd="0" presId="urn:microsoft.com/office/officeart/2018/2/layout/IconVerticalSolidList"/>
    <dgm:cxn modelId="{EE1E6099-7FC9-4BD1-86E7-A91FBE7BC96C}" type="presOf" srcId="{AC0C9912-699E-412B-9B8A-3E400B20567D}" destId="{F0F6FED8-9ECB-46F0-A298-6F3F6FA56460}" srcOrd="0" destOrd="0" presId="urn:microsoft.com/office/officeart/2018/2/layout/IconVerticalSolidList"/>
    <dgm:cxn modelId="{808F58C2-1026-4710-9585-ADC64EB663C2}" type="presOf" srcId="{DFA7EEF3-F5F7-4BBB-9AD1-7F489BF1D408}" destId="{B16DD665-28B6-43DA-9352-60CFB002E5CB}" srcOrd="0" destOrd="0" presId="urn:microsoft.com/office/officeart/2018/2/layout/IconVerticalSolidList"/>
    <dgm:cxn modelId="{E069B4CA-BB3C-43E0-B328-7E63893BE995}" srcId="{593844E1-344A-4B4B-A928-5E18C2E1E61E}" destId="{FDE0C3C4-BFB7-4E24-9A0F-20E803C1FDF3}" srcOrd="3" destOrd="0" parTransId="{5C152448-44E8-4CF0-8C5E-E0229A58929F}" sibTransId="{A8A984BC-6003-47E4-98C4-9B5F473C13C9}"/>
    <dgm:cxn modelId="{7176DFE5-926B-4442-9176-61651042EA65}" srcId="{593844E1-344A-4B4B-A928-5E18C2E1E61E}" destId="{DFA7EEF3-F5F7-4BBB-9AD1-7F489BF1D408}" srcOrd="0" destOrd="0" parTransId="{41D0991E-09F4-4A26-8BAC-7308269D9670}" sibTransId="{7CCF1130-A950-4E69-98B1-6B01B1EE0481}"/>
    <dgm:cxn modelId="{F76E2D6A-EA69-491E-BE02-20FF10F88D6F}" type="presParOf" srcId="{5B80C64E-3158-46F1-84BE-22DE84416195}" destId="{253920EC-C096-4EAF-9C5E-99225075EF75}" srcOrd="0" destOrd="0" presId="urn:microsoft.com/office/officeart/2018/2/layout/IconVerticalSolidList"/>
    <dgm:cxn modelId="{7543C354-50EE-4404-891E-74E23855A4D7}" type="presParOf" srcId="{253920EC-C096-4EAF-9C5E-99225075EF75}" destId="{99A5E9B8-B59B-4FC3-89C9-C093174BBC8D}" srcOrd="0" destOrd="0" presId="urn:microsoft.com/office/officeart/2018/2/layout/IconVerticalSolidList"/>
    <dgm:cxn modelId="{A2874EC4-89BF-4A9B-B886-3D84B5EC3D09}" type="presParOf" srcId="{253920EC-C096-4EAF-9C5E-99225075EF75}" destId="{4D2A35FA-9549-46C7-825F-E786AF1A8A33}" srcOrd="1" destOrd="0" presId="urn:microsoft.com/office/officeart/2018/2/layout/IconVerticalSolidList"/>
    <dgm:cxn modelId="{D59E1C0C-BBD1-4ECC-BBCA-E92ABB153861}" type="presParOf" srcId="{253920EC-C096-4EAF-9C5E-99225075EF75}" destId="{5265081D-D82F-4D74-ADE7-7D4EFABBEBE9}" srcOrd="2" destOrd="0" presId="urn:microsoft.com/office/officeart/2018/2/layout/IconVerticalSolidList"/>
    <dgm:cxn modelId="{D8307906-E66B-41A4-9456-F73B811E0B73}" type="presParOf" srcId="{253920EC-C096-4EAF-9C5E-99225075EF75}" destId="{B16DD665-28B6-43DA-9352-60CFB002E5CB}" srcOrd="3" destOrd="0" presId="urn:microsoft.com/office/officeart/2018/2/layout/IconVerticalSolidList"/>
    <dgm:cxn modelId="{3283DC2C-D07A-4E3A-A9CD-9C28F849D4B7}" type="presParOf" srcId="{5B80C64E-3158-46F1-84BE-22DE84416195}" destId="{0CC1C8AB-D42E-4763-8974-D1517BDA027D}" srcOrd="1" destOrd="0" presId="urn:microsoft.com/office/officeart/2018/2/layout/IconVerticalSolidList"/>
    <dgm:cxn modelId="{571FE599-D500-4CB5-9A2F-51D72153AF3C}" type="presParOf" srcId="{5B80C64E-3158-46F1-84BE-22DE84416195}" destId="{AEF41A95-F9E3-4D39-9148-802828EA4F03}" srcOrd="2" destOrd="0" presId="urn:microsoft.com/office/officeart/2018/2/layout/IconVerticalSolidList"/>
    <dgm:cxn modelId="{29A14EE6-D786-4A15-9660-AE1398A71C22}" type="presParOf" srcId="{AEF41A95-F9E3-4D39-9148-802828EA4F03}" destId="{41693175-7E18-40F6-898D-5D8D81EAA9E6}" srcOrd="0" destOrd="0" presId="urn:microsoft.com/office/officeart/2018/2/layout/IconVerticalSolidList"/>
    <dgm:cxn modelId="{0A2826B2-C309-4C6D-8A1E-B31B22116CCB}" type="presParOf" srcId="{AEF41A95-F9E3-4D39-9148-802828EA4F03}" destId="{510F8C54-D4CC-4C1C-8A0B-A2A19D9D595A}" srcOrd="1" destOrd="0" presId="urn:microsoft.com/office/officeart/2018/2/layout/IconVerticalSolidList"/>
    <dgm:cxn modelId="{0A5D7A8E-DC15-465E-A3B7-50930F621B4D}" type="presParOf" srcId="{AEF41A95-F9E3-4D39-9148-802828EA4F03}" destId="{E268B5B4-A797-49CD-B81C-ABD344DB0EB6}" srcOrd="2" destOrd="0" presId="urn:microsoft.com/office/officeart/2018/2/layout/IconVerticalSolidList"/>
    <dgm:cxn modelId="{87603107-5D3F-47FD-809F-D2A08FECF8D7}" type="presParOf" srcId="{AEF41A95-F9E3-4D39-9148-802828EA4F03}" destId="{5E8D743C-3638-40C0-89CD-0439C2A84114}" srcOrd="3" destOrd="0" presId="urn:microsoft.com/office/officeart/2018/2/layout/IconVerticalSolidList"/>
    <dgm:cxn modelId="{73D985A8-544B-4D5F-BAF9-57448BDB98A2}" type="presParOf" srcId="{5B80C64E-3158-46F1-84BE-22DE84416195}" destId="{0DEAF7FD-57D0-44B6-8565-2656A141D41D}" srcOrd="3" destOrd="0" presId="urn:microsoft.com/office/officeart/2018/2/layout/IconVerticalSolidList"/>
    <dgm:cxn modelId="{66D20338-D392-4DB8-AB7F-E7B4859F1AB3}" type="presParOf" srcId="{5B80C64E-3158-46F1-84BE-22DE84416195}" destId="{972B703C-86C2-4562-B96E-671C16C1A96A}" srcOrd="4" destOrd="0" presId="urn:microsoft.com/office/officeart/2018/2/layout/IconVerticalSolidList"/>
    <dgm:cxn modelId="{E6721B3F-4F22-45CF-8A19-94C0A5B1DFB4}" type="presParOf" srcId="{972B703C-86C2-4562-B96E-671C16C1A96A}" destId="{93EE8977-5476-48C7-8671-BBC89810E75C}" srcOrd="0" destOrd="0" presId="urn:microsoft.com/office/officeart/2018/2/layout/IconVerticalSolidList"/>
    <dgm:cxn modelId="{E8AD5CE5-4F37-423F-8C62-FA8F3A8166B2}" type="presParOf" srcId="{972B703C-86C2-4562-B96E-671C16C1A96A}" destId="{368E3CA9-198F-4AC3-90EB-0FE32E3C9610}" srcOrd="1" destOrd="0" presId="urn:microsoft.com/office/officeart/2018/2/layout/IconVerticalSolidList"/>
    <dgm:cxn modelId="{91A99499-79D2-4ECA-84B7-A67C4BD9831C}" type="presParOf" srcId="{972B703C-86C2-4562-B96E-671C16C1A96A}" destId="{40B092F4-0621-4D25-B8E6-6B65D7F0E759}" srcOrd="2" destOrd="0" presId="urn:microsoft.com/office/officeart/2018/2/layout/IconVerticalSolidList"/>
    <dgm:cxn modelId="{4CB49D0E-CA17-49BB-A4FB-B2F460735F16}" type="presParOf" srcId="{972B703C-86C2-4562-B96E-671C16C1A96A}" destId="{F0F6FED8-9ECB-46F0-A298-6F3F6FA56460}" srcOrd="3" destOrd="0" presId="urn:microsoft.com/office/officeart/2018/2/layout/IconVerticalSolidList"/>
    <dgm:cxn modelId="{C157AE23-C5A7-4B71-A4D5-168C925C7223}" type="presParOf" srcId="{5B80C64E-3158-46F1-84BE-22DE84416195}" destId="{4D62AE83-AA9B-4EB0-B977-604A9794598E}" srcOrd="5" destOrd="0" presId="urn:microsoft.com/office/officeart/2018/2/layout/IconVerticalSolidList"/>
    <dgm:cxn modelId="{677C107E-D049-47FF-B962-B9D9945F27BB}" type="presParOf" srcId="{5B80C64E-3158-46F1-84BE-22DE84416195}" destId="{AFA90316-0052-4173-A4C7-2D3CC79D8211}" srcOrd="6" destOrd="0" presId="urn:microsoft.com/office/officeart/2018/2/layout/IconVerticalSolidList"/>
    <dgm:cxn modelId="{F05208A5-C169-4DCD-8F95-3EE451345E9E}" type="presParOf" srcId="{AFA90316-0052-4173-A4C7-2D3CC79D8211}" destId="{C1C685C8-A390-4D6A-8D80-6CDACF9F09D5}" srcOrd="0" destOrd="0" presId="urn:microsoft.com/office/officeart/2018/2/layout/IconVerticalSolidList"/>
    <dgm:cxn modelId="{7315AC8C-52C6-4575-84BA-A56B3FF38439}" type="presParOf" srcId="{AFA90316-0052-4173-A4C7-2D3CC79D8211}" destId="{B334B27B-646C-4A7F-B57A-A289805CBBE9}" srcOrd="1" destOrd="0" presId="urn:microsoft.com/office/officeart/2018/2/layout/IconVerticalSolidList"/>
    <dgm:cxn modelId="{11C08E38-9E77-415D-8455-B986B0B29C04}" type="presParOf" srcId="{AFA90316-0052-4173-A4C7-2D3CC79D8211}" destId="{081E1C7F-495A-4E32-973A-0D80CC5C5120}" srcOrd="2" destOrd="0" presId="urn:microsoft.com/office/officeart/2018/2/layout/IconVerticalSolidList"/>
    <dgm:cxn modelId="{5511212A-3B8E-4027-913B-99CD206A33DF}" type="presParOf" srcId="{AFA90316-0052-4173-A4C7-2D3CC79D8211}" destId="{26D0513F-0E12-4F0B-8118-464688E6913C}" srcOrd="3" destOrd="0" presId="urn:microsoft.com/office/officeart/2018/2/layout/IconVerticalSolidList"/>
    <dgm:cxn modelId="{C6DD1CFC-E063-4C27-9A3F-DDCC7157FAC0}" type="presParOf" srcId="{5B80C64E-3158-46F1-84BE-22DE84416195}" destId="{3145D4B8-AD52-413B-A50B-9279E1982B28}" srcOrd="7" destOrd="0" presId="urn:microsoft.com/office/officeart/2018/2/layout/IconVerticalSolidList"/>
    <dgm:cxn modelId="{52899870-075C-4341-AF14-C1CFD1E6B803}" type="presParOf" srcId="{5B80C64E-3158-46F1-84BE-22DE84416195}" destId="{C5D820CE-DFC4-4B50-B821-259C192AD174}" srcOrd="8" destOrd="0" presId="urn:microsoft.com/office/officeart/2018/2/layout/IconVerticalSolidList"/>
    <dgm:cxn modelId="{89D8F53D-C699-4A26-A44E-44268FA4AB9A}" type="presParOf" srcId="{C5D820CE-DFC4-4B50-B821-259C192AD174}" destId="{14059DF2-76B4-40C2-992A-A0A0C720157D}" srcOrd="0" destOrd="0" presId="urn:microsoft.com/office/officeart/2018/2/layout/IconVerticalSolidList"/>
    <dgm:cxn modelId="{6997FA85-13A8-4C31-9D93-461878260817}" type="presParOf" srcId="{C5D820CE-DFC4-4B50-B821-259C192AD174}" destId="{B43FC0FC-DF08-4A62-99EC-4F625B275FB9}" srcOrd="1" destOrd="0" presId="urn:microsoft.com/office/officeart/2018/2/layout/IconVerticalSolidList"/>
    <dgm:cxn modelId="{597BE2F8-F6D8-4D89-935D-FEF5E4F76944}" type="presParOf" srcId="{C5D820CE-DFC4-4B50-B821-259C192AD174}" destId="{1496F233-C370-45C9-8C38-D4D845F21D6E}" srcOrd="2" destOrd="0" presId="urn:microsoft.com/office/officeart/2018/2/layout/IconVerticalSolidList"/>
    <dgm:cxn modelId="{88FD5611-6912-48F8-80F6-AAE282B5CAD4}" type="presParOf" srcId="{C5D820CE-DFC4-4B50-B821-259C192AD174}" destId="{04B9245D-F9FF-4630-9DE0-CC6A1C474C3E}" srcOrd="3" destOrd="0" presId="urn:microsoft.com/office/officeart/2018/2/layout/IconVerticalSolidList"/>
    <dgm:cxn modelId="{34689DCD-2820-4C72-99D8-5C923628909B}" type="presParOf" srcId="{5B80C64E-3158-46F1-84BE-22DE84416195}" destId="{B4EF2085-6179-4FE2-BAEA-BD3332023BEC}" srcOrd="9" destOrd="0" presId="urn:microsoft.com/office/officeart/2018/2/layout/IconVerticalSolidList"/>
    <dgm:cxn modelId="{27F9C3CD-C683-4A00-A196-4A5C60FB684B}" type="presParOf" srcId="{5B80C64E-3158-46F1-84BE-22DE84416195}" destId="{EDC6CDC7-6A65-47B1-A7D0-D03911DA5102}" srcOrd="10" destOrd="0" presId="urn:microsoft.com/office/officeart/2018/2/layout/IconVerticalSolidList"/>
    <dgm:cxn modelId="{D4D65B3F-2EA8-49F1-9AA6-0F3BC5C71ACD}" type="presParOf" srcId="{EDC6CDC7-6A65-47B1-A7D0-D03911DA5102}" destId="{FCC62C1D-E118-46B5-ADDF-EF3B66345B6C}" srcOrd="0" destOrd="0" presId="urn:microsoft.com/office/officeart/2018/2/layout/IconVerticalSolidList"/>
    <dgm:cxn modelId="{5AFCD032-FA7C-46D7-BA90-89989CE81F7E}" type="presParOf" srcId="{EDC6CDC7-6A65-47B1-A7D0-D03911DA5102}" destId="{B67F1D77-5CFC-4F27-9978-E59B2BB758EC}" srcOrd="1" destOrd="0" presId="urn:microsoft.com/office/officeart/2018/2/layout/IconVerticalSolidList"/>
    <dgm:cxn modelId="{584DED74-B24C-448C-B91E-B7BCC5057E10}" type="presParOf" srcId="{EDC6CDC7-6A65-47B1-A7D0-D03911DA5102}" destId="{4760F7A5-BE25-4EFF-B6AB-E1EB981DED3B}" srcOrd="2" destOrd="0" presId="urn:microsoft.com/office/officeart/2018/2/layout/IconVerticalSolidList"/>
    <dgm:cxn modelId="{A87A84A4-C43C-45AA-9538-51A01D3B5FB1}" type="presParOf" srcId="{EDC6CDC7-6A65-47B1-A7D0-D03911DA5102}" destId="{28377DD2-AF35-409A-8065-DDB0CAF6D773}"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9843639-38E7-41C0-BA33-0E30A19B1895}"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93C8112-A387-42D5-B7CC-388FAB73BB28}">
      <dgm:prSet custT="1"/>
      <dgm:spPr/>
      <dgm:t>
        <a:bodyPr/>
        <a:lstStyle/>
        <a:p>
          <a:r>
            <a:rPr lang="en-US" sz="1800" dirty="0"/>
            <a:t>Several sources of content:</a:t>
          </a:r>
        </a:p>
      </dgm:t>
    </dgm:pt>
    <dgm:pt modelId="{BA06AE55-55CD-4C67-9EB8-46DE68F89D3B}" type="parTrans" cxnId="{ADB73B87-AA61-4380-BFA1-494B7289999D}">
      <dgm:prSet/>
      <dgm:spPr/>
      <dgm:t>
        <a:bodyPr/>
        <a:lstStyle/>
        <a:p>
          <a:endParaRPr lang="en-US"/>
        </a:p>
      </dgm:t>
    </dgm:pt>
    <dgm:pt modelId="{5E3418A3-AEDC-48DC-8C7C-070BDD8B716F}" type="sibTrans" cxnId="{ADB73B87-AA61-4380-BFA1-494B7289999D}">
      <dgm:prSet/>
      <dgm:spPr/>
      <dgm:t>
        <a:bodyPr/>
        <a:lstStyle/>
        <a:p>
          <a:endParaRPr lang="en-US"/>
        </a:p>
      </dgm:t>
    </dgm:pt>
    <dgm:pt modelId="{272BF387-8DBB-4BBA-90C2-4F55FCD9D503}">
      <dgm:prSet custT="1"/>
      <dgm:spPr/>
      <dgm:t>
        <a:bodyPr/>
        <a:lstStyle/>
        <a:p>
          <a:r>
            <a:rPr lang="en-US" sz="1800" dirty="0"/>
            <a:t>Dietitian</a:t>
          </a:r>
        </a:p>
      </dgm:t>
    </dgm:pt>
    <dgm:pt modelId="{87B26A04-52F6-4694-8518-19845E34D30B}" type="parTrans" cxnId="{08601C79-E8E1-44DC-8481-47EA5199DC41}">
      <dgm:prSet/>
      <dgm:spPr/>
      <dgm:t>
        <a:bodyPr/>
        <a:lstStyle/>
        <a:p>
          <a:endParaRPr lang="en-US"/>
        </a:p>
      </dgm:t>
    </dgm:pt>
    <dgm:pt modelId="{5CDE85DC-F0FD-46DD-A44D-6F8994F1FCAB}" type="sibTrans" cxnId="{08601C79-E8E1-44DC-8481-47EA5199DC41}">
      <dgm:prSet/>
      <dgm:spPr/>
      <dgm:t>
        <a:bodyPr/>
        <a:lstStyle/>
        <a:p>
          <a:endParaRPr lang="en-US"/>
        </a:p>
      </dgm:t>
    </dgm:pt>
    <dgm:pt modelId="{EB91E7B9-1463-4376-AC53-3F76856E10B3}">
      <dgm:prSet custT="1"/>
      <dgm:spPr/>
      <dgm:t>
        <a:bodyPr/>
        <a:lstStyle/>
        <a:p>
          <a:r>
            <a:rPr lang="en-US" sz="1800" dirty="0"/>
            <a:t>AAA</a:t>
          </a:r>
        </a:p>
      </dgm:t>
    </dgm:pt>
    <dgm:pt modelId="{728EE590-DFF8-4245-8163-2EAAB31C884C}" type="parTrans" cxnId="{D9B4932E-6C61-45D3-99A4-42ECC67A08F2}">
      <dgm:prSet/>
      <dgm:spPr/>
      <dgm:t>
        <a:bodyPr/>
        <a:lstStyle/>
        <a:p>
          <a:endParaRPr lang="en-US"/>
        </a:p>
      </dgm:t>
    </dgm:pt>
    <dgm:pt modelId="{42B1831D-B838-4B14-B89E-7722427CC43C}" type="sibTrans" cxnId="{D9B4932E-6C61-45D3-99A4-42ECC67A08F2}">
      <dgm:prSet/>
      <dgm:spPr/>
      <dgm:t>
        <a:bodyPr/>
        <a:lstStyle/>
        <a:p>
          <a:endParaRPr lang="en-US"/>
        </a:p>
      </dgm:t>
    </dgm:pt>
    <dgm:pt modelId="{CAF95686-E714-4086-B5D0-FD4595C7ADE0}">
      <dgm:prSet custT="1"/>
      <dgm:spPr/>
      <dgm:t>
        <a:bodyPr/>
        <a:lstStyle/>
        <a:p>
          <a:r>
            <a:rPr lang="en-US" sz="1800" dirty="0"/>
            <a:t>ICOA </a:t>
          </a:r>
        </a:p>
      </dgm:t>
    </dgm:pt>
    <dgm:pt modelId="{5C77F566-8F71-4D46-9FA9-38D99F4D9E41}" type="parTrans" cxnId="{37F13FA1-8A97-4458-B10B-C533B0DD0628}">
      <dgm:prSet/>
      <dgm:spPr/>
      <dgm:t>
        <a:bodyPr/>
        <a:lstStyle/>
        <a:p>
          <a:endParaRPr lang="en-US"/>
        </a:p>
      </dgm:t>
    </dgm:pt>
    <dgm:pt modelId="{F6E4D5A4-E328-4CF3-AEA2-5AB37D1CFD70}" type="sibTrans" cxnId="{37F13FA1-8A97-4458-B10B-C533B0DD0628}">
      <dgm:prSet/>
      <dgm:spPr/>
      <dgm:t>
        <a:bodyPr/>
        <a:lstStyle/>
        <a:p>
          <a:endParaRPr lang="en-US"/>
        </a:p>
      </dgm:t>
    </dgm:pt>
    <dgm:pt modelId="{5B784349-DD43-4742-9C7B-1612D05C17E2}">
      <dgm:prSet custT="1"/>
      <dgm:spPr/>
      <dgm:t>
        <a:bodyPr/>
        <a:lstStyle/>
        <a:p>
          <a:r>
            <a:rPr lang="en-US" sz="1800" dirty="0"/>
            <a:t>Reliable source </a:t>
          </a:r>
        </a:p>
      </dgm:t>
    </dgm:pt>
    <dgm:pt modelId="{F7038941-AA02-4CE2-9AC4-22FC72BBB30D}" type="parTrans" cxnId="{1C7BB673-6921-46B0-98F9-9E89075D6873}">
      <dgm:prSet/>
      <dgm:spPr/>
      <dgm:t>
        <a:bodyPr/>
        <a:lstStyle/>
        <a:p>
          <a:endParaRPr lang="en-US"/>
        </a:p>
      </dgm:t>
    </dgm:pt>
    <dgm:pt modelId="{6A01940B-6833-4BB8-8AEB-3FD53D532261}" type="sibTrans" cxnId="{1C7BB673-6921-46B0-98F9-9E89075D6873}">
      <dgm:prSet/>
      <dgm:spPr/>
      <dgm:t>
        <a:bodyPr/>
        <a:lstStyle/>
        <a:p>
          <a:endParaRPr lang="en-US"/>
        </a:p>
      </dgm:t>
    </dgm:pt>
    <dgm:pt modelId="{0215FA3D-B8EB-4AB1-A675-4F69B62DD832}">
      <dgm:prSet custT="1"/>
      <dgm:spPr/>
      <dgm:t>
        <a:bodyPr/>
        <a:lstStyle/>
        <a:p>
          <a:r>
            <a:rPr lang="en-US" sz="1800" dirty="0"/>
            <a:t>choose my plate.gov</a:t>
          </a:r>
        </a:p>
      </dgm:t>
    </dgm:pt>
    <dgm:pt modelId="{74F1B83B-FA84-42AB-80BF-E7E406430430}" type="parTrans" cxnId="{FD184933-425A-4DD0-81EA-368E8D655150}">
      <dgm:prSet/>
      <dgm:spPr/>
      <dgm:t>
        <a:bodyPr/>
        <a:lstStyle/>
        <a:p>
          <a:endParaRPr lang="en-US"/>
        </a:p>
      </dgm:t>
    </dgm:pt>
    <dgm:pt modelId="{95A85743-4EF2-4E7C-980C-3682A14B677E}" type="sibTrans" cxnId="{FD184933-425A-4DD0-81EA-368E8D655150}">
      <dgm:prSet/>
      <dgm:spPr/>
      <dgm:t>
        <a:bodyPr/>
        <a:lstStyle/>
        <a:p>
          <a:endParaRPr lang="en-US"/>
        </a:p>
      </dgm:t>
    </dgm:pt>
    <dgm:pt modelId="{1DB42FF9-93E0-4DE4-A296-83522BA5A81A}">
      <dgm:prSet custT="1"/>
      <dgm:spPr/>
      <dgm:t>
        <a:bodyPr/>
        <a:lstStyle/>
        <a:p>
          <a:r>
            <a:rPr lang="en-US" sz="1800" dirty="0"/>
            <a:t>US Department of Agriculture</a:t>
          </a:r>
        </a:p>
      </dgm:t>
    </dgm:pt>
    <dgm:pt modelId="{52D5571C-5623-4500-A0CC-CDE4FCE7707A}" type="parTrans" cxnId="{D1DB0463-09CD-4234-8F54-1EF525B04E3F}">
      <dgm:prSet/>
      <dgm:spPr/>
      <dgm:t>
        <a:bodyPr/>
        <a:lstStyle/>
        <a:p>
          <a:endParaRPr lang="en-US"/>
        </a:p>
      </dgm:t>
    </dgm:pt>
    <dgm:pt modelId="{F1A4B54D-EBC3-4CBD-ACC3-355ED167017D}" type="sibTrans" cxnId="{D1DB0463-09CD-4234-8F54-1EF525B04E3F}">
      <dgm:prSet/>
      <dgm:spPr/>
      <dgm:t>
        <a:bodyPr/>
        <a:lstStyle/>
        <a:p>
          <a:endParaRPr lang="en-US"/>
        </a:p>
      </dgm:t>
    </dgm:pt>
    <dgm:pt modelId="{B446C279-063F-41A6-B019-B4C6B705AA4E}">
      <dgm:prSet custT="1"/>
      <dgm:spPr/>
      <dgm:t>
        <a:bodyPr/>
        <a:lstStyle/>
        <a:p>
          <a:r>
            <a:rPr lang="en-US" sz="1800" dirty="0"/>
            <a:t>Document date, times &amp; materials used </a:t>
          </a:r>
        </a:p>
      </dgm:t>
    </dgm:pt>
    <dgm:pt modelId="{0C89690C-85A9-4AAE-8D45-DE1DB3D6AD53}" type="parTrans" cxnId="{76E3640F-74AC-4625-8AAE-A800EC6C1451}">
      <dgm:prSet/>
      <dgm:spPr/>
      <dgm:t>
        <a:bodyPr/>
        <a:lstStyle/>
        <a:p>
          <a:endParaRPr lang="en-US"/>
        </a:p>
      </dgm:t>
    </dgm:pt>
    <dgm:pt modelId="{52EDF71E-61D0-4953-A24A-7A61652FDA87}" type="sibTrans" cxnId="{76E3640F-74AC-4625-8AAE-A800EC6C1451}">
      <dgm:prSet/>
      <dgm:spPr/>
      <dgm:t>
        <a:bodyPr/>
        <a:lstStyle/>
        <a:p>
          <a:endParaRPr lang="en-US"/>
        </a:p>
      </dgm:t>
    </dgm:pt>
    <dgm:pt modelId="{11C44CA5-F9E1-485E-A6D4-D0B5A2B7235D}">
      <dgm:prSet custT="1"/>
      <dgm:spPr/>
      <dgm:t>
        <a:bodyPr/>
        <a:lstStyle/>
        <a:p>
          <a:r>
            <a:rPr lang="en-US" sz="1800" dirty="0"/>
            <a:t>Include information on that month’s Invoice to the AAA</a:t>
          </a:r>
          <a:br>
            <a:rPr lang="en-US" sz="1800" dirty="0"/>
          </a:br>
          <a:endParaRPr lang="en-US" sz="1800" dirty="0"/>
        </a:p>
      </dgm:t>
    </dgm:pt>
    <dgm:pt modelId="{090CCB5B-885E-427F-8D42-9FE26101CA70}" type="parTrans" cxnId="{E707088E-DA3C-462E-B579-2B2F1A7F3BE8}">
      <dgm:prSet/>
      <dgm:spPr/>
      <dgm:t>
        <a:bodyPr/>
        <a:lstStyle/>
        <a:p>
          <a:endParaRPr lang="en-US"/>
        </a:p>
      </dgm:t>
    </dgm:pt>
    <dgm:pt modelId="{7BC490C1-B0F6-4235-8E98-DB98F09BBC17}" type="sibTrans" cxnId="{E707088E-DA3C-462E-B579-2B2F1A7F3BE8}">
      <dgm:prSet/>
      <dgm:spPr/>
      <dgm:t>
        <a:bodyPr/>
        <a:lstStyle/>
        <a:p>
          <a:endParaRPr lang="en-US"/>
        </a:p>
      </dgm:t>
    </dgm:pt>
    <dgm:pt modelId="{E5DE0422-D549-4518-9A68-185AAB8416CB}" type="pres">
      <dgm:prSet presAssocID="{19843639-38E7-41C0-BA33-0E30A19B1895}" presName="linear" presStyleCnt="0">
        <dgm:presLayoutVars>
          <dgm:animLvl val="lvl"/>
          <dgm:resizeHandles val="exact"/>
        </dgm:presLayoutVars>
      </dgm:prSet>
      <dgm:spPr/>
    </dgm:pt>
    <dgm:pt modelId="{348DD8EF-403B-464E-8BAE-53A979FE3D1D}" type="pres">
      <dgm:prSet presAssocID="{C93C8112-A387-42D5-B7CC-388FAB73BB28}" presName="parentText" presStyleLbl="node1" presStyleIdx="0" presStyleCnt="3">
        <dgm:presLayoutVars>
          <dgm:chMax val="0"/>
          <dgm:bulletEnabled val="1"/>
        </dgm:presLayoutVars>
      </dgm:prSet>
      <dgm:spPr/>
    </dgm:pt>
    <dgm:pt modelId="{65AF4479-1DE3-4820-9AF5-5AEF056CD6E3}" type="pres">
      <dgm:prSet presAssocID="{C93C8112-A387-42D5-B7CC-388FAB73BB28}" presName="childText" presStyleLbl="revTx" presStyleIdx="0" presStyleCnt="1">
        <dgm:presLayoutVars>
          <dgm:bulletEnabled val="1"/>
        </dgm:presLayoutVars>
      </dgm:prSet>
      <dgm:spPr/>
    </dgm:pt>
    <dgm:pt modelId="{1031BDD4-0044-45B5-8386-5B5F7518E915}" type="pres">
      <dgm:prSet presAssocID="{B446C279-063F-41A6-B019-B4C6B705AA4E}" presName="parentText" presStyleLbl="node1" presStyleIdx="1" presStyleCnt="3">
        <dgm:presLayoutVars>
          <dgm:chMax val="0"/>
          <dgm:bulletEnabled val="1"/>
        </dgm:presLayoutVars>
      </dgm:prSet>
      <dgm:spPr/>
    </dgm:pt>
    <dgm:pt modelId="{853A2067-EE24-4557-8B5A-E2566A179EA1}" type="pres">
      <dgm:prSet presAssocID="{52EDF71E-61D0-4953-A24A-7A61652FDA87}" presName="spacer" presStyleCnt="0"/>
      <dgm:spPr/>
    </dgm:pt>
    <dgm:pt modelId="{C2A466E6-0858-40AA-9FCD-76D642C22754}" type="pres">
      <dgm:prSet presAssocID="{11C44CA5-F9E1-485E-A6D4-D0B5A2B7235D}" presName="parentText" presStyleLbl="node1" presStyleIdx="2" presStyleCnt="3">
        <dgm:presLayoutVars>
          <dgm:chMax val="0"/>
          <dgm:bulletEnabled val="1"/>
        </dgm:presLayoutVars>
      </dgm:prSet>
      <dgm:spPr/>
    </dgm:pt>
  </dgm:ptLst>
  <dgm:cxnLst>
    <dgm:cxn modelId="{76E3640F-74AC-4625-8AAE-A800EC6C1451}" srcId="{19843639-38E7-41C0-BA33-0E30A19B1895}" destId="{B446C279-063F-41A6-B019-B4C6B705AA4E}" srcOrd="1" destOrd="0" parTransId="{0C89690C-85A9-4AAE-8D45-DE1DB3D6AD53}" sibTransId="{52EDF71E-61D0-4953-A24A-7A61652FDA87}"/>
    <dgm:cxn modelId="{D9B4932E-6C61-45D3-99A4-42ECC67A08F2}" srcId="{C93C8112-A387-42D5-B7CC-388FAB73BB28}" destId="{EB91E7B9-1463-4376-AC53-3F76856E10B3}" srcOrd="1" destOrd="0" parTransId="{728EE590-DFF8-4245-8163-2EAAB31C884C}" sibTransId="{42B1831D-B838-4B14-B89E-7722427CC43C}"/>
    <dgm:cxn modelId="{FD184933-425A-4DD0-81EA-368E8D655150}" srcId="{5B784349-DD43-4742-9C7B-1612D05C17E2}" destId="{0215FA3D-B8EB-4AB1-A675-4F69B62DD832}" srcOrd="0" destOrd="0" parTransId="{74F1B83B-FA84-42AB-80BF-E7E406430430}" sibTransId="{95A85743-4EF2-4E7C-980C-3682A14B677E}"/>
    <dgm:cxn modelId="{D1DB0463-09CD-4234-8F54-1EF525B04E3F}" srcId="{5B784349-DD43-4742-9C7B-1612D05C17E2}" destId="{1DB42FF9-93E0-4DE4-A296-83522BA5A81A}" srcOrd="1" destOrd="0" parTransId="{52D5571C-5623-4500-A0CC-CDE4FCE7707A}" sibTransId="{F1A4B54D-EBC3-4CBD-ACC3-355ED167017D}"/>
    <dgm:cxn modelId="{DF09F76C-FAFA-4BAB-941F-31FB183F8556}" type="presOf" srcId="{11C44CA5-F9E1-485E-A6D4-D0B5A2B7235D}" destId="{C2A466E6-0858-40AA-9FCD-76D642C22754}" srcOrd="0" destOrd="0" presId="urn:microsoft.com/office/officeart/2005/8/layout/vList2"/>
    <dgm:cxn modelId="{1C7BB673-6921-46B0-98F9-9E89075D6873}" srcId="{C93C8112-A387-42D5-B7CC-388FAB73BB28}" destId="{5B784349-DD43-4742-9C7B-1612D05C17E2}" srcOrd="3" destOrd="0" parTransId="{F7038941-AA02-4CE2-9AC4-22FC72BBB30D}" sibTransId="{6A01940B-6833-4BB8-8AEB-3FD53D532261}"/>
    <dgm:cxn modelId="{2D95B054-09A0-4EE4-B7C5-0A6AB2CEC5DD}" type="presOf" srcId="{CAF95686-E714-4086-B5D0-FD4595C7ADE0}" destId="{65AF4479-1DE3-4820-9AF5-5AEF056CD6E3}" srcOrd="0" destOrd="2" presId="urn:microsoft.com/office/officeart/2005/8/layout/vList2"/>
    <dgm:cxn modelId="{F56CC154-9EC1-4062-B569-ED3113D033C3}" type="presOf" srcId="{1DB42FF9-93E0-4DE4-A296-83522BA5A81A}" destId="{65AF4479-1DE3-4820-9AF5-5AEF056CD6E3}" srcOrd="0" destOrd="5" presId="urn:microsoft.com/office/officeart/2005/8/layout/vList2"/>
    <dgm:cxn modelId="{86CE7655-0A5C-4915-92F1-34EEC39CC6BB}" type="presOf" srcId="{0215FA3D-B8EB-4AB1-A675-4F69B62DD832}" destId="{65AF4479-1DE3-4820-9AF5-5AEF056CD6E3}" srcOrd="0" destOrd="4" presId="urn:microsoft.com/office/officeart/2005/8/layout/vList2"/>
    <dgm:cxn modelId="{08601C79-E8E1-44DC-8481-47EA5199DC41}" srcId="{C93C8112-A387-42D5-B7CC-388FAB73BB28}" destId="{272BF387-8DBB-4BBA-90C2-4F55FCD9D503}" srcOrd="0" destOrd="0" parTransId="{87B26A04-52F6-4694-8518-19845E34D30B}" sibTransId="{5CDE85DC-F0FD-46DD-A44D-6F8994F1FCAB}"/>
    <dgm:cxn modelId="{7DB0D380-377A-4745-818B-3D9EEF5DC917}" type="presOf" srcId="{B446C279-063F-41A6-B019-B4C6B705AA4E}" destId="{1031BDD4-0044-45B5-8386-5B5F7518E915}" srcOrd="0" destOrd="0" presId="urn:microsoft.com/office/officeart/2005/8/layout/vList2"/>
    <dgm:cxn modelId="{ADB73B87-AA61-4380-BFA1-494B7289999D}" srcId="{19843639-38E7-41C0-BA33-0E30A19B1895}" destId="{C93C8112-A387-42D5-B7CC-388FAB73BB28}" srcOrd="0" destOrd="0" parTransId="{BA06AE55-55CD-4C67-9EB8-46DE68F89D3B}" sibTransId="{5E3418A3-AEDC-48DC-8C7C-070BDD8B716F}"/>
    <dgm:cxn modelId="{E707088E-DA3C-462E-B579-2B2F1A7F3BE8}" srcId="{19843639-38E7-41C0-BA33-0E30A19B1895}" destId="{11C44CA5-F9E1-485E-A6D4-D0B5A2B7235D}" srcOrd="2" destOrd="0" parTransId="{090CCB5B-885E-427F-8D42-9FE26101CA70}" sibTransId="{7BC490C1-B0F6-4235-8E98-DB98F09BBC17}"/>
    <dgm:cxn modelId="{4891C191-6AF2-4734-8705-102104A819F5}" type="presOf" srcId="{C93C8112-A387-42D5-B7CC-388FAB73BB28}" destId="{348DD8EF-403B-464E-8BAE-53A979FE3D1D}" srcOrd="0" destOrd="0" presId="urn:microsoft.com/office/officeart/2005/8/layout/vList2"/>
    <dgm:cxn modelId="{37F13FA1-8A97-4458-B10B-C533B0DD0628}" srcId="{C93C8112-A387-42D5-B7CC-388FAB73BB28}" destId="{CAF95686-E714-4086-B5D0-FD4595C7ADE0}" srcOrd="2" destOrd="0" parTransId="{5C77F566-8F71-4D46-9FA9-38D99F4D9E41}" sibTransId="{F6E4D5A4-E328-4CF3-AEA2-5AB37D1CFD70}"/>
    <dgm:cxn modelId="{656FAFC5-4AED-4D9C-A139-FABACF6D0AA8}" type="presOf" srcId="{19843639-38E7-41C0-BA33-0E30A19B1895}" destId="{E5DE0422-D549-4518-9A68-185AAB8416CB}" srcOrd="0" destOrd="0" presId="urn:microsoft.com/office/officeart/2005/8/layout/vList2"/>
    <dgm:cxn modelId="{CFFD43D0-F61E-472E-8047-D8502A7E21C2}" type="presOf" srcId="{272BF387-8DBB-4BBA-90C2-4F55FCD9D503}" destId="{65AF4479-1DE3-4820-9AF5-5AEF056CD6E3}" srcOrd="0" destOrd="0" presId="urn:microsoft.com/office/officeart/2005/8/layout/vList2"/>
    <dgm:cxn modelId="{8C5917D7-6A3D-44A6-8CFF-7B678E5C7876}" type="presOf" srcId="{5B784349-DD43-4742-9C7B-1612D05C17E2}" destId="{65AF4479-1DE3-4820-9AF5-5AEF056CD6E3}" srcOrd="0" destOrd="3" presId="urn:microsoft.com/office/officeart/2005/8/layout/vList2"/>
    <dgm:cxn modelId="{4FFFB3DB-9D3D-44CF-B098-62EB800A9DAD}" type="presOf" srcId="{EB91E7B9-1463-4376-AC53-3F76856E10B3}" destId="{65AF4479-1DE3-4820-9AF5-5AEF056CD6E3}" srcOrd="0" destOrd="1" presId="urn:microsoft.com/office/officeart/2005/8/layout/vList2"/>
    <dgm:cxn modelId="{C11C1B97-DD80-4D09-A166-B55312AA4CE4}" type="presParOf" srcId="{E5DE0422-D549-4518-9A68-185AAB8416CB}" destId="{348DD8EF-403B-464E-8BAE-53A979FE3D1D}" srcOrd="0" destOrd="0" presId="urn:microsoft.com/office/officeart/2005/8/layout/vList2"/>
    <dgm:cxn modelId="{389512FC-1873-4FE1-B16C-3A1655318BDC}" type="presParOf" srcId="{E5DE0422-D549-4518-9A68-185AAB8416CB}" destId="{65AF4479-1DE3-4820-9AF5-5AEF056CD6E3}" srcOrd="1" destOrd="0" presId="urn:microsoft.com/office/officeart/2005/8/layout/vList2"/>
    <dgm:cxn modelId="{20A0D097-C7EC-446B-BE2C-6DD4511FBAEE}" type="presParOf" srcId="{E5DE0422-D549-4518-9A68-185AAB8416CB}" destId="{1031BDD4-0044-45B5-8386-5B5F7518E915}" srcOrd="2" destOrd="0" presId="urn:microsoft.com/office/officeart/2005/8/layout/vList2"/>
    <dgm:cxn modelId="{13C9CC7E-D6C2-4B21-A94E-924C539D6F99}" type="presParOf" srcId="{E5DE0422-D549-4518-9A68-185AAB8416CB}" destId="{853A2067-EE24-4557-8B5A-E2566A179EA1}" srcOrd="3" destOrd="0" presId="urn:microsoft.com/office/officeart/2005/8/layout/vList2"/>
    <dgm:cxn modelId="{DC4002C0-DAD6-45E4-B23D-2473D2317169}" type="presParOf" srcId="{E5DE0422-D549-4518-9A68-185AAB8416CB}" destId="{C2A466E6-0858-40AA-9FCD-76D642C22754}"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6FFE9B5-42E9-4DBC-BF93-1AD465CDB19A}"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BC4C31D1-140B-4340-BA54-E9FD2CEF9AEF}">
      <dgm:prSet custT="1"/>
      <dgm:spPr/>
      <dgm:t>
        <a:bodyPr/>
        <a:lstStyle/>
        <a:p>
          <a:r>
            <a:rPr lang="en-US" sz="1800" dirty="0"/>
            <a:t>Meal sites want reimbursement from</a:t>
          </a:r>
          <a:br>
            <a:rPr lang="en-US" sz="1800" dirty="0"/>
          </a:br>
          <a:r>
            <a:rPr lang="en-US" sz="1800" dirty="0"/>
            <a:t>contracting AAA</a:t>
          </a:r>
        </a:p>
      </dgm:t>
    </dgm:pt>
    <dgm:pt modelId="{3A6AA1D5-D291-477D-83B8-495E45099359}" type="parTrans" cxnId="{F597C553-B568-48BF-B3B2-603C8660553E}">
      <dgm:prSet/>
      <dgm:spPr/>
      <dgm:t>
        <a:bodyPr/>
        <a:lstStyle/>
        <a:p>
          <a:endParaRPr lang="en-US"/>
        </a:p>
      </dgm:t>
    </dgm:pt>
    <dgm:pt modelId="{C57E8974-B348-46C3-A226-E5EBC70B5316}" type="sibTrans" cxnId="{F597C553-B568-48BF-B3B2-603C8660553E}">
      <dgm:prSet/>
      <dgm:spPr/>
      <dgm:t>
        <a:bodyPr/>
        <a:lstStyle/>
        <a:p>
          <a:endParaRPr lang="en-US"/>
        </a:p>
      </dgm:t>
    </dgm:pt>
    <dgm:pt modelId="{C6718DFB-4DA0-4497-B166-29E1CA7B5A6F}">
      <dgm:prSet custT="1"/>
      <dgm:spPr/>
      <dgm:t>
        <a:bodyPr/>
        <a:lstStyle/>
        <a:p>
          <a:r>
            <a:rPr lang="en-US" sz="1800" dirty="0"/>
            <a:t>Request for reimbursement &amp; supporting documentation required by AAA</a:t>
          </a:r>
        </a:p>
      </dgm:t>
    </dgm:pt>
    <dgm:pt modelId="{5424B9A1-95B8-4548-8169-868E746B128D}" type="parTrans" cxnId="{6472C6B3-BD46-4773-A383-EE0DD44DA457}">
      <dgm:prSet/>
      <dgm:spPr/>
      <dgm:t>
        <a:bodyPr/>
        <a:lstStyle/>
        <a:p>
          <a:endParaRPr lang="en-US"/>
        </a:p>
      </dgm:t>
    </dgm:pt>
    <dgm:pt modelId="{A8F8AA46-961E-42B0-B39B-6163929E02C1}" type="sibTrans" cxnId="{6472C6B3-BD46-4773-A383-EE0DD44DA457}">
      <dgm:prSet/>
      <dgm:spPr/>
      <dgm:t>
        <a:bodyPr/>
        <a:lstStyle/>
        <a:p>
          <a:endParaRPr lang="en-US"/>
        </a:p>
      </dgm:t>
    </dgm:pt>
    <dgm:pt modelId="{9C24F993-AD9D-4D8A-836C-48A4A10053A6}" type="pres">
      <dgm:prSet presAssocID="{66FFE9B5-42E9-4DBC-BF93-1AD465CDB19A}" presName="vert0" presStyleCnt="0">
        <dgm:presLayoutVars>
          <dgm:dir/>
          <dgm:animOne val="branch"/>
          <dgm:animLvl val="lvl"/>
        </dgm:presLayoutVars>
      </dgm:prSet>
      <dgm:spPr/>
    </dgm:pt>
    <dgm:pt modelId="{0ADA6371-4283-4DBF-A499-75A4CBC0D381}" type="pres">
      <dgm:prSet presAssocID="{BC4C31D1-140B-4340-BA54-E9FD2CEF9AEF}" presName="thickLine" presStyleLbl="alignNode1" presStyleIdx="0" presStyleCnt="2"/>
      <dgm:spPr/>
    </dgm:pt>
    <dgm:pt modelId="{3BF24500-3F65-4DE9-BA82-2111CA2B4C89}" type="pres">
      <dgm:prSet presAssocID="{BC4C31D1-140B-4340-BA54-E9FD2CEF9AEF}" presName="horz1" presStyleCnt="0"/>
      <dgm:spPr/>
    </dgm:pt>
    <dgm:pt modelId="{469DE632-AE7E-4390-9FD8-D86AA93CA857}" type="pres">
      <dgm:prSet presAssocID="{BC4C31D1-140B-4340-BA54-E9FD2CEF9AEF}" presName="tx1" presStyleLbl="revTx" presStyleIdx="0" presStyleCnt="2"/>
      <dgm:spPr/>
    </dgm:pt>
    <dgm:pt modelId="{346BEA5B-FE14-4B15-BE48-82854E802C20}" type="pres">
      <dgm:prSet presAssocID="{BC4C31D1-140B-4340-BA54-E9FD2CEF9AEF}" presName="vert1" presStyleCnt="0"/>
      <dgm:spPr/>
    </dgm:pt>
    <dgm:pt modelId="{025804A3-35F5-4287-96C2-31053F820BD9}" type="pres">
      <dgm:prSet presAssocID="{C6718DFB-4DA0-4497-B166-29E1CA7B5A6F}" presName="thickLine" presStyleLbl="alignNode1" presStyleIdx="1" presStyleCnt="2"/>
      <dgm:spPr/>
    </dgm:pt>
    <dgm:pt modelId="{78A65E58-D9D4-4992-AFBF-6F358AC9B618}" type="pres">
      <dgm:prSet presAssocID="{C6718DFB-4DA0-4497-B166-29E1CA7B5A6F}" presName="horz1" presStyleCnt="0"/>
      <dgm:spPr/>
    </dgm:pt>
    <dgm:pt modelId="{066A4672-6D79-4D4E-AD46-08027708382E}" type="pres">
      <dgm:prSet presAssocID="{C6718DFB-4DA0-4497-B166-29E1CA7B5A6F}" presName="tx1" presStyleLbl="revTx" presStyleIdx="1" presStyleCnt="2"/>
      <dgm:spPr/>
    </dgm:pt>
    <dgm:pt modelId="{CB55EC2B-FC48-4727-A2E5-9C820F4B19FA}" type="pres">
      <dgm:prSet presAssocID="{C6718DFB-4DA0-4497-B166-29E1CA7B5A6F}" presName="vert1" presStyleCnt="0"/>
      <dgm:spPr/>
    </dgm:pt>
  </dgm:ptLst>
  <dgm:cxnLst>
    <dgm:cxn modelId="{C8040026-94A0-4D46-8A82-3EC9224B297C}" type="presOf" srcId="{BC4C31D1-140B-4340-BA54-E9FD2CEF9AEF}" destId="{469DE632-AE7E-4390-9FD8-D86AA93CA857}" srcOrd="0" destOrd="0" presId="urn:microsoft.com/office/officeart/2008/layout/LinedList"/>
    <dgm:cxn modelId="{F597C553-B568-48BF-B3B2-603C8660553E}" srcId="{66FFE9B5-42E9-4DBC-BF93-1AD465CDB19A}" destId="{BC4C31D1-140B-4340-BA54-E9FD2CEF9AEF}" srcOrd="0" destOrd="0" parTransId="{3A6AA1D5-D291-477D-83B8-495E45099359}" sibTransId="{C57E8974-B348-46C3-A226-E5EBC70B5316}"/>
    <dgm:cxn modelId="{09DA4F99-E9D1-4D6A-997C-26F8F909E098}" type="presOf" srcId="{66FFE9B5-42E9-4DBC-BF93-1AD465CDB19A}" destId="{9C24F993-AD9D-4D8A-836C-48A4A10053A6}" srcOrd="0" destOrd="0" presId="urn:microsoft.com/office/officeart/2008/layout/LinedList"/>
    <dgm:cxn modelId="{6472C6B3-BD46-4773-A383-EE0DD44DA457}" srcId="{66FFE9B5-42E9-4DBC-BF93-1AD465CDB19A}" destId="{C6718DFB-4DA0-4497-B166-29E1CA7B5A6F}" srcOrd="1" destOrd="0" parTransId="{5424B9A1-95B8-4548-8169-868E746B128D}" sibTransId="{A8F8AA46-961E-42B0-B39B-6163929E02C1}"/>
    <dgm:cxn modelId="{600EC0D1-D453-49D9-8FCD-F9673F1A2644}" type="presOf" srcId="{C6718DFB-4DA0-4497-B166-29E1CA7B5A6F}" destId="{066A4672-6D79-4D4E-AD46-08027708382E}" srcOrd="0" destOrd="0" presId="urn:microsoft.com/office/officeart/2008/layout/LinedList"/>
    <dgm:cxn modelId="{EF30A660-2B2D-4599-9E6C-F9F6BAF81BE1}" type="presParOf" srcId="{9C24F993-AD9D-4D8A-836C-48A4A10053A6}" destId="{0ADA6371-4283-4DBF-A499-75A4CBC0D381}" srcOrd="0" destOrd="0" presId="urn:microsoft.com/office/officeart/2008/layout/LinedList"/>
    <dgm:cxn modelId="{664DAE7C-C1AC-4B88-8822-DCB30B1BC076}" type="presParOf" srcId="{9C24F993-AD9D-4D8A-836C-48A4A10053A6}" destId="{3BF24500-3F65-4DE9-BA82-2111CA2B4C89}" srcOrd="1" destOrd="0" presId="urn:microsoft.com/office/officeart/2008/layout/LinedList"/>
    <dgm:cxn modelId="{B1E639E4-4054-4EAD-A028-BE08E039DEAA}" type="presParOf" srcId="{3BF24500-3F65-4DE9-BA82-2111CA2B4C89}" destId="{469DE632-AE7E-4390-9FD8-D86AA93CA857}" srcOrd="0" destOrd="0" presId="urn:microsoft.com/office/officeart/2008/layout/LinedList"/>
    <dgm:cxn modelId="{C570A5D4-300B-4A89-A5CC-10D145BD54C1}" type="presParOf" srcId="{3BF24500-3F65-4DE9-BA82-2111CA2B4C89}" destId="{346BEA5B-FE14-4B15-BE48-82854E802C20}" srcOrd="1" destOrd="0" presId="urn:microsoft.com/office/officeart/2008/layout/LinedList"/>
    <dgm:cxn modelId="{9BB3F577-07FF-4223-B146-3E3B782BE7F1}" type="presParOf" srcId="{9C24F993-AD9D-4D8A-836C-48A4A10053A6}" destId="{025804A3-35F5-4287-96C2-31053F820BD9}" srcOrd="2" destOrd="0" presId="urn:microsoft.com/office/officeart/2008/layout/LinedList"/>
    <dgm:cxn modelId="{E4D933D3-4E92-49E4-9C8F-71C88D964D41}" type="presParOf" srcId="{9C24F993-AD9D-4D8A-836C-48A4A10053A6}" destId="{78A65E58-D9D4-4992-AFBF-6F358AC9B618}" srcOrd="3" destOrd="0" presId="urn:microsoft.com/office/officeart/2008/layout/LinedList"/>
    <dgm:cxn modelId="{3AC97D95-BC64-46E1-9115-CD7B92F4743B}" type="presParOf" srcId="{78A65E58-D9D4-4992-AFBF-6F358AC9B618}" destId="{066A4672-6D79-4D4E-AD46-08027708382E}" srcOrd="0" destOrd="0" presId="urn:microsoft.com/office/officeart/2008/layout/LinedList"/>
    <dgm:cxn modelId="{42601C4C-1D6F-4A9C-9792-377EF7715B69}" type="presParOf" srcId="{78A65E58-D9D4-4992-AFBF-6F358AC9B618}" destId="{CB55EC2B-FC48-4727-A2E5-9C820F4B19FA}"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057C0E8-8D4F-4EDD-81CF-C4001C66CE8C}"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CABEBCF7-6452-4D25-B235-01716DA4A20A}">
      <dgm:prSet custT="1"/>
      <dgm:spPr/>
      <dgm:t>
        <a:bodyPr/>
        <a:lstStyle/>
        <a:p>
          <a:r>
            <a:rPr lang="en-US" sz="1800" dirty="0"/>
            <a:t>Invoices are formal request for reimbursement</a:t>
          </a:r>
        </a:p>
      </dgm:t>
    </dgm:pt>
    <dgm:pt modelId="{133818D2-84BE-4777-8576-6CB60C27CD81}" type="parTrans" cxnId="{4AB1901B-EF23-406F-9794-FAC2E29A5A66}">
      <dgm:prSet/>
      <dgm:spPr/>
      <dgm:t>
        <a:bodyPr/>
        <a:lstStyle/>
        <a:p>
          <a:endParaRPr lang="en-US"/>
        </a:p>
      </dgm:t>
    </dgm:pt>
    <dgm:pt modelId="{44580D22-7F85-49B9-A9D1-0A060E79164F}" type="sibTrans" cxnId="{4AB1901B-EF23-406F-9794-FAC2E29A5A66}">
      <dgm:prSet/>
      <dgm:spPr/>
      <dgm:t>
        <a:bodyPr/>
        <a:lstStyle/>
        <a:p>
          <a:endParaRPr lang="en-US"/>
        </a:p>
      </dgm:t>
    </dgm:pt>
    <dgm:pt modelId="{E729B5E8-FA7F-4780-8AF4-2B6B3E5C638E}">
      <dgm:prSet custT="1"/>
      <dgm:spPr/>
      <dgm:t>
        <a:bodyPr/>
        <a:lstStyle/>
        <a:p>
          <a:r>
            <a:rPr lang="en-US" sz="1800" dirty="0"/>
            <a:t>Include all necessary information</a:t>
          </a:r>
        </a:p>
      </dgm:t>
    </dgm:pt>
    <dgm:pt modelId="{A4E675FD-B973-469F-A067-D936C9C04779}" type="parTrans" cxnId="{D73F0968-9EDB-49F6-A703-7E89CB3089B2}">
      <dgm:prSet/>
      <dgm:spPr/>
      <dgm:t>
        <a:bodyPr/>
        <a:lstStyle/>
        <a:p>
          <a:endParaRPr lang="en-US"/>
        </a:p>
      </dgm:t>
    </dgm:pt>
    <dgm:pt modelId="{CB19C509-EFD3-44C0-B533-A6105AB903BD}" type="sibTrans" cxnId="{D73F0968-9EDB-49F6-A703-7E89CB3089B2}">
      <dgm:prSet/>
      <dgm:spPr/>
      <dgm:t>
        <a:bodyPr/>
        <a:lstStyle/>
        <a:p>
          <a:endParaRPr lang="en-US"/>
        </a:p>
      </dgm:t>
    </dgm:pt>
    <dgm:pt modelId="{57C97AB7-EEA6-4508-931D-0811F5695E70}">
      <dgm:prSet custT="1"/>
      <dgm:spPr/>
      <dgm:t>
        <a:bodyPr/>
        <a:lstStyle/>
        <a:p>
          <a:r>
            <a:rPr lang="en-US" sz="1800" dirty="0"/>
            <a:t>Meal site identification</a:t>
          </a:r>
        </a:p>
      </dgm:t>
    </dgm:pt>
    <dgm:pt modelId="{14CAD232-00AA-48F1-838D-4E1EC8BF1861}" type="parTrans" cxnId="{9806D87F-2BD0-4CEF-83D7-877ACCC54F17}">
      <dgm:prSet/>
      <dgm:spPr/>
      <dgm:t>
        <a:bodyPr/>
        <a:lstStyle/>
        <a:p>
          <a:endParaRPr lang="en-US"/>
        </a:p>
      </dgm:t>
    </dgm:pt>
    <dgm:pt modelId="{2A447B84-AC71-4DB2-9B87-7CAC5517B569}" type="sibTrans" cxnId="{9806D87F-2BD0-4CEF-83D7-877ACCC54F17}">
      <dgm:prSet/>
      <dgm:spPr/>
      <dgm:t>
        <a:bodyPr/>
        <a:lstStyle/>
        <a:p>
          <a:endParaRPr lang="en-US"/>
        </a:p>
      </dgm:t>
    </dgm:pt>
    <dgm:pt modelId="{71224E9F-242A-40B1-814B-7640C7699A0E}">
      <dgm:prSet custT="1"/>
      <dgm:spPr/>
      <dgm:t>
        <a:bodyPr/>
        <a:lstStyle/>
        <a:p>
          <a:r>
            <a:rPr lang="en-US" sz="1800" dirty="0"/>
            <a:t>Date</a:t>
          </a:r>
        </a:p>
      </dgm:t>
    </dgm:pt>
    <dgm:pt modelId="{D6CB926A-14E2-440B-8EA0-F6B31C75D19F}" type="parTrans" cxnId="{98FBC336-05EC-46EB-B434-EB149AABE030}">
      <dgm:prSet/>
      <dgm:spPr/>
      <dgm:t>
        <a:bodyPr/>
        <a:lstStyle/>
        <a:p>
          <a:endParaRPr lang="en-US"/>
        </a:p>
      </dgm:t>
    </dgm:pt>
    <dgm:pt modelId="{532DDCB7-E3BE-4DDE-8E1A-330984161C5B}" type="sibTrans" cxnId="{98FBC336-05EC-46EB-B434-EB149AABE030}">
      <dgm:prSet/>
      <dgm:spPr/>
      <dgm:t>
        <a:bodyPr/>
        <a:lstStyle/>
        <a:p>
          <a:endParaRPr lang="en-US"/>
        </a:p>
      </dgm:t>
    </dgm:pt>
    <dgm:pt modelId="{61F67C1C-B111-40A4-8EC2-DCDF9E0BF9B4}">
      <dgm:prSet custT="1"/>
      <dgm:spPr/>
      <dgm:t>
        <a:bodyPr/>
        <a:lstStyle/>
        <a:p>
          <a:r>
            <a:rPr lang="en-US" sz="1800" dirty="0"/>
            <a:t>Quantity</a:t>
          </a:r>
        </a:p>
      </dgm:t>
    </dgm:pt>
    <dgm:pt modelId="{BE2D1B34-04BE-4CC1-994C-39C4EE57E061}" type="parTrans" cxnId="{83316686-86AF-4D5D-AA6D-34B014B4CFDC}">
      <dgm:prSet/>
      <dgm:spPr/>
      <dgm:t>
        <a:bodyPr/>
        <a:lstStyle/>
        <a:p>
          <a:endParaRPr lang="en-US"/>
        </a:p>
      </dgm:t>
    </dgm:pt>
    <dgm:pt modelId="{5B75E954-E316-4E2E-9F55-4766300B94B0}" type="sibTrans" cxnId="{83316686-86AF-4D5D-AA6D-34B014B4CFDC}">
      <dgm:prSet/>
      <dgm:spPr/>
      <dgm:t>
        <a:bodyPr/>
        <a:lstStyle/>
        <a:p>
          <a:endParaRPr lang="en-US"/>
        </a:p>
      </dgm:t>
    </dgm:pt>
    <dgm:pt modelId="{2EF46D6B-0D42-4BCA-9827-72B954420D87}">
      <dgm:prSet custT="1"/>
      <dgm:spPr/>
      <dgm:t>
        <a:bodyPr/>
        <a:lstStyle/>
        <a:p>
          <a:r>
            <a:rPr lang="en-US" sz="1800" dirty="0"/>
            <a:t>Price</a:t>
          </a:r>
        </a:p>
      </dgm:t>
    </dgm:pt>
    <dgm:pt modelId="{F49FE328-103E-4F77-85B2-A4385668B746}" type="parTrans" cxnId="{C9A0F122-09C0-42EB-A968-C6E02D1E1F91}">
      <dgm:prSet/>
      <dgm:spPr/>
      <dgm:t>
        <a:bodyPr/>
        <a:lstStyle/>
        <a:p>
          <a:endParaRPr lang="en-US"/>
        </a:p>
      </dgm:t>
    </dgm:pt>
    <dgm:pt modelId="{4B0CE6B8-CCBF-4DEC-A903-11C58D36F1DD}" type="sibTrans" cxnId="{C9A0F122-09C0-42EB-A968-C6E02D1E1F91}">
      <dgm:prSet/>
      <dgm:spPr/>
      <dgm:t>
        <a:bodyPr/>
        <a:lstStyle/>
        <a:p>
          <a:endParaRPr lang="en-US"/>
        </a:p>
      </dgm:t>
    </dgm:pt>
    <dgm:pt modelId="{ED4513A1-641A-46D7-AC56-1BDF2970BA71}">
      <dgm:prSet custT="1"/>
      <dgm:spPr/>
      <dgm:t>
        <a:bodyPr/>
        <a:lstStyle/>
        <a:p>
          <a:r>
            <a:rPr lang="en-US" sz="1800" dirty="0"/>
            <a:t>Supporting documentation might include</a:t>
          </a:r>
          <a:r>
            <a:rPr lang="en-US" sz="1900" dirty="0"/>
            <a:t>:</a:t>
          </a:r>
        </a:p>
      </dgm:t>
    </dgm:pt>
    <dgm:pt modelId="{60C6552A-1A9E-4904-8497-832D14D8A8D8}" type="parTrans" cxnId="{3228E5B7-67AD-4AED-B007-407ECE6E7758}">
      <dgm:prSet/>
      <dgm:spPr/>
      <dgm:t>
        <a:bodyPr/>
        <a:lstStyle/>
        <a:p>
          <a:endParaRPr lang="en-US"/>
        </a:p>
      </dgm:t>
    </dgm:pt>
    <dgm:pt modelId="{8819B82A-4C0A-42AA-9373-825E72DA7438}" type="sibTrans" cxnId="{3228E5B7-67AD-4AED-B007-407ECE6E7758}">
      <dgm:prSet/>
      <dgm:spPr/>
      <dgm:t>
        <a:bodyPr/>
        <a:lstStyle/>
        <a:p>
          <a:endParaRPr lang="en-US"/>
        </a:p>
      </dgm:t>
    </dgm:pt>
    <dgm:pt modelId="{B42C8D67-90BA-4026-BF17-01F74C39C7D8}">
      <dgm:prSet custT="1"/>
      <dgm:spPr/>
      <dgm:t>
        <a:bodyPr/>
        <a:lstStyle/>
        <a:p>
          <a:r>
            <a:rPr lang="en-US" sz="1800" dirty="0"/>
            <a:t>Rosters/ Sign in Sheet</a:t>
          </a:r>
        </a:p>
      </dgm:t>
    </dgm:pt>
    <dgm:pt modelId="{892A360F-AB08-4168-94BD-5609868DFDF7}" type="parTrans" cxnId="{2523B9FF-01BC-4C37-9375-760AF56B16EF}">
      <dgm:prSet/>
      <dgm:spPr/>
      <dgm:t>
        <a:bodyPr/>
        <a:lstStyle/>
        <a:p>
          <a:endParaRPr lang="en-US"/>
        </a:p>
      </dgm:t>
    </dgm:pt>
    <dgm:pt modelId="{A03FDEF1-0B63-43A5-B4E4-2DA28B7DC583}" type="sibTrans" cxnId="{2523B9FF-01BC-4C37-9375-760AF56B16EF}">
      <dgm:prSet/>
      <dgm:spPr/>
      <dgm:t>
        <a:bodyPr/>
        <a:lstStyle/>
        <a:p>
          <a:endParaRPr lang="en-US"/>
        </a:p>
      </dgm:t>
    </dgm:pt>
    <dgm:pt modelId="{8664B847-FEDD-46B0-9356-7F66CBD4BD96}">
      <dgm:prSet custT="1"/>
      <dgm:spPr/>
      <dgm:t>
        <a:bodyPr/>
        <a:lstStyle/>
        <a:p>
          <a:pPr algn="l"/>
          <a:r>
            <a:rPr lang="en-US" sz="1800" dirty="0"/>
            <a:t>In-kind match &amp; program income</a:t>
          </a:r>
        </a:p>
      </dgm:t>
    </dgm:pt>
    <dgm:pt modelId="{C5D09262-C97F-46C3-9BC0-AB2CF06F4046}" type="parTrans" cxnId="{37441418-992B-488E-8084-8CDA25E8F563}">
      <dgm:prSet/>
      <dgm:spPr/>
      <dgm:t>
        <a:bodyPr/>
        <a:lstStyle/>
        <a:p>
          <a:endParaRPr lang="en-US"/>
        </a:p>
      </dgm:t>
    </dgm:pt>
    <dgm:pt modelId="{19F693A5-8519-4A9D-B996-E344C78EC8D6}" type="sibTrans" cxnId="{37441418-992B-488E-8084-8CDA25E8F563}">
      <dgm:prSet/>
      <dgm:spPr/>
      <dgm:t>
        <a:bodyPr/>
        <a:lstStyle/>
        <a:p>
          <a:endParaRPr lang="en-US"/>
        </a:p>
      </dgm:t>
    </dgm:pt>
    <dgm:pt modelId="{3B5364C1-D5CC-45E0-8C5E-918522DB0DDD}">
      <dgm:prSet custT="1"/>
      <dgm:spPr/>
      <dgm:t>
        <a:bodyPr/>
        <a:lstStyle/>
        <a:p>
          <a:r>
            <a:rPr lang="en-US" sz="1800" dirty="0"/>
            <a:t>Nutrition education materials</a:t>
          </a:r>
        </a:p>
      </dgm:t>
    </dgm:pt>
    <dgm:pt modelId="{9BBE69A8-99E4-4640-9FA9-C9F8CCCECEA2}" type="parTrans" cxnId="{9D12BBA8-DB8E-4078-9DD1-9909745E25AB}">
      <dgm:prSet/>
      <dgm:spPr/>
      <dgm:t>
        <a:bodyPr/>
        <a:lstStyle/>
        <a:p>
          <a:endParaRPr lang="en-US"/>
        </a:p>
      </dgm:t>
    </dgm:pt>
    <dgm:pt modelId="{EC14742A-4CEB-450E-A1BD-C6D96CC0D602}" type="sibTrans" cxnId="{9D12BBA8-DB8E-4078-9DD1-9909745E25AB}">
      <dgm:prSet/>
      <dgm:spPr/>
      <dgm:t>
        <a:bodyPr/>
        <a:lstStyle/>
        <a:p>
          <a:endParaRPr lang="en-US"/>
        </a:p>
      </dgm:t>
    </dgm:pt>
    <dgm:pt modelId="{93901411-9AE6-44A9-A255-DC0F889C8124}" type="pres">
      <dgm:prSet presAssocID="{7057C0E8-8D4F-4EDD-81CF-C4001C66CE8C}" presName="Name0" presStyleCnt="0">
        <dgm:presLayoutVars>
          <dgm:dir/>
          <dgm:animLvl val="lvl"/>
          <dgm:resizeHandles val="exact"/>
        </dgm:presLayoutVars>
      </dgm:prSet>
      <dgm:spPr/>
    </dgm:pt>
    <dgm:pt modelId="{F4E7E1D9-9B49-49F4-B5FD-8E34566DB1AB}" type="pres">
      <dgm:prSet presAssocID="{ED4513A1-641A-46D7-AC56-1BDF2970BA71}" presName="boxAndChildren" presStyleCnt="0"/>
      <dgm:spPr/>
    </dgm:pt>
    <dgm:pt modelId="{77547739-58AF-4756-AB86-71A86139C052}" type="pres">
      <dgm:prSet presAssocID="{ED4513A1-641A-46D7-AC56-1BDF2970BA71}" presName="parentTextBox" presStyleLbl="node1" presStyleIdx="0" presStyleCnt="3"/>
      <dgm:spPr/>
    </dgm:pt>
    <dgm:pt modelId="{B33D944B-948F-4841-8C91-DC9E223AE92C}" type="pres">
      <dgm:prSet presAssocID="{ED4513A1-641A-46D7-AC56-1BDF2970BA71}" presName="entireBox" presStyleLbl="node1" presStyleIdx="0" presStyleCnt="3" custScaleY="145816"/>
      <dgm:spPr/>
    </dgm:pt>
    <dgm:pt modelId="{76C6670F-A70E-4E96-8134-70C5F2E7BE16}" type="pres">
      <dgm:prSet presAssocID="{ED4513A1-641A-46D7-AC56-1BDF2970BA71}" presName="descendantBox" presStyleCnt="0"/>
      <dgm:spPr/>
    </dgm:pt>
    <dgm:pt modelId="{9DF6F27F-B7EA-401E-A0B1-C8ED99104EF0}" type="pres">
      <dgm:prSet presAssocID="{B42C8D67-90BA-4026-BF17-01F74C39C7D8}" presName="childTextBox" presStyleLbl="fgAccFollowNode1" presStyleIdx="0" presStyleCnt="7" custScaleY="175148">
        <dgm:presLayoutVars>
          <dgm:bulletEnabled val="1"/>
        </dgm:presLayoutVars>
      </dgm:prSet>
      <dgm:spPr/>
    </dgm:pt>
    <dgm:pt modelId="{5B2C74AB-442D-47E4-84FC-A3D7F7D373B2}" type="pres">
      <dgm:prSet presAssocID="{8664B847-FEDD-46B0-9356-7F66CBD4BD96}" presName="childTextBox" presStyleLbl="fgAccFollowNode1" presStyleIdx="1" presStyleCnt="7" custScaleX="147075" custScaleY="175148">
        <dgm:presLayoutVars>
          <dgm:bulletEnabled val="1"/>
        </dgm:presLayoutVars>
      </dgm:prSet>
      <dgm:spPr/>
    </dgm:pt>
    <dgm:pt modelId="{3006FA25-AFA7-49BB-9B3D-52796C093EA0}" type="pres">
      <dgm:prSet presAssocID="{3B5364C1-D5CC-45E0-8C5E-918522DB0DDD}" presName="childTextBox" presStyleLbl="fgAccFollowNode1" presStyleIdx="2" presStyleCnt="7" custScaleX="124912" custScaleY="175148">
        <dgm:presLayoutVars>
          <dgm:bulletEnabled val="1"/>
        </dgm:presLayoutVars>
      </dgm:prSet>
      <dgm:spPr/>
    </dgm:pt>
    <dgm:pt modelId="{44A4385B-E8F3-4845-A137-649EA5934394}" type="pres">
      <dgm:prSet presAssocID="{CB19C509-EFD3-44C0-B533-A6105AB903BD}" presName="sp" presStyleCnt="0"/>
      <dgm:spPr/>
    </dgm:pt>
    <dgm:pt modelId="{75568C40-82E6-4FF0-BF80-9F2309556CE9}" type="pres">
      <dgm:prSet presAssocID="{E729B5E8-FA7F-4780-8AF4-2B6B3E5C638E}" presName="arrowAndChildren" presStyleCnt="0"/>
      <dgm:spPr/>
    </dgm:pt>
    <dgm:pt modelId="{8B43A39A-C311-4D5E-BBB2-0C46B98497A5}" type="pres">
      <dgm:prSet presAssocID="{E729B5E8-FA7F-4780-8AF4-2B6B3E5C638E}" presName="parentTextArrow" presStyleLbl="node1" presStyleIdx="0" presStyleCnt="3"/>
      <dgm:spPr/>
    </dgm:pt>
    <dgm:pt modelId="{9A202B7B-4CFD-4A26-95CF-BC55F021BB51}" type="pres">
      <dgm:prSet presAssocID="{E729B5E8-FA7F-4780-8AF4-2B6B3E5C638E}" presName="arrow" presStyleLbl="node1" presStyleIdx="1" presStyleCnt="3"/>
      <dgm:spPr/>
    </dgm:pt>
    <dgm:pt modelId="{6D7A2003-CCD3-4DBD-AABA-BB39B0A74E8A}" type="pres">
      <dgm:prSet presAssocID="{E729B5E8-FA7F-4780-8AF4-2B6B3E5C638E}" presName="descendantArrow" presStyleCnt="0"/>
      <dgm:spPr/>
    </dgm:pt>
    <dgm:pt modelId="{F93BF046-F423-446C-A28A-B6C58D9BB8B8}" type="pres">
      <dgm:prSet presAssocID="{57C97AB7-EEA6-4508-931D-0811F5695E70}" presName="childTextArrow" presStyleLbl="fgAccFollowNode1" presStyleIdx="3" presStyleCnt="7" custScaleX="159978">
        <dgm:presLayoutVars>
          <dgm:bulletEnabled val="1"/>
        </dgm:presLayoutVars>
      </dgm:prSet>
      <dgm:spPr/>
    </dgm:pt>
    <dgm:pt modelId="{602B645E-8822-4DAB-A694-9B87B85E969E}" type="pres">
      <dgm:prSet presAssocID="{71224E9F-242A-40B1-814B-7640C7699A0E}" presName="childTextArrow" presStyleLbl="fgAccFollowNode1" presStyleIdx="4" presStyleCnt="7">
        <dgm:presLayoutVars>
          <dgm:bulletEnabled val="1"/>
        </dgm:presLayoutVars>
      </dgm:prSet>
      <dgm:spPr/>
    </dgm:pt>
    <dgm:pt modelId="{293D7315-03B9-4C00-A513-A6CB0B397EC4}" type="pres">
      <dgm:prSet presAssocID="{61F67C1C-B111-40A4-8EC2-DCDF9E0BF9B4}" presName="childTextArrow" presStyleLbl="fgAccFollowNode1" presStyleIdx="5" presStyleCnt="7" custScaleX="124403">
        <dgm:presLayoutVars>
          <dgm:bulletEnabled val="1"/>
        </dgm:presLayoutVars>
      </dgm:prSet>
      <dgm:spPr/>
    </dgm:pt>
    <dgm:pt modelId="{32001817-1620-41CA-B73A-E0CAD831B7B7}" type="pres">
      <dgm:prSet presAssocID="{2EF46D6B-0D42-4BCA-9827-72B954420D87}" presName="childTextArrow" presStyleLbl="fgAccFollowNode1" presStyleIdx="6" presStyleCnt="7">
        <dgm:presLayoutVars>
          <dgm:bulletEnabled val="1"/>
        </dgm:presLayoutVars>
      </dgm:prSet>
      <dgm:spPr/>
    </dgm:pt>
    <dgm:pt modelId="{A0165105-27F8-44AB-B938-508C1B62A63B}" type="pres">
      <dgm:prSet presAssocID="{44580D22-7F85-49B9-A9D1-0A060E79164F}" presName="sp" presStyleCnt="0"/>
      <dgm:spPr/>
    </dgm:pt>
    <dgm:pt modelId="{03DBCD38-3D08-414A-A001-EAA6317A9D40}" type="pres">
      <dgm:prSet presAssocID="{CABEBCF7-6452-4D25-B235-01716DA4A20A}" presName="arrowAndChildren" presStyleCnt="0"/>
      <dgm:spPr/>
    </dgm:pt>
    <dgm:pt modelId="{913AF541-6857-4EDB-ADBD-775D77339A9B}" type="pres">
      <dgm:prSet presAssocID="{CABEBCF7-6452-4D25-B235-01716DA4A20A}" presName="parentTextArrow" presStyleLbl="node1" presStyleIdx="2" presStyleCnt="3"/>
      <dgm:spPr/>
    </dgm:pt>
  </dgm:ptLst>
  <dgm:cxnLst>
    <dgm:cxn modelId="{3F316A09-EA8D-48E8-9B15-CB5021E490FB}" type="presOf" srcId="{2EF46D6B-0D42-4BCA-9827-72B954420D87}" destId="{32001817-1620-41CA-B73A-E0CAD831B7B7}" srcOrd="0" destOrd="0" presId="urn:microsoft.com/office/officeart/2005/8/layout/process4"/>
    <dgm:cxn modelId="{A785AF0E-72CB-455B-88F7-95AD16F62012}" type="presOf" srcId="{CABEBCF7-6452-4D25-B235-01716DA4A20A}" destId="{913AF541-6857-4EDB-ADBD-775D77339A9B}" srcOrd="0" destOrd="0" presId="urn:microsoft.com/office/officeart/2005/8/layout/process4"/>
    <dgm:cxn modelId="{37441418-992B-488E-8084-8CDA25E8F563}" srcId="{ED4513A1-641A-46D7-AC56-1BDF2970BA71}" destId="{8664B847-FEDD-46B0-9356-7F66CBD4BD96}" srcOrd="1" destOrd="0" parTransId="{C5D09262-C97F-46C3-9BC0-AB2CF06F4046}" sibTransId="{19F693A5-8519-4A9D-B996-E344C78EC8D6}"/>
    <dgm:cxn modelId="{4AB1901B-EF23-406F-9794-FAC2E29A5A66}" srcId="{7057C0E8-8D4F-4EDD-81CF-C4001C66CE8C}" destId="{CABEBCF7-6452-4D25-B235-01716DA4A20A}" srcOrd="0" destOrd="0" parTransId="{133818D2-84BE-4777-8576-6CB60C27CD81}" sibTransId="{44580D22-7F85-49B9-A9D1-0A060E79164F}"/>
    <dgm:cxn modelId="{5F553420-FCD7-45D4-9F40-3E353EAE4624}" type="presOf" srcId="{8664B847-FEDD-46B0-9356-7F66CBD4BD96}" destId="{5B2C74AB-442D-47E4-84FC-A3D7F7D373B2}" srcOrd="0" destOrd="0" presId="urn:microsoft.com/office/officeart/2005/8/layout/process4"/>
    <dgm:cxn modelId="{C9A0F122-09C0-42EB-A968-C6E02D1E1F91}" srcId="{E729B5E8-FA7F-4780-8AF4-2B6B3E5C638E}" destId="{2EF46D6B-0D42-4BCA-9827-72B954420D87}" srcOrd="3" destOrd="0" parTransId="{F49FE328-103E-4F77-85B2-A4385668B746}" sibTransId="{4B0CE6B8-CCBF-4DEC-A903-11C58D36F1DD}"/>
    <dgm:cxn modelId="{98FBC336-05EC-46EB-B434-EB149AABE030}" srcId="{E729B5E8-FA7F-4780-8AF4-2B6B3E5C638E}" destId="{71224E9F-242A-40B1-814B-7640C7699A0E}" srcOrd="1" destOrd="0" parTransId="{D6CB926A-14E2-440B-8EA0-F6B31C75D19F}" sibTransId="{532DDCB7-E3BE-4DDE-8E1A-330984161C5B}"/>
    <dgm:cxn modelId="{63BAC638-6CF0-4240-89D9-DEEF466B62DE}" type="presOf" srcId="{61F67C1C-B111-40A4-8EC2-DCDF9E0BF9B4}" destId="{293D7315-03B9-4C00-A513-A6CB0B397EC4}" srcOrd="0" destOrd="0" presId="urn:microsoft.com/office/officeart/2005/8/layout/process4"/>
    <dgm:cxn modelId="{7723CB60-79B4-44F0-9B10-B68336ABA6E4}" type="presOf" srcId="{B42C8D67-90BA-4026-BF17-01F74C39C7D8}" destId="{9DF6F27F-B7EA-401E-A0B1-C8ED99104EF0}" srcOrd="0" destOrd="0" presId="urn:microsoft.com/office/officeart/2005/8/layout/process4"/>
    <dgm:cxn modelId="{D73F0968-9EDB-49F6-A703-7E89CB3089B2}" srcId="{7057C0E8-8D4F-4EDD-81CF-C4001C66CE8C}" destId="{E729B5E8-FA7F-4780-8AF4-2B6B3E5C638E}" srcOrd="1" destOrd="0" parTransId="{A4E675FD-B973-469F-A067-D936C9C04779}" sibTransId="{CB19C509-EFD3-44C0-B533-A6105AB903BD}"/>
    <dgm:cxn modelId="{FE5E5E76-0D6E-4F26-A77C-E7B9A263DDDF}" type="presOf" srcId="{E729B5E8-FA7F-4780-8AF4-2B6B3E5C638E}" destId="{9A202B7B-4CFD-4A26-95CF-BC55F021BB51}" srcOrd="1" destOrd="0" presId="urn:microsoft.com/office/officeart/2005/8/layout/process4"/>
    <dgm:cxn modelId="{9806D87F-2BD0-4CEF-83D7-877ACCC54F17}" srcId="{E729B5E8-FA7F-4780-8AF4-2B6B3E5C638E}" destId="{57C97AB7-EEA6-4508-931D-0811F5695E70}" srcOrd="0" destOrd="0" parTransId="{14CAD232-00AA-48F1-838D-4E1EC8BF1861}" sibTransId="{2A447B84-AC71-4DB2-9B87-7CAC5517B569}"/>
    <dgm:cxn modelId="{6C51B882-E8DC-4A11-823E-65471C4E48B6}" type="presOf" srcId="{ED4513A1-641A-46D7-AC56-1BDF2970BA71}" destId="{77547739-58AF-4756-AB86-71A86139C052}" srcOrd="0" destOrd="0" presId="urn:microsoft.com/office/officeart/2005/8/layout/process4"/>
    <dgm:cxn modelId="{05849383-25EE-4ECA-BE03-D25028F2670B}" type="presOf" srcId="{57C97AB7-EEA6-4508-931D-0811F5695E70}" destId="{F93BF046-F423-446C-A28A-B6C58D9BB8B8}" srcOrd="0" destOrd="0" presId="urn:microsoft.com/office/officeart/2005/8/layout/process4"/>
    <dgm:cxn modelId="{83316686-86AF-4D5D-AA6D-34B014B4CFDC}" srcId="{E729B5E8-FA7F-4780-8AF4-2B6B3E5C638E}" destId="{61F67C1C-B111-40A4-8EC2-DCDF9E0BF9B4}" srcOrd="2" destOrd="0" parTransId="{BE2D1B34-04BE-4CC1-994C-39C4EE57E061}" sibTransId="{5B75E954-E316-4E2E-9F55-4766300B94B0}"/>
    <dgm:cxn modelId="{FB79D9A1-BB36-4439-8C3B-DE11A1D1BDC6}" type="presOf" srcId="{7057C0E8-8D4F-4EDD-81CF-C4001C66CE8C}" destId="{93901411-9AE6-44A9-A255-DC0F889C8124}" srcOrd="0" destOrd="0" presId="urn:microsoft.com/office/officeart/2005/8/layout/process4"/>
    <dgm:cxn modelId="{9D12BBA8-DB8E-4078-9DD1-9909745E25AB}" srcId="{ED4513A1-641A-46D7-AC56-1BDF2970BA71}" destId="{3B5364C1-D5CC-45E0-8C5E-918522DB0DDD}" srcOrd="2" destOrd="0" parTransId="{9BBE69A8-99E4-4640-9FA9-C9F8CCCECEA2}" sibTransId="{EC14742A-4CEB-450E-A1BD-C6D96CC0D602}"/>
    <dgm:cxn modelId="{3228E5B7-67AD-4AED-B007-407ECE6E7758}" srcId="{7057C0E8-8D4F-4EDD-81CF-C4001C66CE8C}" destId="{ED4513A1-641A-46D7-AC56-1BDF2970BA71}" srcOrd="2" destOrd="0" parTransId="{60C6552A-1A9E-4904-8497-832D14D8A8D8}" sibTransId="{8819B82A-4C0A-42AA-9373-825E72DA7438}"/>
    <dgm:cxn modelId="{3775BABE-EB57-4F76-ACD2-4708047CCBE9}" type="presOf" srcId="{3B5364C1-D5CC-45E0-8C5E-918522DB0DDD}" destId="{3006FA25-AFA7-49BB-9B3D-52796C093EA0}" srcOrd="0" destOrd="0" presId="urn:microsoft.com/office/officeart/2005/8/layout/process4"/>
    <dgm:cxn modelId="{AABA99DB-F1DE-4473-ADAE-168251D4A09A}" type="presOf" srcId="{ED4513A1-641A-46D7-AC56-1BDF2970BA71}" destId="{B33D944B-948F-4841-8C91-DC9E223AE92C}" srcOrd="1" destOrd="0" presId="urn:microsoft.com/office/officeart/2005/8/layout/process4"/>
    <dgm:cxn modelId="{F9D34CDF-69C3-40DA-A9C4-C77449A6CDE5}" type="presOf" srcId="{E729B5E8-FA7F-4780-8AF4-2B6B3E5C638E}" destId="{8B43A39A-C311-4D5E-BBB2-0C46B98497A5}" srcOrd="0" destOrd="0" presId="urn:microsoft.com/office/officeart/2005/8/layout/process4"/>
    <dgm:cxn modelId="{21BEDBF3-0397-49EE-A4F3-3E44E12A5339}" type="presOf" srcId="{71224E9F-242A-40B1-814B-7640C7699A0E}" destId="{602B645E-8822-4DAB-A694-9B87B85E969E}" srcOrd="0" destOrd="0" presId="urn:microsoft.com/office/officeart/2005/8/layout/process4"/>
    <dgm:cxn modelId="{2523B9FF-01BC-4C37-9375-760AF56B16EF}" srcId="{ED4513A1-641A-46D7-AC56-1BDF2970BA71}" destId="{B42C8D67-90BA-4026-BF17-01F74C39C7D8}" srcOrd="0" destOrd="0" parTransId="{892A360F-AB08-4168-94BD-5609868DFDF7}" sibTransId="{A03FDEF1-0B63-43A5-B4E4-2DA28B7DC583}"/>
    <dgm:cxn modelId="{BCA41263-5A21-4C46-950E-3B8C02FEA7DE}" type="presParOf" srcId="{93901411-9AE6-44A9-A255-DC0F889C8124}" destId="{F4E7E1D9-9B49-49F4-B5FD-8E34566DB1AB}" srcOrd="0" destOrd="0" presId="urn:microsoft.com/office/officeart/2005/8/layout/process4"/>
    <dgm:cxn modelId="{39744A6F-A985-4556-A61E-18C8C5FB9D87}" type="presParOf" srcId="{F4E7E1D9-9B49-49F4-B5FD-8E34566DB1AB}" destId="{77547739-58AF-4756-AB86-71A86139C052}" srcOrd="0" destOrd="0" presId="urn:microsoft.com/office/officeart/2005/8/layout/process4"/>
    <dgm:cxn modelId="{72FF2426-7B4F-45C0-86DE-83479CEC34D3}" type="presParOf" srcId="{F4E7E1D9-9B49-49F4-B5FD-8E34566DB1AB}" destId="{B33D944B-948F-4841-8C91-DC9E223AE92C}" srcOrd="1" destOrd="0" presId="urn:microsoft.com/office/officeart/2005/8/layout/process4"/>
    <dgm:cxn modelId="{E7C45A2A-075E-43A6-A129-90386F5E6947}" type="presParOf" srcId="{F4E7E1D9-9B49-49F4-B5FD-8E34566DB1AB}" destId="{76C6670F-A70E-4E96-8134-70C5F2E7BE16}" srcOrd="2" destOrd="0" presId="urn:microsoft.com/office/officeart/2005/8/layout/process4"/>
    <dgm:cxn modelId="{AD3E7BEE-43CA-4A75-BD09-8FD91787CDB0}" type="presParOf" srcId="{76C6670F-A70E-4E96-8134-70C5F2E7BE16}" destId="{9DF6F27F-B7EA-401E-A0B1-C8ED99104EF0}" srcOrd="0" destOrd="0" presId="urn:microsoft.com/office/officeart/2005/8/layout/process4"/>
    <dgm:cxn modelId="{0FF62B6B-E667-4BC6-BE0E-174AB62B44E2}" type="presParOf" srcId="{76C6670F-A70E-4E96-8134-70C5F2E7BE16}" destId="{5B2C74AB-442D-47E4-84FC-A3D7F7D373B2}" srcOrd="1" destOrd="0" presId="urn:microsoft.com/office/officeart/2005/8/layout/process4"/>
    <dgm:cxn modelId="{AE1B20BB-225F-4BD1-8B9B-3F778FEDF828}" type="presParOf" srcId="{76C6670F-A70E-4E96-8134-70C5F2E7BE16}" destId="{3006FA25-AFA7-49BB-9B3D-52796C093EA0}" srcOrd="2" destOrd="0" presId="urn:microsoft.com/office/officeart/2005/8/layout/process4"/>
    <dgm:cxn modelId="{1A405EC0-9BA1-4E1F-B8BC-89FD2D874857}" type="presParOf" srcId="{93901411-9AE6-44A9-A255-DC0F889C8124}" destId="{44A4385B-E8F3-4845-A137-649EA5934394}" srcOrd="1" destOrd="0" presId="urn:microsoft.com/office/officeart/2005/8/layout/process4"/>
    <dgm:cxn modelId="{8733D191-BD29-4099-AC5C-D3C321276B38}" type="presParOf" srcId="{93901411-9AE6-44A9-A255-DC0F889C8124}" destId="{75568C40-82E6-4FF0-BF80-9F2309556CE9}" srcOrd="2" destOrd="0" presId="urn:microsoft.com/office/officeart/2005/8/layout/process4"/>
    <dgm:cxn modelId="{4644DCC3-79C4-416A-A9AB-312493FA0F48}" type="presParOf" srcId="{75568C40-82E6-4FF0-BF80-9F2309556CE9}" destId="{8B43A39A-C311-4D5E-BBB2-0C46B98497A5}" srcOrd="0" destOrd="0" presId="urn:microsoft.com/office/officeart/2005/8/layout/process4"/>
    <dgm:cxn modelId="{F3F2A500-FDF7-48C4-8706-0827465D5C9A}" type="presParOf" srcId="{75568C40-82E6-4FF0-BF80-9F2309556CE9}" destId="{9A202B7B-4CFD-4A26-95CF-BC55F021BB51}" srcOrd="1" destOrd="0" presId="urn:microsoft.com/office/officeart/2005/8/layout/process4"/>
    <dgm:cxn modelId="{30D7AC19-B8E2-4B83-9054-984EB51962DB}" type="presParOf" srcId="{75568C40-82E6-4FF0-BF80-9F2309556CE9}" destId="{6D7A2003-CCD3-4DBD-AABA-BB39B0A74E8A}" srcOrd="2" destOrd="0" presId="urn:microsoft.com/office/officeart/2005/8/layout/process4"/>
    <dgm:cxn modelId="{CBDA46C7-E28F-4BB5-A2E3-67A7EBC94177}" type="presParOf" srcId="{6D7A2003-CCD3-4DBD-AABA-BB39B0A74E8A}" destId="{F93BF046-F423-446C-A28A-B6C58D9BB8B8}" srcOrd="0" destOrd="0" presId="urn:microsoft.com/office/officeart/2005/8/layout/process4"/>
    <dgm:cxn modelId="{5015C8DF-AC4E-442F-ABAA-A7EE0C9418EA}" type="presParOf" srcId="{6D7A2003-CCD3-4DBD-AABA-BB39B0A74E8A}" destId="{602B645E-8822-4DAB-A694-9B87B85E969E}" srcOrd="1" destOrd="0" presId="urn:microsoft.com/office/officeart/2005/8/layout/process4"/>
    <dgm:cxn modelId="{7F7F026B-1162-4958-84AF-B8E4E89D35D6}" type="presParOf" srcId="{6D7A2003-CCD3-4DBD-AABA-BB39B0A74E8A}" destId="{293D7315-03B9-4C00-A513-A6CB0B397EC4}" srcOrd="2" destOrd="0" presId="urn:microsoft.com/office/officeart/2005/8/layout/process4"/>
    <dgm:cxn modelId="{B3A3FC2F-FCAB-41D5-B2EC-0477F7616B92}" type="presParOf" srcId="{6D7A2003-CCD3-4DBD-AABA-BB39B0A74E8A}" destId="{32001817-1620-41CA-B73A-E0CAD831B7B7}" srcOrd="3" destOrd="0" presId="urn:microsoft.com/office/officeart/2005/8/layout/process4"/>
    <dgm:cxn modelId="{14AABD9B-38F3-4B1D-9E41-5AB77FB954EA}" type="presParOf" srcId="{93901411-9AE6-44A9-A255-DC0F889C8124}" destId="{A0165105-27F8-44AB-B938-508C1B62A63B}" srcOrd="3" destOrd="0" presId="urn:microsoft.com/office/officeart/2005/8/layout/process4"/>
    <dgm:cxn modelId="{207CBCC3-D754-40A3-A503-7474C962FE2E}" type="presParOf" srcId="{93901411-9AE6-44A9-A255-DC0F889C8124}" destId="{03DBCD38-3D08-414A-A001-EAA6317A9D40}" srcOrd="4" destOrd="0" presId="urn:microsoft.com/office/officeart/2005/8/layout/process4"/>
    <dgm:cxn modelId="{B505DF8B-4165-4F63-8E35-AC4D63697E43}" type="presParOf" srcId="{03DBCD38-3D08-414A-A001-EAA6317A9D40}" destId="{913AF541-6857-4EDB-ADBD-775D77339A9B}"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EF6C9A1-A0CE-45BD-BCC8-BBC4DC275811}"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CBC60AF2-0F63-4950-A867-287CE9C09907}">
      <dgm:prSet custT="1"/>
      <dgm:spPr/>
      <dgm:t>
        <a:bodyPr/>
        <a:lstStyle/>
        <a:p>
          <a:r>
            <a:rPr lang="en-US" sz="1800" dirty="0"/>
            <a:t>Accurate recordkeeping of meals served</a:t>
          </a:r>
        </a:p>
      </dgm:t>
    </dgm:pt>
    <dgm:pt modelId="{C21E7F74-418B-4654-8EEB-19DBFB2B0071}" type="parTrans" cxnId="{725D29EC-BA24-4A5F-8CF5-FD18C452C3C4}">
      <dgm:prSet/>
      <dgm:spPr/>
      <dgm:t>
        <a:bodyPr/>
        <a:lstStyle/>
        <a:p>
          <a:endParaRPr lang="en-US"/>
        </a:p>
      </dgm:t>
    </dgm:pt>
    <dgm:pt modelId="{1C52721F-C584-449C-9E90-16B89F37EDB1}" type="sibTrans" cxnId="{725D29EC-BA24-4A5F-8CF5-FD18C452C3C4}">
      <dgm:prSet/>
      <dgm:spPr/>
      <dgm:t>
        <a:bodyPr/>
        <a:lstStyle/>
        <a:p>
          <a:endParaRPr lang="en-US"/>
        </a:p>
      </dgm:t>
    </dgm:pt>
    <dgm:pt modelId="{451D1A04-36E4-4E23-9D83-0A317BCF63CD}">
      <dgm:prSet custT="1"/>
      <dgm:spPr/>
      <dgm:t>
        <a:bodyPr/>
        <a:lstStyle/>
        <a:p>
          <a:r>
            <a:rPr lang="en-US" sz="1800" dirty="0"/>
            <a:t>Accurate transfer to appropriate reports</a:t>
          </a:r>
        </a:p>
      </dgm:t>
    </dgm:pt>
    <dgm:pt modelId="{94934677-E7CC-4EA9-8DC1-F2688DC0B918}" type="parTrans" cxnId="{BD660C9B-A77A-42E9-AB9B-5C6E0FCB4943}">
      <dgm:prSet/>
      <dgm:spPr/>
      <dgm:t>
        <a:bodyPr/>
        <a:lstStyle/>
        <a:p>
          <a:endParaRPr lang="en-US"/>
        </a:p>
      </dgm:t>
    </dgm:pt>
    <dgm:pt modelId="{1FDE9A47-D491-4285-9EF6-66CB305B9EE9}" type="sibTrans" cxnId="{BD660C9B-A77A-42E9-AB9B-5C6E0FCB4943}">
      <dgm:prSet/>
      <dgm:spPr/>
      <dgm:t>
        <a:bodyPr/>
        <a:lstStyle/>
        <a:p>
          <a:endParaRPr lang="en-US"/>
        </a:p>
      </dgm:t>
    </dgm:pt>
    <dgm:pt modelId="{4930025F-67EA-4909-B020-AABB1D0CA3A9}">
      <dgm:prSet custT="1"/>
      <dgm:spPr/>
      <dgm:t>
        <a:bodyPr/>
        <a:lstStyle/>
        <a:p>
          <a:r>
            <a:rPr lang="en-US" sz="1800" dirty="0"/>
            <a:t>On-time reporting to AAA monthly</a:t>
          </a:r>
        </a:p>
      </dgm:t>
    </dgm:pt>
    <dgm:pt modelId="{E5C1D2D5-F585-4C24-A9BC-FECC04C03792}" type="parTrans" cxnId="{65487B29-E3B1-4694-BF17-1C83C76F2151}">
      <dgm:prSet/>
      <dgm:spPr/>
      <dgm:t>
        <a:bodyPr/>
        <a:lstStyle/>
        <a:p>
          <a:endParaRPr lang="en-US"/>
        </a:p>
      </dgm:t>
    </dgm:pt>
    <dgm:pt modelId="{5F4C7C58-6400-4CA1-87B2-8CCF68024029}" type="sibTrans" cxnId="{65487B29-E3B1-4694-BF17-1C83C76F2151}">
      <dgm:prSet/>
      <dgm:spPr/>
      <dgm:t>
        <a:bodyPr/>
        <a:lstStyle/>
        <a:p>
          <a:endParaRPr lang="en-US"/>
        </a:p>
      </dgm:t>
    </dgm:pt>
    <dgm:pt modelId="{AB43352C-25F6-42B2-9293-BACB166B2429}">
      <dgm:prSet custT="1"/>
      <dgm:spPr/>
      <dgm:t>
        <a:bodyPr/>
        <a:lstStyle/>
        <a:p>
          <a:r>
            <a:rPr lang="en-US" sz="1800" dirty="0"/>
            <a:t>NSIP uses the Federal fiscal year, which runs  10/1 – 9/30</a:t>
          </a:r>
          <a:br>
            <a:rPr lang="en-US" sz="1800" dirty="0"/>
          </a:br>
          <a:r>
            <a:rPr lang="en-US" sz="1800" dirty="0"/>
            <a:t>(not the calendar or State fiscal year)</a:t>
          </a:r>
        </a:p>
      </dgm:t>
    </dgm:pt>
    <dgm:pt modelId="{C23715EB-DB0D-4EF4-81D2-EF88450ACB89}" type="parTrans" cxnId="{AC49CC19-B78E-4C04-93DC-E568C41CC6E3}">
      <dgm:prSet/>
      <dgm:spPr/>
      <dgm:t>
        <a:bodyPr/>
        <a:lstStyle/>
        <a:p>
          <a:endParaRPr lang="en-US"/>
        </a:p>
      </dgm:t>
    </dgm:pt>
    <dgm:pt modelId="{48A23029-312B-449C-A91C-33F69C78A4F5}" type="sibTrans" cxnId="{AC49CC19-B78E-4C04-93DC-E568C41CC6E3}">
      <dgm:prSet/>
      <dgm:spPr/>
      <dgm:t>
        <a:bodyPr/>
        <a:lstStyle/>
        <a:p>
          <a:endParaRPr lang="en-US"/>
        </a:p>
      </dgm:t>
    </dgm:pt>
    <dgm:pt modelId="{F75BF83C-B3F8-4B95-A027-6BB460332F74}">
      <dgm:prSet custT="1"/>
      <dgm:spPr/>
      <dgm:t>
        <a:bodyPr/>
        <a:lstStyle/>
        <a:p>
          <a:r>
            <a:rPr lang="en-US" sz="1800" dirty="0"/>
            <a:t>Funds can only be used to purchase domestically</a:t>
          </a:r>
          <a:br>
            <a:rPr lang="en-US" sz="1800" dirty="0"/>
          </a:br>
          <a:r>
            <a:rPr lang="en-US" sz="1800" dirty="0"/>
            <a:t>produced food</a:t>
          </a:r>
        </a:p>
      </dgm:t>
    </dgm:pt>
    <dgm:pt modelId="{25F044C6-F57F-47B9-AC3D-09EA8653C42B}" type="parTrans" cxnId="{9E97D1BB-E9FE-4F25-9CBC-20AA34F0F04B}">
      <dgm:prSet/>
      <dgm:spPr/>
      <dgm:t>
        <a:bodyPr/>
        <a:lstStyle/>
        <a:p>
          <a:endParaRPr lang="en-US"/>
        </a:p>
      </dgm:t>
    </dgm:pt>
    <dgm:pt modelId="{8EB81F59-F1CB-4A06-8660-96BF38DE9CFD}" type="sibTrans" cxnId="{9E97D1BB-E9FE-4F25-9CBC-20AA34F0F04B}">
      <dgm:prSet/>
      <dgm:spPr/>
      <dgm:t>
        <a:bodyPr/>
        <a:lstStyle/>
        <a:p>
          <a:endParaRPr lang="en-US"/>
        </a:p>
      </dgm:t>
    </dgm:pt>
    <dgm:pt modelId="{F03E8315-FC79-43CC-A2F9-B6EFA74792B8}" type="pres">
      <dgm:prSet presAssocID="{0EF6C9A1-A0CE-45BD-BCC8-BBC4DC275811}" presName="linear" presStyleCnt="0">
        <dgm:presLayoutVars>
          <dgm:animLvl val="lvl"/>
          <dgm:resizeHandles val="exact"/>
        </dgm:presLayoutVars>
      </dgm:prSet>
      <dgm:spPr/>
    </dgm:pt>
    <dgm:pt modelId="{FE98F228-3676-4537-A5F3-FA15EF23AF26}" type="pres">
      <dgm:prSet presAssocID="{CBC60AF2-0F63-4950-A867-287CE9C09907}" presName="parentText" presStyleLbl="node1" presStyleIdx="0" presStyleCnt="5">
        <dgm:presLayoutVars>
          <dgm:chMax val="0"/>
          <dgm:bulletEnabled val="1"/>
        </dgm:presLayoutVars>
      </dgm:prSet>
      <dgm:spPr/>
    </dgm:pt>
    <dgm:pt modelId="{ABCA2701-6936-479E-B3A0-57119D0A7B7E}" type="pres">
      <dgm:prSet presAssocID="{1C52721F-C584-449C-9E90-16B89F37EDB1}" presName="spacer" presStyleCnt="0"/>
      <dgm:spPr/>
    </dgm:pt>
    <dgm:pt modelId="{62664BE7-CBA3-4734-B7AC-B553EC9BDA99}" type="pres">
      <dgm:prSet presAssocID="{451D1A04-36E4-4E23-9D83-0A317BCF63CD}" presName="parentText" presStyleLbl="node1" presStyleIdx="1" presStyleCnt="5">
        <dgm:presLayoutVars>
          <dgm:chMax val="0"/>
          <dgm:bulletEnabled val="1"/>
        </dgm:presLayoutVars>
      </dgm:prSet>
      <dgm:spPr/>
    </dgm:pt>
    <dgm:pt modelId="{0C9A9E6B-0572-4FFE-9F66-6CF4E4394C7F}" type="pres">
      <dgm:prSet presAssocID="{1FDE9A47-D491-4285-9EF6-66CB305B9EE9}" presName="spacer" presStyleCnt="0"/>
      <dgm:spPr/>
    </dgm:pt>
    <dgm:pt modelId="{4203C37D-E2E5-4D96-86C3-8C859E7FF04A}" type="pres">
      <dgm:prSet presAssocID="{4930025F-67EA-4909-B020-AABB1D0CA3A9}" presName="parentText" presStyleLbl="node1" presStyleIdx="2" presStyleCnt="5">
        <dgm:presLayoutVars>
          <dgm:chMax val="0"/>
          <dgm:bulletEnabled val="1"/>
        </dgm:presLayoutVars>
      </dgm:prSet>
      <dgm:spPr/>
    </dgm:pt>
    <dgm:pt modelId="{79FA9FA8-7D91-436E-AB48-612985AEE234}" type="pres">
      <dgm:prSet presAssocID="{5F4C7C58-6400-4CA1-87B2-8CCF68024029}" presName="spacer" presStyleCnt="0"/>
      <dgm:spPr/>
    </dgm:pt>
    <dgm:pt modelId="{3393AF8D-E0A3-4A78-B6CE-FD27B223B77A}" type="pres">
      <dgm:prSet presAssocID="{AB43352C-25F6-42B2-9293-BACB166B2429}" presName="parentText" presStyleLbl="node1" presStyleIdx="3" presStyleCnt="5">
        <dgm:presLayoutVars>
          <dgm:chMax val="0"/>
          <dgm:bulletEnabled val="1"/>
        </dgm:presLayoutVars>
      </dgm:prSet>
      <dgm:spPr/>
    </dgm:pt>
    <dgm:pt modelId="{82E57110-A314-4CBD-A67E-FEAB3C3A165B}" type="pres">
      <dgm:prSet presAssocID="{48A23029-312B-449C-A91C-33F69C78A4F5}" presName="spacer" presStyleCnt="0"/>
      <dgm:spPr/>
    </dgm:pt>
    <dgm:pt modelId="{E6423247-E59B-4A74-88E9-BC51E68CB751}" type="pres">
      <dgm:prSet presAssocID="{F75BF83C-B3F8-4B95-A027-6BB460332F74}" presName="parentText" presStyleLbl="node1" presStyleIdx="4" presStyleCnt="5" custLinFactNeighborX="0" custLinFactNeighborY="11651">
        <dgm:presLayoutVars>
          <dgm:chMax val="0"/>
          <dgm:bulletEnabled val="1"/>
        </dgm:presLayoutVars>
      </dgm:prSet>
      <dgm:spPr/>
    </dgm:pt>
  </dgm:ptLst>
  <dgm:cxnLst>
    <dgm:cxn modelId="{AC49CC19-B78E-4C04-93DC-E568C41CC6E3}" srcId="{0EF6C9A1-A0CE-45BD-BCC8-BBC4DC275811}" destId="{AB43352C-25F6-42B2-9293-BACB166B2429}" srcOrd="3" destOrd="0" parTransId="{C23715EB-DB0D-4EF4-81D2-EF88450ACB89}" sibTransId="{48A23029-312B-449C-A91C-33F69C78A4F5}"/>
    <dgm:cxn modelId="{65487B29-E3B1-4694-BF17-1C83C76F2151}" srcId="{0EF6C9A1-A0CE-45BD-BCC8-BBC4DC275811}" destId="{4930025F-67EA-4909-B020-AABB1D0CA3A9}" srcOrd="2" destOrd="0" parTransId="{E5C1D2D5-F585-4C24-A9BC-FECC04C03792}" sibTransId="{5F4C7C58-6400-4CA1-87B2-8CCF68024029}"/>
    <dgm:cxn modelId="{A1C0F233-1145-460F-B5AB-537F203BF8EA}" type="presOf" srcId="{4930025F-67EA-4909-B020-AABB1D0CA3A9}" destId="{4203C37D-E2E5-4D96-86C3-8C859E7FF04A}" srcOrd="0" destOrd="0" presId="urn:microsoft.com/office/officeart/2005/8/layout/vList2"/>
    <dgm:cxn modelId="{11A51743-FB26-4BF2-8135-B8EF0371F3BD}" type="presOf" srcId="{AB43352C-25F6-42B2-9293-BACB166B2429}" destId="{3393AF8D-E0A3-4A78-B6CE-FD27B223B77A}" srcOrd="0" destOrd="0" presId="urn:microsoft.com/office/officeart/2005/8/layout/vList2"/>
    <dgm:cxn modelId="{ABA9CD56-CCAE-4DAE-9268-04F19160C195}" type="presOf" srcId="{0EF6C9A1-A0CE-45BD-BCC8-BBC4DC275811}" destId="{F03E8315-FC79-43CC-A2F9-B6EFA74792B8}" srcOrd="0" destOrd="0" presId="urn:microsoft.com/office/officeart/2005/8/layout/vList2"/>
    <dgm:cxn modelId="{FF7BF48A-AA1C-4FDE-A2FC-2036E292C215}" type="presOf" srcId="{F75BF83C-B3F8-4B95-A027-6BB460332F74}" destId="{E6423247-E59B-4A74-88E9-BC51E68CB751}" srcOrd="0" destOrd="0" presId="urn:microsoft.com/office/officeart/2005/8/layout/vList2"/>
    <dgm:cxn modelId="{D998648B-591F-4C50-8CE0-2DEB8799C5C2}" type="presOf" srcId="{CBC60AF2-0F63-4950-A867-287CE9C09907}" destId="{FE98F228-3676-4537-A5F3-FA15EF23AF26}" srcOrd="0" destOrd="0" presId="urn:microsoft.com/office/officeart/2005/8/layout/vList2"/>
    <dgm:cxn modelId="{BD660C9B-A77A-42E9-AB9B-5C6E0FCB4943}" srcId="{0EF6C9A1-A0CE-45BD-BCC8-BBC4DC275811}" destId="{451D1A04-36E4-4E23-9D83-0A317BCF63CD}" srcOrd="1" destOrd="0" parTransId="{94934677-E7CC-4EA9-8DC1-F2688DC0B918}" sibTransId="{1FDE9A47-D491-4285-9EF6-66CB305B9EE9}"/>
    <dgm:cxn modelId="{0A64E3A9-A602-48EA-B19B-0471B970E694}" type="presOf" srcId="{451D1A04-36E4-4E23-9D83-0A317BCF63CD}" destId="{62664BE7-CBA3-4734-B7AC-B553EC9BDA99}" srcOrd="0" destOrd="0" presId="urn:microsoft.com/office/officeart/2005/8/layout/vList2"/>
    <dgm:cxn modelId="{9E97D1BB-E9FE-4F25-9CBC-20AA34F0F04B}" srcId="{0EF6C9A1-A0CE-45BD-BCC8-BBC4DC275811}" destId="{F75BF83C-B3F8-4B95-A027-6BB460332F74}" srcOrd="4" destOrd="0" parTransId="{25F044C6-F57F-47B9-AC3D-09EA8653C42B}" sibTransId="{8EB81F59-F1CB-4A06-8660-96BF38DE9CFD}"/>
    <dgm:cxn modelId="{725D29EC-BA24-4A5F-8CF5-FD18C452C3C4}" srcId="{0EF6C9A1-A0CE-45BD-BCC8-BBC4DC275811}" destId="{CBC60AF2-0F63-4950-A867-287CE9C09907}" srcOrd="0" destOrd="0" parTransId="{C21E7F74-418B-4654-8EEB-19DBFB2B0071}" sibTransId="{1C52721F-C584-449C-9E90-16B89F37EDB1}"/>
    <dgm:cxn modelId="{73FF1A3E-2021-46E9-873A-216032CECF6B}" type="presParOf" srcId="{F03E8315-FC79-43CC-A2F9-B6EFA74792B8}" destId="{FE98F228-3676-4537-A5F3-FA15EF23AF26}" srcOrd="0" destOrd="0" presId="urn:microsoft.com/office/officeart/2005/8/layout/vList2"/>
    <dgm:cxn modelId="{8359A63C-A951-40E1-9FDF-C2C760C63BC1}" type="presParOf" srcId="{F03E8315-FC79-43CC-A2F9-B6EFA74792B8}" destId="{ABCA2701-6936-479E-B3A0-57119D0A7B7E}" srcOrd="1" destOrd="0" presId="urn:microsoft.com/office/officeart/2005/8/layout/vList2"/>
    <dgm:cxn modelId="{897BAA05-F31D-469F-871F-F75E948415F4}" type="presParOf" srcId="{F03E8315-FC79-43CC-A2F9-B6EFA74792B8}" destId="{62664BE7-CBA3-4734-B7AC-B553EC9BDA99}" srcOrd="2" destOrd="0" presId="urn:microsoft.com/office/officeart/2005/8/layout/vList2"/>
    <dgm:cxn modelId="{64AA463F-CCDB-4E17-940F-9048AC7875AA}" type="presParOf" srcId="{F03E8315-FC79-43CC-A2F9-B6EFA74792B8}" destId="{0C9A9E6B-0572-4FFE-9F66-6CF4E4394C7F}" srcOrd="3" destOrd="0" presId="urn:microsoft.com/office/officeart/2005/8/layout/vList2"/>
    <dgm:cxn modelId="{A95A5743-4AA4-40E4-A76D-B55CB70BBC4D}" type="presParOf" srcId="{F03E8315-FC79-43CC-A2F9-B6EFA74792B8}" destId="{4203C37D-E2E5-4D96-86C3-8C859E7FF04A}" srcOrd="4" destOrd="0" presId="urn:microsoft.com/office/officeart/2005/8/layout/vList2"/>
    <dgm:cxn modelId="{A393FE15-F050-4504-99FD-B026DD27942A}" type="presParOf" srcId="{F03E8315-FC79-43CC-A2F9-B6EFA74792B8}" destId="{79FA9FA8-7D91-436E-AB48-612985AEE234}" srcOrd="5" destOrd="0" presId="urn:microsoft.com/office/officeart/2005/8/layout/vList2"/>
    <dgm:cxn modelId="{C98DC449-8683-4D70-8806-0F3906D70E91}" type="presParOf" srcId="{F03E8315-FC79-43CC-A2F9-B6EFA74792B8}" destId="{3393AF8D-E0A3-4A78-B6CE-FD27B223B77A}" srcOrd="6" destOrd="0" presId="urn:microsoft.com/office/officeart/2005/8/layout/vList2"/>
    <dgm:cxn modelId="{D60541F4-221F-4D01-A4BF-9559AB77DCC5}" type="presParOf" srcId="{F03E8315-FC79-43CC-A2F9-B6EFA74792B8}" destId="{82E57110-A314-4CBD-A67E-FEAB3C3A165B}" srcOrd="7" destOrd="0" presId="urn:microsoft.com/office/officeart/2005/8/layout/vList2"/>
    <dgm:cxn modelId="{0733CE38-8265-4A08-A407-F9302E426BFF}" type="presParOf" srcId="{F03E8315-FC79-43CC-A2F9-B6EFA74792B8}" destId="{E6423247-E59B-4A74-88E9-BC51E68CB751}"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59E5D3F-7B29-455C-A540-BE2AC155060A}" type="doc">
      <dgm:prSet loTypeId="urn:microsoft.com/office/officeart/2005/8/layout/vList5" loCatId="list" qsTypeId="urn:microsoft.com/office/officeart/2005/8/quickstyle/simple1" qsCatId="simple" csTypeId="urn:microsoft.com/office/officeart/2005/8/colors/accent3_2" csCatId="accent3" phldr="1"/>
      <dgm:spPr/>
      <dgm:t>
        <a:bodyPr/>
        <a:lstStyle/>
        <a:p>
          <a:endParaRPr lang="en-US"/>
        </a:p>
      </dgm:t>
    </dgm:pt>
    <dgm:pt modelId="{1DDC1BCA-7497-40D3-8BB2-A0B385A89795}">
      <dgm:prSet custT="1"/>
      <dgm:spPr/>
      <dgm:t>
        <a:bodyPr/>
        <a:lstStyle/>
        <a:p>
          <a:r>
            <a:rPr lang="en-US" sz="1800" dirty="0"/>
            <a:t>Final report due 10/30</a:t>
          </a:r>
        </a:p>
      </dgm:t>
    </dgm:pt>
    <dgm:pt modelId="{D1BA9D50-596D-4D97-88C4-8FE144640442}" type="parTrans" cxnId="{6F63499D-EA6C-4C1D-B33C-C63D978C6946}">
      <dgm:prSet/>
      <dgm:spPr/>
      <dgm:t>
        <a:bodyPr/>
        <a:lstStyle/>
        <a:p>
          <a:endParaRPr lang="en-US"/>
        </a:p>
      </dgm:t>
    </dgm:pt>
    <dgm:pt modelId="{966892B2-7AAB-49FE-87CB-D7CCA2D34AF5}" type="sibTrans" cxnId="{6F63499D-EA6C-4C1D-B33C-C63D978C6946}">
      <dgm:prSet/>
      <dgm:spPr/>
      <dgm:t>
        <a:bodyPr/>
        <a:lstStyle/>
        <a:p>
          <a:endParaRPr lang="en-US"/>
        </a:p>
      </dgm:t>
    </dgm:pt>
    <dgm:pt modelId="{69CB6E89-6E5B-4E16-8BAE-6E6EBD9615A6}">
      <dgm:prSet custT="1"/>
      <dgm:spPr/>
      <dgm:t>
        <a:bodyPr/>
        <a:lstStyle/>
        <a:p>
          <a:r>
            <a:rPr lang="en-US" sz="1800" dirty="0"/>
            <a:t>Changes to counts must be provided</a:t>
          </a:r>
          <a:br>
            <a:rPr lang="en-US" sz="1800" dirty="0"/>
          </a:br>
          <a:r>
            <a:rPr lang="en-US" sz="1800" dirty="0"/>
            <a:t>to AAA no later then 11/10</a:t>
          </a:r>
        </a:p>
      </dgm:t>
    </dgm:pt>
    <dgm:pt modelId="{66F6AFD0-1C9D-4AB9-AC58-A9F15F3FB0EE}" type="parTrans" cxnId="{B7203870-AF2A-4476-9567-A6261475E379}">
      <dgm:prSet/>
      <dgm:spPr/>
      <dgm:t>
        <a:bodyPr/>
        <a:lstStyle/>
        <a:p>
          <a:endParaRPr lang="en-US"/>
        </a:p>
      </dgm:t>
    </dgm:pt>
    <dgm:pt modelId="{E236C4DF-D7E6-46C3-BE76-FC1933209435}" type="sibTrans" cxnId="{B7203870-AF2A-4476-9567-A6261475E379}">
      <dgm:prSet/>
      <dgm:spPr/>
      <dgm:t>
        <a:bodyPr/>
        <a:lstStyle/>
        <a:p>
          <a:endParaRPr lang="en-US"/>
        </a:p>
      </dgm:t>
    </dgm:pt>
    <dgm:pt modelId="{CD54EA78-F7AD-4FE0-A56B-AC5E77354057}">
      <dgm:prSet custT="1"/>
      <dgm:spPr/>
      <dgm:t>
        <a:bodyPr/>
        <a:lstStyle/>
        <a:p>
          <a:r>
            <a:rPr lang="en-US" sz="1800" dirty="0"/>
            <a:t>As soon as possible include </a:t>
          </a:r>
        </a:p>
      </dgm:t>
    </dgm:pt>
    <dgm:pt modelId="{A084792D-7DF6-4650-895B-4E9740FFD74D}" type="parTrans" cxnId="{62FB41C7-AC16-4EE7-93B7-D5C66968B5A1}">
      <dgm:prSet/>
      <dgm:spPr/>
      <dgm:t>
        <a:bodyPr/>
        <a:lstStyle/>
        <a:p>
          <a:endParaRPr lang="en-US"/>
        </a:p>
      </dgm:t>
    </dgm:pt>
    <dgm:pt modelId="{630F0434-C47D-4B84-8B1A-59E2CE077FEF}" type="sibTrans" cxnId="{62FB41C7-AC16-4EE7-93B7-D5C66968B5A1}">
      <dgm:prSet/>
      <dgm:spPr/>
      <dgm:t>
        <a:bodyPr/>
        <a:lstStyle/>
        <a:p>
          <a:endParaRPr lang="en-US"/>
        </a:p>
      </dgm:t>
    </dgm:pt>
    <dgm:pt modelId="{1598C9C6-3E29-4959-97BE-13428792FD8D}">
      <dgm:prSet custT="1"/>
      <dgm:spPr/>
      <dgm:t>
        <a:bodyPr/>
        <a:lstStyle/>
        <a:p>
          <a:r>
            <a:rPr lang="en-US" sz="1800" dirty="0"/>
            <a:t>Date change was requested</a:t>
          </a:r>
        </a:p>
      </dgm:t>
    </dgm:pt>
    <dgm:pt modelId="{5BE89708-2E5A-4B04-B10F-3BE9CC4794C0}" type="parTrans" cxnId="{C47B2F04-6AAD-4E0D-9237-F2F663FB82CB}">
      <dgm:prSet/>
      <dgm:spPr/>
      <dgm:t>
        <a:bodyPr/>
        <a:lstStyle/>
        <a:p>
          <a:endParaRPr lang="en-US"/>
        </a:p>
      </dgm:t>
    </dgm:pt>
    <dgm:pt modelId="{A8A07973-B84F-47CB-BA2A-491E38F9B559}" type="sibTrans" cxnId="{C47B2F04-6AAD-4E0D-9237-F2F663FB82CB}">
      <dgm:prSet/>
      <dgm:spPr/>
      <dgm:t>
        <a:bodyPr/>
        <a:lstStyle/>
        <a:p>
          <a:endParaRPr lang="en-US"/>
        </a:p>
      </dgm:t>
    </dgm:pt>
    <dgm:pt modelId="{AF6C4BA4-3997-4308-A3CA-2023184F0BBA}">
      <dgm:prSet custT="1"/>
      <dgm:spPr/>
      <dgm:t>
        <a:bodyPr/>
        <a:lstStyle/>
        <a:p>
          <a:r>
            <a:rPr lang="en-US" sz="1800" dirty="0"/>
            <a:t>Description of change</a:t>
          </a:r>
        </a:p>
      </dgm:t>
    </dgm:pt>
    <dgm:pt modelId="{EA10C6BB-3878-4A2C-B357-2BF3BD693E22}" type="parTrans" cxnId="{6F7B5403-6AAA-46CE-96D9-48ACFC03C58A}">
      <dgm:prSet/>
      <dgm:spPr/>
      <dgm:t>
        <a:bodyPr/>
        <a:lstStyle/>
        <a:p>
          <a:endParaRPr lang="en-US"/>
        </a:p>
      </dgm:t>
    </dgm:pt>
    <dgm:pt modelId="{FE6077A9-AAFC-411B-AE92-616B22E0B3C3}" type="sibTrans" cxnId="{6F7B5403-6AAA-46CE-96D9-48ACFC03C58A}">
      <dgm:prSet/>
      <dgm:spPr/>
      <dgm:t>
        <a:bodyPr/>
        <a:lstStyle/>
        <a:p>
          <a:endParaRPr lang="en-US"/>
        </a:p>
      </dgm:t>
    </dgm:pt>
    <dgm:pt modelId="{B4AB9A0D-CB4C-44E3-8B74-8BCDD5AF7D46}">
      <dgm:prSet custT="1"/>
      <dgm:spPr/>
      <dgm:t>
        <a:bodyPr/>
        <a:lstStyle/>
        <a:p>
          <a:r>
            <a:rPr lang="en-US" sz="1800" dirty="0"/>
            <a:t>Reason for change</a:t>
          </a:r>
        </a:p>
      </dgm:t>
    </dgm:pt>
    <dgm:pt modelId="{0A17C9AF-7738-444B-92DD-6CD1710518C3}" type="parTrans" cxnId="{46899C2F-79A3-4CA6-B202-103F74B88AB5}">
      <dgm:prSet/>
      <dgm:spPr/>
      <dgm:t>
        <a:bodyPr/>
        <a:lstStyle/>
        <a:p>
          <a:endParaRPr lang="en-US"/>
        </a:p>
      </dgm:t>
    </dgm:pt>
    <dgm:pt modelId="{A45E0A0C-4AD1-45BD-A6A3-2AAC105BCA85}" type="sibTrans" cxnId="{46899C2F-79A3-4CA6-B202-103F74B88AB5}">
      <dgm:prSet/>
      <dgm:spPr/>
      <dgm:t>
        <a:bodyPr/>
        <a:lstStyle/>
        <a:p>
          <a:endParaRPr lang="en-US"/>
        </a:p>
      </dgm:t>
    </dgm:pt>
    <dgm:pt modelId="{684CF68A-1FD9-4DF4-A001-3020E1D4E999}" type="pres">
      <dgm:prSet presAssocID="{359E5D3F-7B29-455C-A540-BE2AC155060A}" presName="Name0" presStyleCnt="0">
        <dgm:presLayoutVars>
          <dgm:dir/>
          <dgm:animLvl val="lvl"/>
          <dgm:resizeHandles val="exact"/>
        </dgm:presLayoutVars>
      </dgm:prSet>
      <dgm:spPr/>
    </dgm:pt>
    <dgm:pt modelId="{254DEAC2-2091-4742-9092-C93657A07D5C}" type="pres">
      <dgm:prSet presAssocID="{1DDC1BCA-7497-40D3-8BB2-A0B385A89795}" presName="linNode" presStyleCnt="0"/>
      <dgm:spPr/>
    </dgm:pt>
    <dgm:pt modelId="{1DEC6052-3663-4289-8FBF-B075775CD7CA}" type="pres">
      <dgm:prSet presAssocID="{1DDC1BCA-7497-40D3-8BB2-A0B385A89795}" presName="parentText" presStyleLbl="node1" presStyleIdx="0" presStyleCnt="3">
        <dgm:presLayoutVars>
          <dgm:chMax val="1"/>
          <dgm:bulletEnabled val="1"/>
        </dgm:presLayoutVars>
      </dgm:prSet>
      <dgm:spPr/>
    </dgm:pt>
    <dgm:pt modelId="{CADF209C-3ECE-4C7B-A0A2-94D66B4344EC}" type="pres">
      <dgm:prSet presAssocID="{966892B2-7AAB-49FE-87CB-D7CCA2D34AF5}" presName="sp" presStyleCnt="0"/>
      <dgm:spPr/>
    </dgm:pt>
    <dgm:pt modelId="{A87E6809-02E3-4D1B-A883-11E443869697}" type="pres">
      <dgm:prSet presAssocID="{69CB6E89-6E5B-4E16-8BAE-6E6EBD9615A6}" presName="linNode" presStyleCnt="0"/>
      <dgm:spPr/>
    </dgm:pt>
    <dgm:pt modelId="{44DA9471-CD49-4111-86EC-D82A70AAFAD5}" type="pres">
      <dgm:prSet presAssocID="{69CB6E89-6E5B-4E16-8BAE-6E6EBD9615A6}" presName="parentText" presStyleLbl="node1" presStyleIdx="1" presStyleCnt="3">
        <dgm:presLayoutVars>
          <dgm:chMax val="1"/>
          <dgm:bulletEnabled val="1"/>
        </dgm:presLayoutVars>
      </dgm:prSet>
      <dgm:spPr/>
    </dgm:pt>
    <dgm:pt modelId="{0379A24D-F2CF-4DC2-B0A4-ACA460AD0B18}" type="pres">
      <dgm:prSet presAssocID="{E236C4DF-D7E6-46C3-BE76-FC1933209435}" presName="sp" presStyleCnt="0"/>
      <dgm:spPr/>
    </dgm:pt>
    <dgm:pt modelId="{D52A4E63-D911-4276-B372-618BF94DD8D3}" type="pres">
      <dgm:prSet presAssocID="{CD54EA78-F7AD-4FE0-A56B-AC5E77354057}" presName="linNode" presStyleCnt="0"/>
      <dgm:spPr/>
    </dgm:pt>
    <dgm:pt modelId="{EF8365A4-E831-4036-9E88-C82D3D0653BA}" type="pres">
      <dgm:prSet presAssocID="{CD54EA78-F7AD-4FE0-A56B-AC5E77354057}" presName="parentText" presStyleLbl="node1" presStyleIdx="2" presStyleCnt="3">
        <dgm:presLayoutVars>
          <dgm:chMax val="1"/>
          <dgm:bulletEnabled val="1"/>
        </dgm:presLayoutVars>
      </dgm:prSet>
      <dgm:spPr/>
    </dgm:pt>
    <dgm:pt modelId="{102CB23B-AEA4-44A0-BDCD-56DD457B798D}" type="pres">
      <dgm:prSet presAssocID="{CD54EA78-F7AD-4FE0-A56B-AC5E77354057}" presName="descendantText" presStyleLbl="alignAccFollowNode1" presStyleIdx="0" presStyleCnt="1">
        <dgm:presLayoutVars>
          <dgm:bulletEnabled val="1"/>
        </dgm:presLayoutVars>
      </dgm:prSet>
      <dgm:spPr/>
    </dgm:pt>
  </dgm:ptLst>
  <dgm:cxnLst>
    <dgm:cxn modelId="{6F7B5403-6AAA-46CE-96D9-48ACFC03C58A}" srcId="{CD54EA78-F7AD-4FE0-A56B-AC5E77354057}" destId="{AF6C4BA4-3997-4308-A3CA-2023184F0BBA}" srcOrd="1" destOrd="0" parTransId="{EA10C6BB-3878-4A2C-B357-2BF3BD693E22}" sibTransId="{FE6077A9-AAFC-411B-AE92-616B22E0B3C3}"/>
    <dgm:cxn modelId="{C47B2F04-6AAD-4E0D-9237-F2F663FB82CB}" srcId="{CD54EA78-F7AD-4FE0-A56B-AC5E77354057}" destId="{1598C9C6-3E29-4959-97BE-13428792FD8D}" srcOrd="0" destOrd="0" parTransId="{5BE89708-2E5A-4B04-B10F-3BE9CC4794C0}" sibTransId="{A8A07973-B84F-47CB-BA2A-491E38F9B559}"/>
    <dgm:cxn modelId="{0CE77311-AD2A-428A-A97A-5F79DAE7B0AD}" type="presOf" srcId="{1DDC1BCA-7497-40D3-8BB2-A0B385A89795}" destId="{1DEC6052-3663-4289-8FBF-B075775CD7CA}" srcOrd="0" destOrd="0" presId="urn:microsoft.com/office/officeart/2005/8/layout/vList5"/>
    <dgm:cxn modelId="{46899C2F-79A3-4CA6-B202-103F74B88AB5}" srcId="{CD54EA78-F7AD-4FE0-A56B-AC5E77354057}" destId="{B4AB9A0D-CB4C-44E3-8B74-8BCDD5AF7D46}" srcOrd="2" destOrd="0" parTransId="{0A17C9AF-7738-444B-92DD-6CD1710518C3}" sibTransId="{A45E0A0C-4AD1-45BD-A6A3-2AAC105BCA85}"/>
    <dgm:cxn modelId="{99351F30-34A9-4FD7-9A17-8E212B08F6FB}" type="presOf" srcId="{B4AB9A0D-CB4C-44E3-8B74-8BCDD5AF7D46}" destId="{102CB23B-AEA4-44A0-BDCD-56DD457B798D}" srcOrd="0" destOrd="2" presId="urn:microsoft.com/office/officeart/2005/8/layout/vList5"/>
    <dgm:cxn modelId="{B7203870-AF2A-4476-9567-A6261475E379}" srcId="{359E5D3F-7B29-455C-A540-BE2AC155060A}" destId="{69CB6E89-6E5B-4E16-8BAE-6E6EBD9615A6}" srcOrd="1" destOrd="0" parTransId="{66F6AFD0-1C9D-4AB9-AC58-A9F15F3FB0EE}" sibTransId="{E236C4DF-D7E6-46C3-BE76-FC1933209435}"/>
    <dgm:cxn modelId="{5F9DA67E-F473-4376-B81E-35DDC962105E}" type="presOf" srcId="{1598C9C6-3E29-4959-97BE-13428792FD8D}" destId="{102CB23B-AEA4-44A0-BDCD-56DD457B798D}" srcOrd="0" destOrd="0" presId="urn:microsoft.com/office/officeart/2005/8/layout/vList5"/>
    <dgm:cxn modelId="{2F9B158A-8992-4F02-A869-694DA11B9F49}" type="presOf" srcId="{359E5D3F-7B29-455C-A540-BE2AC155060A}" destId="{684CF68A-1FD9-4DF4-A001-3020E1D4E999}" srcOrd="0" destOrd="0" presId="urn:microsoft.com/office/officeart/2005/8/layout/vList5"/>
    <dgm:cxn modelId="{6F63499D-EA6C-4C1D-B33C-C63D978C6946}" srcId="{359E5D3F-7B29-455C-A540-BE2AC155060A}" destId="{1DDC1BCA-7497-40D3-8BB2-A0B385A89795}" srcOrd="0" destOrd="0" parTransId="{D1BA9D50-596D-4D97-88C4-8FE144640442}" sibTransId="{966892B2-7AAB-49FE-87CB-D7CCA2D34AF5}"/>
    <dgm:cxn modelId="{AF6AD9B1-888D-4F04-BAAB-C88ECBECB19F}" type="presOf" srcId="{CD54EA78-F7AD-4FE0-A56B-AC5E77354057}" destId="{EF8365A4-E831-4036-9E88-C82D3D0653BA}" srcOrd="0" destOrd="0" presId="urn:microsoft.com/office/officeart/2005/8/layout/vList5"/>
    <dgm:cxn modelId="{B8016CB7-E866-4196-B97E-EBC68870947B}" type="presOf" srcId="{69CB6E89-6E5B-4E16-8BAE-6E6EBD9615A6}" destId="{44DA9471-CD49-4111-86EC-D82A70AAFAD5}" srcOrd="0" destOrd="0" presId="urn:microsoft.com/office/officeart/2005/8/layout/vList5"/>
    <dgm:cxn modelId="{62FB41C7-AC16-4EE7-93B7-D5C66968B5A1}" srcId="{359E5D3F-7B29-455C-A540-BE2AC155060A}" destId="{CD54EA78-F7AD-4FE0-A56B-AC5E77354057}" srcOrd="2" destOrd="0" parTransId="{A084792D-7DF6-4650-895B-4E9740FFD74D}" sibTransId="{630F0434-C47D-4B84-8B1A-59E2CE077FEF}"/>
    <dgm:cxn modelId="{79ECA3CF-C2EA-4B7D-8930-6940142141F8}" type="presOf" srcId="{AF6C4BA4-3997-4308-A3CA-2023184F0BBA}" destId="{102CB23B-AEA4-44A0-BDCD-56DD457B798D}" srcOrd="0" destOrd="1" presId="urn:microsoft.com/office/officeart/2005/8/layout/vList5"/>
    <dgm:cxn modelId="{4C8F3557-CEBE-4F94-8901-C280E91EF00B}" type="presParOf" srcId="{684CF68A-1FD9-4DF4-A001-3020E1D4E999}" destId="{254DEAC2-2091-4742-9092-C93657A07D5C}" srcOrd="0" destOrd="0" presId="urn:microsoft.com/office/officeart/2005/8/layout/vList5"/>
    <dgm:cxn modelId="{2E0877B1-1862-4770-B48D-4F55D592B4F4}" type="presParOf" srcId="{254DEAC2-2091-4742-9092-C93657A07D5C}" destId="{1DEC6052-3663-4289-8FBF-B075775CD7CA}" srcOrd="0" destOrd="0" presId="urn:microsoft.com/office/officeart/2005/8/layout/vList5"/>
    <dgm:cxn modelId="{C92F0765-24E0-453A-ADE3-0BCD56C0BC14}" type="presParOf" srcId="{684CF68A-1FD9-4DF4-A001-3020E1D4E999}" destId="{CADF209C-3ECE-4C7B-A0A2-94D66B4344EC}" srcOrd="1" destOrd="0" presId="urn:microsoft.com/office/officeart/2005/8/layout/vList5"/>
    <dgm:cxn modelId="{6E38B66C-C74A-4744-B1B8-3A056EF042C1}" type="presParOf" srcId="{684CF68A-1FD9-4DF4-A001-3020E1D4E999}" destId="{A87E6809-02E3-4D1B-A883-11E443869697}" srcOrd="2" destOrd="0" presId="urn:microsoft.com/office/officeart/2005/8/layout/vList5"/>
    <dgm:cxn modelId="{A0D3AE3C-9C9A-4428-9785-6D7515DBBB03}" type="presParOf" srcId="{A87E6809-02E3-4D1B-A883-11E443869697}" destId="{44DA9471-CD49-4111-86EC-D82A70AAFAD5}" srcOrd="0" destOrd="0" presId="urn:microsoft.com/office/officeart/2005/8/layout/vList5"/>
    <dgm:cxn modelId="{AEC5773C-D671-4008-86BB-FF6DA098103D}" type="presParOf" srcId="{684CF68A-1FD9-4DF4-A001-3020E1D4E999}" destId="{0379A24D-F2CF-4DC2-B0A4-ACA460AD0B18}" srcOrd="3" destOrd="0" presId="urn:microsoft.com/office/officeart/2005/8/layout/vList5"/>
    <dgm:cxn modelId="{DEA0B0B6-5D3C-4292-8000-CA53D24FBE47}" type="presParOf" srcId="{684CF68A-1FD9-4DF4-A001-3020E1D4E999}" destId="{D52A4E63-D911-4276-B372-618BF94DD8D3}" srcOrd="4" destOrd="0" presId="urn:microsoft.com/office/officeart/2005/8/layout/vList5"/>
    <dgm:cxn modelId="{6D144E76-0104-4D42-88E6-B5DEE5CDE2ED}" type="presParOf" srcId="{D52A4E63-D911-4276-B372-618BF94DD8D3}" destId="{EF8365A4-E831-4036-9E88-C82D3D0653BA}" srcOrd="0" destOrd="0" presId="urn:microsoft.com/office/officeart/2005/8/layout/vList5"/>
    <dgm:cxn modelId="{AC77C095-3052-4B9E-B25E-6DA47AAFE609}" type="presParOf" srcId="{D52A4E63-D911-4276-B372-618BF94DD8D3}" destId="{102CB23B-AEA4-44A0-BDCD-56DD457B798D}"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9B9EE0B-70F1-490E-9A2D-0C6CE3DE82E5}" type="doc">
      <dgm:prSet loTypeId="urn:microsoft.com/office/officeart/2018/2/layout/IconLabelDescriptionList" loCatId="icon" qsTypeId="urn:microsoft.com/office/officeart/2005/8/quickstyle/simple1" qsCatId="simple" csTypeId="urn:microsoft.com/office/officeart/2018/5/colors/Iconchunking_neutralbg_colorful2" csCatId="colorful" phldr="1"/>
      <dgm:spPr/>
      <dgm:t>
        <a:bodyPr/>
        <a:lstStyle/>
        <a:p>
          <a:endParaRPr lang="en-US"/>
        </a:p>
      </dgm:t>
    </dgm:pt>
    <dgm:pt modelId="{099B8DF4-1398-492D-A191-B2D33D0F4579}">
      <dgm:prSet custT="1"/>
      <dgm:spPr/>
      <dgm:t>
        <a:bodyPr/>
        <a:lstStyle/>
        <a:p>
          <a:pPr>
            <a:lnSpc>
              <a:spcPct val="100000"/>
            </a:lnSpc>
            <a:defRPr b="1"/>
          </a:pPr>
          <a:r>
            <a:rPr lang="en-US" sz="1800" dirty="0"/>
            <a:t>Most daily activities directed &amp; managed by</a:t>
          </a:r>
          <a:br>
            <a:rPr lang="en-US" sz="1800" dirty="0"/>
          </a:br>
          <a:r>
            <a:rPr lang="en-US" sz="1800" dirty="0"/>
            <a:t>the site</a:t>
          </a:r>
        </a:p>
      </dgm:t>
    </dgm:pt>
    <dgm:pt modelId="{6FA14266-9BB2-41DA-8FCB-27FD5B4C0D77}" type="parTrans" cxnId="{2B335DA4-FE3A-4903-A35D-3B53036EACFB}">
      <dgm:prSet/>
      <dgm:spPr/>
      <dgm:t>
        <a:bodyPr/>
        <a:lstStyle/>
        <a:p>
          <a:endParaRPr lang="en-US"/>
        </a:p>
      </dgm:t>
    </dgm:pt>
    <dgm:pt modelId="{567EC28B-00A9-4466-B9DF-AC5F137060B2}" type="sibTrans" cxnId="{2B335DA4-FE3A-4903-A35D-3B53036EACFB}">
      <dgm:prSet/>
      <dgm:spPr/>
      <dgm:t>
        <a:bodyPr/>
        <a:lstStyle/>
        <a:p>
          <a:endParaRPr lang="en-US"/>
        </a:p>
      </dgm:t>
    </dgm:pt>
    <dgm:pt modelId="{3B6CAD62-C707-4599-8BBC-C4F7D4FEE567}">
      <dgm:prSet custT="1"/>
      <dgm:spPr/>
      <dgm:t>
        <a:bodyPr/>
        <a:lstStyle/>
        <a:p>
          <a:pPr>
            <a:lnSpc>
              <a:spcPct val="100000"/>
            </a:lnSpc>
            <a:defRPr b="1"/>
          </a:pPr>
          <a:r>
            <a:rPr lang="en-US" sz="1800" dirty="0"/>
            <a:t>Guidance provides succinct listing of important program policies</a:t>
          </a:r>
        </a:p>
      </dgm:t>
    </dgm:pt>
    <dgm:pt modelId="{4607D246-39B4-47FF-93C8-CE6A8E603169}" type="parTrans" cxnId="{AC03C95B-BD2D-4036-9574-83897CEF0683}">
      <dgm:prSet/>
      <dgm:spPr/>
      <dgm:t>
        <a:bodyPr/>
        <a:lstStyle/>
        <a:p>
          <a:endParaRPr lang="en-US"/>
        </a:p>
      </dgm:t>
    </dgm:pt>
    <dgm:pt modelId="{931B9D43-C951-4169-A13A-0EC33A5895A5}" type="sibTrans" cxnId="{AC03C95B-BD2D-4036-9574-83897CEF0683}">
      <dgm:prSet/>
      <dgm:spPr/>
      <dgm:t>
        <a:bodyPr/>
        <a:lstStyle/>
        <a:p>
          <a:endParaRPr lang="en-US"/>
        </a:p>
      </dgm:t>
    </dgm:pt>
    <dgm:pt modelId="{B8BACF78-8B16-4CBB-B290-8368B3F25157}">
      <dgm:prSet/>
      <dgm:spPr/>
      <dgm:t>
        <a:bodyPr/>
        <a:lstStyle/>
        <a:p>
          <a:pPr>
            <a:lnSpc>
              <a:spcPct val="100000"/>
            </a:lnSpc>
            <a:defRPr b="1"/>
          </a:pPr>
          <a:r>
            <a:rPr lang="en-US" dirty="0"/>
            <a:t>ICOA guidance addresses four areas related to meal sites:</a:t>
          </a:r>
        </a:p>
      </dgm:t>
    </dgm:pt>
    <dgm:pt modelId="{FF315422-FF58-4246-A60A-55EFE09A1E20}" type="parTrans" cxnId="{64433FEE-0685-4240-B923-82B845F101C7}">
      <dgm:prSet/>
      <dgm:spPr/>
      <dgm:t>
        <a:bodyPr/>
        <a:lstStyle/>
        <a:p>
          <a:endParaRPr lang="en-US"/>
        </a:p>
      </dgm:t>
    </dgm:pt>
    <dgm:pt modelId="{7F0851C1-83C1-4C86-B8A7-72DA5DDF6A08}" type="sibTrans" cxnId="{64433FEE-0685-4240-B923-82B845F101C7}">
      <dgm:prSet/>
      <dgm:spPr/>
      <dgm:t>
        <a:bodyPr/>
        <a:lstStyle/>
        <a:p>
          <a:endParaRPr lang="en-US"/>
        </a:p>
      </dgm:t>
    </dgm:pt>
    <dgm:pt modelId="{C746897B-99DC-443C-B653-3782ED381E82}">
      <dgm:prSet/>
      <dgm:spPr/>
      <dgm:t>
        <a:bodyPr/>
        <a:lstStyle/>
        <a:p>
          <a:pPr>
            <a:lnSpc>
              <a:spcPct val="100000"/>
            </a:lnSpc>
          </a:pPr>
          <a:r>
            <a:rPr lang="en-US" dirty="0"/>
            <a:t>Commodity donated food</a:t>
          </a:r>
        </a:p>
      </dgm:t>
    </dgm:pt>
    <dgm:pt modelId="{28EF50D9-25C1-4BE7-8172-0DDBFC3B8BE4}" type="parTrans" cxnId="{8C0677D8-1EA9-4903-B2C2-675E25703736}">
      <dgm:prSet/>
      <dgm:spPr/>
      <dgm:t>
        <a:bodyPr/>
        <a:lstStyle/>
        <a:p>
          <a:endParaRPr lang="en-US"/>
        </a:p>
      </dgm:t>
    </dgm:pt>
    <dgm:pt modelId="{AFBDD4B3-8F05-4348-9DBA-41D16F85A74B}" type="sibTrans" cxnId="{8C0677D8-1EA9-4903-B2C2-675E25703736}">
      <dgm:prSet/>
      <dgm:spPr/>
      <dgm:t>
        <a:bodyPr/>
        <a:lstStyle/>
        <a:p>
          <a:endParaRPr lang="en-US"/>
        </a:p>
      </dgm:t>
    </dgm:pt>
    <dgm:pt modelId="{FC0F89F5-D85A-4D77-897C-5C6B2C5B47C3}">
      <dgm:prSet/>
      <dgm:spPr/>
      <dgm:t>
        <a:bodyPr/>
        <a:lstStyle/>
        <a:p>
          <a:pPr>
            <a:lnSpc>
              <a:spcPct val="100000"/>
            </a:lnSpc>
          </a:pPr>
          <a:r>
            <a:rPr lang="en-US" dirty="0"/>
            <a:t>Consumer eligibility</a:t>
          </a:r>
        </a:p>
      </dgm:t>
    </dgm:pt>
    <dgm:pt modelId="{94B0E742-ADB7-4B51-86AB-6536FDA2C947}" type="parTrans" cxnId="{CA099EE1-2A9F-4219-A6FF-63B4890EBC28}">
      <dgm:prSet/>
      <dgm:spPr/>
      <dgm:t>
        <a:bodyPr/>
        <a:lstStyle/>
        <a:p>
          <a:endParaRPr lang="en-US"/>
        </a:p>
      </dgm:t>
    </dgm:pt>
    <dgm:pt modelId="{7100F15B-78D0-4367-87A4-2A98516BFF5B}" type="sibTrans" cxnId="{CA099EE1-2A9F-4219-A6FF-63B4890EBC28}">
      <dgm:prSet/>
      <dgm:spPr/>
      <dgm:t>
        <a:bodyPr/>
        <a:lstStyle/>
        <a:p>
          <a:endParaRPr lang="en-US"/>
        </a:p>
      </dgm:t>
    </dgm:pt>
    <dgm:pt modelId="{BC30935A-4EAC-4DA3-AF57-A45205696292}">
      <dgm:prSet/>
      <dgm:spPr/>
      <dgm:t>
        <a:bodyPr/>
        <a:lstStyle/>
        <a:p>
          <a:pPr>
            <a:lnSpc>
              <a:spcPct val="100000"/>
            </a:lnSpc>
          </a:pPr>
          <a:r>
            <a:rPr lang="en-US" dirty="0"/>
            <a:t>Home delivered meals</a:t>
          </a:r>
        </a:p>
      </dgm:t>
    </dgm:pt>
    <dgm:pt modelId="{01EE5C71-CDD6-4964-9039-7632E4CF9751}" type="parTrans" cxnId="{099A810A-3915-4E14-9D5B-B5AE40A55F52}">
      <dgm:prSet/>
      <dgm:spPr/>
      <dgm:t>
        <a:bodyPr/>
        <a:lstStyle/>
        <a:p>
          <a:endParaRPr lang="en-US"/>
        </a:p>
      </dgm:t>
    </dgm:pt>
    <dgm:pt modelId="{BD8D26BB-35CB-4F80-AA5B-1A3582372AB6}" type="sibTrans" cxnId="{099A810A-3915-4E14-9D5B-B5AE40A55F52}">
      <dgm:prSet/>
      <dgm:spPr/>
      <dgm:t>
        <a:bodyPr/>
        <a:lstStyle/>
        <a:p>
          <a:endParaRPr lang="en-US"/>
        </a:p>
      </dgm:t>
    </dgm:pt>
    <dgm:pt modelId="{741E99C7-D4FF-422B-8A43-2E3371F58DC3}">
      <dgm:prSet/>
      <dgm:spPr/>
      <dgm:t>
        <a:bodyPr/>
        <a:lstStyle/>
        <a:p>
          <a:pPr>
            <a:lnSpc>
              <a:spcPct val="100000"/>
            </a:lnSpc>
          </a:pPr>
          <a:r>
            <a:rPr lang="en-US" dirty="0"/>
            <a:t>Meal frequency waiver</a:t>
          </a:r>
        </a:p>
      </dgm:t>
    </dgm:pt>
    <dgm:pt modelId="{65B8CF1A-025C-4E5D-9B62-1D39C5197AB1}" type="parTrans" cxnId="{E5DAC4DF-A12A-40D1-90AE-224474E9B65A}">
      <dgm:prSet/>
      <dgm:spPr/>
      <dgm:t>
        <a:bodyPr/>
        <a:lstStyle/>
        <a:p>
          <a:endParaRPr lang="en-US"/>
        </a:p>
      </dgm:t>
    </dgm:pt>
    <dgm:pt modelId="{BD902656-B8F4-4A7D-A540-B9E8966C3868}" type="sibTrans" cxnId="{E5DAC4DF-A12A-40D1-90AE-224474E9B65A}">
      <dgm:prSet/>
      <dgm:spPr/>
      <dgm:t>
        <a:bodyPr/>
        <a:lstStyle/>
        <a:p>
          <a:endParaRPr lang="en-US"/>
        </a:p>
      </dgm:t>
    </dgm:pt>
    <dgm:pt modelId="{C0A5B737-BFAB-4549-9378-B5AD1669A71D}">
      <dgm:prSet/>
      <dgm:spPr/>
      <dgm:t>
        <a:bodyPr/>
        <a:lstStyle/>
        <a:p>
          <a:pPr>
            <a:lnSpc>
              <a:spcPct val="100000"/>
            </a:lnSpc>
            <a:defRPr b="1"/>
          </a:pPr>
          <a:r>
            <a:rPr lang="en-US" dirty="0"/>
            <a:t>Guidance may include:</a:t>
          </a:r>
        </a:p>
      </dgm:t>
    </dgm:pt>
    <dgm:pt modelId="{3E605166-36CD-4BAF-98B0-05256BB79068}" type="parTrans" cxnId="{3A15CD72-3DDE-4BEC-9A52-29FE93232FE0}">
      <dgm:prSet/>
      <dgm:spPr/>
      <dgm:t>
        <a:bodyPr/>
        <a:lstStyle/>
        <a:p>
          <a:endParaRPr lang="en-US"/>
        </a:p>
      </dgm:t>
    </dgm:pt>
    <dgm:pt modelId="{109C9307-BF24-4B1E-880D-B067D218F68A}" type="sibTrans" cxnId="{3A15CD72-3DDE-4BEC-9A52-29FE93232FE0}">
      <dgm:prSet/>
      <dgm:spPr/>
      <dgm:t>
        <a:bodyPr/>
        <a:lstStyle/>
        <a:p>
          <a:endParaRPr lang="en-US"/>
        </a:p>
      </dgm:t>
    </dgm:pt>
    <dgm:pt modelId="{9E03F792-D96B-4BBB-811F-B7467ACEE5FB}">
      <dgm:prSet/>
      <dgm:spPr/>
      <dgm:t>
        <a:bodyPr/>
        <a:lstStyle/>
        <a:p>
          <a:pPr>
            <a:lnSpc>
              <a:spcPct val="100000"/>
            </a:lnSpc>
          </a:pPr>
          <a:r>
            <a:rPr lang="en-US" dirty="0"/>
            <a:t>Purpose</a:t>
          </a:r>
        </a:p>
      </dgm:t>
    </dgm:pt>
    <dgm:pt modelId="{858D80D3-E988-4148-8EC7-F196DE1C04A0}" type="parTrans" cxnId="{E8FA9A74-C136-4C31-8EDB-FA259F3F7005}">
      <dgm:prSet/>
      <dgm:spPr/>
      <dgm:t>
        <a:bodyPr/>
        <a:lstStyle/>
        <a:p>
          <a:endParaRPr lang="en-US"/>
        </a:p>
      </dgm:t>
    </dgm:pt>
    <dgm:pt modelId="{6A1D2314-AA44-4AF7-ACA2-65881DCA5855}" type="sibTrans" cxnId="{E8FA9A74-C136-4C31-8EDB-FA259F3F7005}">
      <dgm:prSet/>
      <dgm:spPr/>
      <dgm:t>
        <a:bodyPr/>
        <a:lstStyle/>
        <a:p>
          <a:endParaRPr lang="en-US"/>
        </a:p>
      </dgm:t>
    </dgm:pt>
    <dgm:pt modelId="{F34D94BC-7EE6-4436-8F0B-0129016198FE}">
      <dgm:prSet/>
      <dgm:spPr/>
      <dgm:t>
        <a:bodyPr/>
        <a:lstStyle/>
        <a:p>
          <a:pPr>
            <a:lnSpc>
              <a:spcPct val="100000"/>
            </a:lnSpc>
          </a:pPr>
          <a:r>
            <a:rPr lang="en-US" dirty="0"/>
            <a:t>Requirements</a:t>
          </a:r>
        </a:p>
      </dgm:t>
    </dgm:pt>
    <dgm:pt modelId="{BB0C3720-907F-40B9-8336-2DA251147E9F}" type="parTrans" cxnId="{7B396F25-3787-4FE0-A1C7-3FFADC907160}">
      <dgm:prSet/>
      <dgm:spPr/>
      <dgm:t>
        <a:bodyPr/>
        <a:lstStyle/>
        <a:p>
          <a:endParaRPr lang="en-US"/>
        </a:p>
      </dgm:t>
    </dgm:pt>
    <dgm:pt modelId="{2750D178-0D8E-46B2-AA82-BC850A1FF49E}" type="sibTrans" cxnId="{7B396F25-3787-4FE0-A1C7-3FFADC907160}">
      <dgm:prSet/>
      <dgm:spPr/>
      <dgm:t>
        <a:bodyPr/>
        <a:lstStyle/>
        <a:p>
          <a:endParaRPr lang="en-US"/>
        </a:p>
      </dgm:t>
    </dgm:pt>
    <dgm:pt modelId="{DC20A3E6-E7BC-40AF-80EF-21C620B42494}">
      <dgm:prSet/>
      <dgm:spPr/>
      <dgm:t>
        <a:bodyPr/>
        <a:lstStyle/>
        <a:p>
          <a:pPr>
            <a:lnSpc>
              <a:spcPct val="100000"/>
            </a:lnSpc>
          </a:pPr>
          <a:r>
            <a:rPr lang="en-US" dirty="0"/>
            <a:t>Procedures</a:t>
          </a:r>
        </a:p>
      </dgm:t>
    </dgm:pt>
    <dgm:pt modelId="{13E5AA01-2360-47BF-8470-E17EE1FDE540}" type="parTrans" cxnId="{0393EF74-9395-4DF2-93B0-21117BE85FF6}">
      <dgm:prSet/>
      <dgm:spPr/>
      <dgm:t>
        <a:bodyPr/>
        <a:lstStyle/>
        <a:p>
          <a:endParaRPr lang="en-US"/>
        </a:p>
      </dgm:t>
    </dgm:pt>
    <dgm:pt modelId="{8181F81D-3985-46BC-BCF7-C77A592451FA}" type="sibTrans" cxnId="{0393EF74-9395-4DF2-93B0-21117BE85FF6}">
      <dgm:prSet/>
      <dgm:spPr/>
      <dgm:t>
        <a:bodyPr/>
        <a:lstStyle/>
        <a:p>
          <a:endParaRPr lang="en-US"/>
        </a:p>
      </dgm:t>
    </dgm:pt>
    <dgm:pt modelId="{B6A2CF09-D66E-4071-81A2-F9D15A5376A1}">
      <dgm:prSet/>
      <dgm:spPr/>
      <dgm:t>
        <a:bodyPr/>
        <a:lstStyle/>
        <a:p>
          <a:pPr>
            <a:lnSpc>
              <a:spcPct val="100000"/>
            </a:lnSpc>
          </a:pPr>
          <a:r>
            <a:rPr lang="en-US" dirty="0"/>
            <a:t>References</a:t>
          </a:r>
        </a:p>
      </dgm:t>
    </dgm:pt>
    <dgm:pt modelId="{EB0A4D23-06B8-4C02-8E29-8E01FC124DBA}" type="parTrans" cxnId="{A06D75B3-F479-4831-BFF4-84600A83A91F}">
      <dgm:prSet/>
      <dgm:spPr/>
      <dgm:t>
        <a:bodyPr/>
        <a:lstStyle/>
        <a:p>
          <a:endParaRPr lang="en-US"/>
        </a:p>
      </dgm:t>
    </dgm:pt>
    <dgm:pt modelId="{FB5EFD03-C21E-4158-B0C7-FFFD5B879178}" type="sibTrans" cxnId="{A06D75B3-F479-4831-BFF4-84600A83A91F}">
      <dgm:prSet/>
      <dgm:spPr/>
      <dgm:t>
        <a:bodyPr/>
        <a:lstStyle/>
        <a:p>
          <a:endParaRPr lang="en-US"/>
        </a:p>
      </dgm:t>
    </dgm:pt>
    <dgm:pt modelId="{5A21E520-E0C2-475B-BC50-EB8CC0B68A8B}" type="pres">
      <dgm:prSet presAssocID="{A9B9EE0B-70F1-490E-9A2D-0C6CE3DE82E5}" presName="root" presStyleCnt="0">
        <dgm:presLayoutVars>
          <dgm:dir/>
          <dgm:resizeHandles val="exact"/>
        </dgm:presLayoutVars>
      </dgm:prSet>
      <dgm:spPr/>
    </dgm:pt>
    <dgm:pt modelId="{546D5B17-0614-4F87-99E1-6ABEAD929C7D}" type="pres">
      <dgm:prSet presAssocID="{099B8DF4-1398-492D-A191-B2D33D0F4579}" presName="compNode" presStyleCnt="0"/>
      <dgm:spPr/>
    </dgm:pt>
    <dgm:pt modelId="{AAADE762-C464-4241-82B8-A0AE3ACEE537}" type="pres">
      <dgm:prSet presAssocID="{099B8DF4-1398-492D-A191-B2D33D0F457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8B5621D5-E932-4A08-A454-ABF5369A0900}" type="pres">
      <dgm:prSet presAssocID="{099B8DF4-1398-492D-A191-B2D33D0F4579}" presName="iconSpace" presStyleCnt="0"/>
      <dgm:spPr/>
    </dgm:pt>
    <dgm:pt modelId="{7374C556-B0AB-43BB-88D0-7A1BA1822B87}" type="pres">
      <dgm:prSet presAssocID="{099B8DF4-1398-492D-A191-B2D33D0F4579}" presName="parTx" presStyleLbl="revTx" presStyleIdx="0" presStyleCnt="8">
        <dgm:presLayoutVars>
          <dgm:chMax val="0"/>
          <dgm:chPref val="0"/>
        </dgm:presLayoutVars>
      </dgm:prSet>
      <dgm:spPr/>
    </dgm:pt>
    <dgm:pt modelId="{C523BF51-6F43-4543-A7D6-5967B3D0D56C}" type="pres">
      <dgm:prSet presAssocID="{099B8DF4-1398-492D-A191-B2D33D0F4579}" presName="txSpace" presStyleCnt="0"/>
      <dgm:spPr/>
    </dgm:pt>
    <dgm:pt modelId="{5E031A97-3F93-459D-B3A1-0DD4F4B5C569}" type="pres">
      <dgm:prSet presAssocID="{099B8DF4-1398-492D-A191-B2D33D0F4579}" presName="desTx" presStyleLbl="revTx" presStyleIdx="1" presStyleCnt="8">
        <dgm:presLayoutVars/>
      </dgm:prSet>
      <dgm:spPr/>
    </dgm:pt>
    <dgm:pt modelId="{8EECF789-63EF-42DA-9F2A-41E84314017E}" type="pres">
      <dgm:prSet presAssocID="{567EC28B-00A9-4466-B9DF-AC5F137060B2}" presName="sibTrans" presStyleCnt="0"/>
      <dgm:spPr/>
    </dgm:pt>
    <dgm:pt modelId="{B7CC4C52-BFD1-4C92-B49A-786A07398213}" type="pres">
      <dgm:prSet presAssocID="{3B6CAD62-C707-4599-8BBC-C4F7D4FEE567}" presName="compNode" presStyleCnt="0"/>
      <dgm:spPr/>
    </dgm:pt>
    <dgm:pt modelId="{ACCC3DF7-64D8-46CA-844C-D7510D446FDB}" type="pres">
      <dgm:prSet presAssocID="{3B6CAD62-C707-4599-8BBC-C4F7D4FEE56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12C5B1DD-D4FD-4529-8E2E-D59418C0C655}" type="pres">
      <dgm:prSet presAssocID="{3B6CAD62-C707-4599-8BBC-C4F7D4FEE567}" presName="iconSpace" presStyleCnt="0"/>
      <dgm:spPr/>
    </dgm:pt>
    <dgm:pt modelId="{98046718-A129-4013-BB07-512338FB3761}" type="pres">
      <dgm:prSet presAssocID="{3B6CAD62-C707-4599-8BBC-C4F7D4FEE567}" presName="parTx" presStyleLbl="revTx" presStyleIdx="2" presStyleCnt="8">
        <dgm:presLayoutVars>
          <dgm:chMax val="0"/>
          <dgm:chPref val="0"/>
        </dgm:presLayoutVars>
      </dgm:prSet>
      <dgm:spPr/>
    </dgm:pt>
    <dgm:pt modelId="{83C385FB-19C5-4FE6-9DCD-9796504343E1}" type="pres">
      <dgm:prSet presAssocID="{3B6CAD62-C707-4599-8BBC-C4F7D4FEE567}" presName="txSpace" presStyleCnt="0"/>
      <dgm:spPr/>
    </dgm:pt>
    <dgm:pt modelId="{354D73C2-D69C-46D7-ACCE-515F365AADFD}" type="pres">
      <dgm:prSet presAssocID="{3B6CAD62-C707-4599-8BBC-C4F7D4FEE567}" presName="desTx" presStyleLbl="revTx" presStyleIdx="3" presStyleCnt="8">
        <dgm:presLayoutVars/>
      </dgm:prSet>
      <dgm:spPr/>
    </dgm:pt>
    <dgm:pt modelId="{FB897C8D-D843-430E-8B70-72E7FC5187AF}" type="pres">
      <dgm:prSet presAssocID="{931B9D43-C951-4169-A13A-0EC33A5895A5}" presName="sibTrans" presStyleCnt="0"/>
      <dgm:spPr/>
    </dgm:pt>
    <dgm:pt modelId="{6840D1D9-2DC8-4DDA-8D0A-49CEBDC7AD1D}" type="pres">
      <dgm:prSet presAssocID="{B8BACF78-8B16-4CBB-B290-8368B3F25157}" presName="compNode" presStyleCnt="0"/>
      <dgm:spPr/>
    </dgm:pt>
    <dgm:pt modelId="{213DD9E3-F806-4B18-92D7-639DCAB7F899}" type="pres">
      <dgm:prSet presAssocID="{B8BACF78-8B16-4CBB-B290-8368B3F2515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ork and knife"/>
        </a:ext>
      </dgm:extLst>
    </dgm:pt>
    <dgm:pt modelId="{68B3EA1C-99DF-4FA3-8EBB-6371C5904833}" type="pres">
      <dgm:prSet presAssocID="{B8BACF78-8B16-4CBB-B290-8368B3F25157}" presName="iconSpace" presStyleCnt="0"/>
      <dgm:spPr/>
    </dgm:pt>
    <dgm:pt modelId="{E2E7F3C4-62EC-4232-81B3-96ADFF7FC7E0}" type="pres">
      <dgm:prSet presAssocID="{B8BACF78-8B16-4CBB-B290-8368B3F25157}" presName="parTx" presStyleLbl="revTx" presStyleIdx="4" presStyleCnt="8">
        <dgm:presLayoutVars>
          <dgm:chMax val="0"/>
          <dgm:chPref val="0"/>
        </dgm:presLayoutVars>
      </dgm:prSet>
      <dgm:spPr/>
    </dgm:pt>
    <dgm:pt modelId="{4A718DEA-972B-491F-8B0A-A135F27D4A6B}" type="pres">
      <dgm:prSet presAssocID="{B8BACF78-8B16-4CBB-B290-8368B3F25157}" presName="txSpace" presStyleCnt="0"/>
      <dgm:spPr/>
    </dgm:pt>
    <dgm:pt modelId="{FA184474-3C79-4CF5-8CD0-F6C6D447FB37}" type="pres">
      <dgm:prSet presAssocID="{B8BACF78-8B16-4CBB-B290-8368B3F25157}" presName="desTx" presStyleLbl="revTx" presStyleIdx="5" presStyleCnt="8">
        <dgm:presLayoutVars/>
      </dgm:prSet>
      <dgm:spPr/>
    </dgm:pt>
    <dgm:pt modelId="{3CEF7AC0-BADE-4E1B-8EDE-577C35C30E36}" type="pres">
      <dgm:prSet presAssocID="{7F0851C1-83C1-4C86-B8A7-72DA5DDF6A08}" presName="sibTrans" presStyleCnt="0"/>
      <dgm:spPr/>
    </dgm:pt>
    <dgm:pt modelId="{DE2DD101-3D3A-41F1-A9C9-5395063FF98B}" type="pres">
      <dgm:prSet presAssocID="{C0A5B737-BFAB-4549-9378-B5AD1669A71D}" presName="compNode" presStyleCnt="0"/>
      <dgm:spPr/>
    </dgm:pt>
    <dgm:pt modelId="{0C1AE537-B627-49A0-A6B4-287E39DDF8ED}" type="pres">
      <dgm:prSet presAssocID="{C0A5B737-BFAB-4549-9378-B5AD1669A71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2F3A1D59-FBF0-42A0-BC77-545F32701149}" type="pres">
      <dgm:prSet presAssocID="{C0A5B737-BFAB-4549-9378-B5AD1669A71D}" presName="iconSpace" presStyleCnt="0"/>
      <dgm:spPr/>
    </dgm:pt>
    <dgm:pt modelId="{F78C65B9-01F8-4409-B47D-02F23C84DB94}" type="pres">
      <dgm:prSet presAssocID="{C0A5B737-BFAB-4549-9378-B5AD1669A71D}" presName="parTx" presStyleLbl="revTx" presStyleIdx="6" presStyleCnt="8">
        <dgm:presLayoutVars>
          <dgm:chMax val="0"/>
          <dgm:chPref val="0"/>
        </dgm:presLayoutVars>
      </dgm:prSet>
      <dgm:spPr/>
    </dgm:pt>
    <dgm:pt modelId="{FF260095-FCE5-4672-955C-C8DF8B541EAA}" type="pres">
      <dgm:prSet presAssocID="{C0A5B737-BFAB-4549-9378-B5AD1669A71D}" presName="txSpace" presStyleCnt="0"/>
      <dgm:spPr/>
    </dgm:pt>
    <dgm:pt modelId="{AAB462FD-0B99-49BD-A573-1E86D412F750}" type="pres">
      <dgm:prSet presAssocID="{C0A5B737-BFAB-4549-9378-B5AD1669A71D}" presName="desTx" presStyleLbl="revTx" presStyleIdx="7" presStyleCnt="8">
        <dgm:presLayoutVars/>
      </dgm:prSet>
      <dgm:spPr/>
    </dgm:pt>
  </dgm:ptLst>
  <dgm:cxnLst>
    <dgm:cxn modelId="{93C95A0A-6A29-45CE-9440-AC057DD504E1}" type="presOf" srcId="{B8BACF78-8B16-4CBB-B290-8368B3F25157}" destId="{E2E7F3C4-62EC-4232-81B3-96ADFF7FC7E0}" srcOrd="0" destOrd="0" presId="urn:microsoft.com/office/officeart/2018/2/layout/IconLabelDescriptionList"/>
    <dgm:cxn modelId="{099A810A-3915-4E14-9D5B-B5AE40A55F52}" srcId="{B8BACF78-8B16-4CBB-B290-8368B3F25157}" destId="{BC30935A-4EAC-4DA3-AF57-A45205696292}" srcOrd="2" destOrd="0" parTransId="{01EE5C71-CDD6-4964-9039-7632E4CF9751}" sibTransId="{BD8D26BB-35CB-4F80-AA5B-1A3582372AB6}"/>
    <dgm:cxn modelId="{EE91E411-4964-4A4D-929B-9F72CAFBE76E}" type="presOf" srcId="{B6A2CF09-D66E-4071-81A2-F9D15A5376A1}" destId="{AAB462FD-0B99-49BD-A573-1E86D412F750}" srcOrd="0" destOrd="3" presId="urn:microsoft.com/office/officeart/2018/2/layout/IconLabelDescriptionList"/>
    <dgm:cxn modelId="{19019F18-69BD-4327-B473-8912C637D75C}" type="presOf" srcId="{3B6CAD62-C707-4599-8BBC-C4F7D4FEE567}" destId="{98046718-A129-4013-BB07-512338FB3761}" srcOrd="0" destOrd="0" presId="urn:microsoft.com/office/officeart/2018/2/layout/IconLabelDescriptionList"/>
    <dgm:cxn modelId="{7B396F25-3787-4FE0-A1C7-3FFADC907160}" srcId="{C0A5B737-BFAB-4549-9378-B5AD1669A71D}" destId="{F34D94BC-7EE6-4436-8F0B-0129016198FE}" srcOrd="1" destOrd="0" parTransId="{BB0C3720-907F-40B9-8336-2DA251147E9F}" sibTransId="{2750D178-0D8E-46B2-AA82-BC850A1FF49E}"/>
    <dgm:cxn modelId="{8DB37930-BDC1-4665-9DA8-58343124C3D1}" type="presOf" srcId="{C0A5B737-BFAB-4549-9378-B5AD1669A71D}" destId="{F78C65B9-01F8-4409-B47D-02F23C84DB94}" srcOrd="0" destOrd="0" presId="urn:microsoft.com/office/officeart/2018/2/layout/IconLabelDescriptionList"/>
    <dgm:cxn modelId="{F5E19F39-1E14-4B91-87CD-77E330C9CDDE}" type="presOf" srcId="{DC20A3E6-E7BC-40AF-80EF-21C620B42494}" destId="{AAB462FD-0B99-49BD-A573-1E86D412F750}" srcOrd="0" destOrd="2" presId="urn:microsoft.com/office/officeart/2018/2/layout/IconLabelDescriptionList"/>
    <dgm:cxn modelId="{AC03C95B-BD2D-4036-9574-83897CEF0683}" srcId="{A9B9EE0B-70F1-490E-9A2D-0C6CE3DE82E5}" destId="{3B6CAD62-C707-4599-8BBC-C4F7D4FEE567}" srcOrd="1" destOrd="0" parTransId="{4607D246-39B4-47FF-93C8-CE6A8E603169}" sibTransId="{931B9D43-C951-4169-A13A-0EC33A5895A5}"/>
    <dgm:cxn modelId="{B621E465-1591-46D3-B62F-33EFC1115F74}" type="presOf" srcId="{A9B9EE0B-70F1-490E-9A2D-0C6CE3DE82E5}" destId="{5A21E520-E0C2-475B-BC50-EB8CC0B68A8B}" srcOrd="0" destOrd="0" presId="urn:microsoft.com/office/officeart/2018/2/layout/IconLabelDescriptionList"/>
    <dgm:cxn modelId="{5F5D6E6A-05B4-405A-A3B7-09A8A6171732}" type="presOf" srcId="{9E03F792-D96B-4BBB-811F-B7467ACEE5FB}" destId="{AAB462FD-0B99-49BD-A573-1E86D412F750}" srcOrd="0" destOrd="0" presId="urn:microsoft.com/office/officeart/2018/2/layout/IconLabelDescriptionList"/>
    <dgm:cxn modelId="{3A15CD72-3DDE-4BEC-9A52-29FE93232FE0}" srcId="{A9B9EE0B-70F1-490E-9A2D-0C6CE3DE82E5}" destId="{C0A5B737-BFAB-4549-9378-B5AD1669A71D}" srcOrd="3" destOrd="0" parTransId="{3E605166-36CD-4BAF-98B0-05256BB79068}" sibTransId="{109C9307-BF24-4B1E-880D-B067D218F68A}"/>
    <dgm:cxn modelId="{5145C053-94A3-4CCD-A421-07CA464F10FA}" type="presOf" srcId="{C746897B-99DC-443C-B653-3782ED381E82}" destId="{FA184474-3C79-4CF5-8CD0-F6C6D447FB37}" srcOrd="0" destOrd="0" presId="urn:microsoft.com/office/officeart/2018/2/layout/IconLabelDescriptionList"/>
    <dgm:cxn modelId="{E8FA9A74-C136-4C31-8EDB-FA259F3F7005}" srcId="{C0A5B737-BFAB-4549-9378-B5AD1669A71D}" destId="{9E03F792-D96B-4BBB-811F-B7467ACEE5FB}" srcOrd="0" destOrd="0" parTransId="{858D80D3-E988-4148-8EC7-F196DE1C04A0}" sibTransId="{6A1D2314-AA44-4AF7-ACA2-65881DCA5855}"/>
    <dgm:cxn modelId="{0393EF74-9395-4DF2-93B0-21117BE85FF6}" srcId="{C0A5B737-BFAB-4549-9378-B5AD1669A71D}" destId="{DC20A3E6-E7BC-40AF-80EF-21C620B42494}" srcOrd="2" destOrd="0" parTransId="{13E5AA01-2360-47BF-8470-E17EE1FDE540}" sibTransId="{8181F81D-3985-46BC-BCF7-C77A592451FA}"/>
    <dgm:cxn modelId="{158FFD95-EB2A-477D-B6FF-3E2765E15AE3}" type="presOf" srcId="{099B8DF4-1398-492D-A191-B2D33D0F4579}" destId="{7374C556-B0AB-43BB-88D0-7A1BA1822B87}" srcOrd="0" destOrd="0" presId="urn:microsoft.com/office/officeart/2018/2/layout/IconLabelDescriptionList"/>
    <dgm:cxn modelId="{2B335DA4-FE3A-4903-A35D-3B53036EACFB}" srcId="{A9B9EE0B-70F1-490E-9A2D-0C6CE3DE82E5}" destId="{099B8DF4-1398-492D-A191-B2D33D0F4579}" srcOrd="0" destOrd="0" parTransId="{6FA14266-9BB2-41DA-8FCB-27FD5B4C0D77}" sibTransId="{567EC28B-00A9-4466-B9DF-AC5F137060B2}"/>
    <dgm:cxn modelId="{3C2090AA-A4B4-430F-917D-0AF15666353D}" type="presOf" srcId="{BC30935A-4EAC-4DA3-AF57-A45205696292}" destId="{FA184474-3C79-4CF5-8CD0-F6C6D447FB37}" srcOrd="0" destOrd="2" presId="urn:microsoft.com/office/officeart/2018/2/layout/IconLabelDescriptionList"/>
    <dgm:cxn modelId="{A06D75B3-F479-4831-BFF4-84600A83A91F}" srcId="{C0A5B737-BFAB-4549-9378-B5AD1669A71D}" destId="{B6A2CF09-D66E-4071-81A2-F9D15A5376A1}" srcOrd="3" destOrd="0" parTransId="{EB0A4D23-06B8-4C02-8E29-8E01FC124DBA}" sibTransId="{FB5EFD03-C21E-4158-B0C7-FFFD5B879178}"/>
    <dgm:cxn modelId="{55A86FC7-BACF-4EFA-B8ED-FE7572B36779}" type="presOf" srcId="{F34D94BC-7EE6-4436-8F0B-0129016198FE}" destId="{AAB462FD-0B99-49BD-A573-1E86D412F750}" srcOrd="0" destOrd="1" presId="urn:microsoft.com/office/officeart/2018/2/layout/IconLabelDescriptionList"/>
    <dgm:cxn modelId="{0CD2F3D0-C6FB-45B6-9824-9E99EEE29E75}" type="presOf" srcId="{FC0F89F5-D85A-4D77-897C-5C6B2C5B47C3}" destId="{FA184474-3C79-4CF5-8CD0-F6C6D447FB37}" srcOrd="0" destOrd="1" presId="urn:microsoft.com/office/officeart/2018/2/layout/IconLabelDescriptionList"/>
    <dgm:cxn modelId="{8C0677D8-1EA9-4903-B2C2-675E25703736}" srcId="{B8BACF78-8B16-4CBB-B290-8368B3F25157}" destId="{C746897B-99DC-443C-B653-3782ED381E82}" srcOrd="0" destOrd="0" parTransId="{28EF50D9-25C1-4BE7-8172-0DDBFC3B8BE4}" sibTransId="{AFBDD4B3-8F05-4348-9DBA-41D16F85A74B}"/>
    <dgm:cxn modelId="{E5DAC4DF-A12A-40D1-90AE-224474E9B65A}" srcId="{B8BACF78-8B16-4CBB-B290-8368B3F25157}" destId="{741E99C7-D4FF-422B-8A43-2E3371F58DC3}" srcOrd="3" destOrd="0" parTransId="{65B8CF1A-025C-4E5D-9B62-1D39C5197AB1}" sibTransId="{BD902656-B8F4-4A7D-A540-B9E8966C3868}"/>
    <dgm:cxn modelId="{CA099EE1-2A9F-4219-A6FF-63B4890EBC28}" srcId="{B8BACF78-8B16-4CBB-B290-8368B3F25157}" destId="{FC0F89F5-D85A-4D77-897C-5C6B2C5B47C3}" srcOrd="1" destOrd="0" parTransId="{94B0E742-ADB7-4B51-86AB-6536FDA2C947}" sibTransId="{7100F15B-78D0-4367-87A4-2A98516BFF5B}"/>
    <dgm:cxn modelId="{B46504E4-37D1-4C36-B4F9-1CE437DFC443}" type="presOf" srcId="{741E99C7-D4FF-422B-8A43-2E3371F58DC3}" destId="{FA184474-3C79-4CF5-8CD0-F6C6D447FB37}" srcOrd="0" destOrd="3" presId="urn:microsoft.com/office/officeart/2018/2/layout/IconLabelDescriptionList"/>
    <dgm:cxn modelId="{64433FEE-0685-4240-B923-82B845F101C7}" srcId="{A9B9EE0B-70F1-490E-9A2D-0C6CE3DE82E5}" destId="{B8BACF78-8B16-4CBB-B290-8368B3F25157}" srcOrd="2" destOrd="0" parTransId="{FF315422-FF58-4246-A60A-55EFE09A1E20}" sibTransId="{7F0851C1-83C1-4C86-B8A7-72DA5DDF6A08}"/>
    <dgm:cxn modelId="{430996D7-B884-418E-ACA1-4AE68998D1DE}" type="presParOf" srcId="{5A21E520-E0C2-475B-BC50-EB8CC0B68A8B}" destId="{546D5B17-0614-4F87-99E1-6ABEAD929C7D}" srcOrd="0" destOrd="0" presId="urn:microsoft.com/office/officeart/2018/2/layout/IconLabelDescriptionList"/>
    <dgm:cxn modelId="{F84A7BCA-D3A6-4C65-912D-BCEAFFB1FF8E}" type="presParOf" srcId="{546D5B17-0614-4F87-99E1-6ABEAD929C7D}" destId="{AAADE762-C464-4241-82B8-A0AE3ACEE537}" srcOrd="0" destOrd="0" presId="urn:microsoft.com/office/officeart/2018/2/layout/IconLabelDescriptionList"/>
    <dgm:cxn modelId="{623051AC-C7E9-4AE1-A7F8-830E3895D72C}" type="presParOf" srcId="{546D5B17-0614-4F87-99E1-6ABEAD929C7D}" destId="{8B5621D5-E932-4A08-A454-ABF5369A0900}" srcOrd="1" destOrd="0" presId="urn:microsoft.com/office/officeart/2018/2/layout/IconLabelDescriptionList"/>
    <dgm:cxn modelId="{7D7CD3F6-D778-4548-95B7-DF28420D57C4}" type="presParOf" srcId="{546D5B17-0614-4F87-99E1-6ABEAD929C7D}" destId="{7374C556-B0AB-43BB-88D0-7A1BA1822B87}" srcOrd="2" destOrd="0" presId="urn:microsoft.com/office/officeart/2018/2/layout/IconLabelDescriptionList"/>
    <dgm:cxn modelId="{88A63B27-9154-489D-B0E5-FBEB18BA8E1D}" type="presParOf" srcId="{546D5B17-0614-4F87-99E1-6ABEAD929C7D}" destId="{C523BF51-6F43-4543-A7D6-5967B3D0D56C}" srcOrd="3" destOrd="0" presId="urn:microsoft.com/office/officeart/2018/2/layout/IconLabelDescriptionList"/>
    <dgm:cxn modelId="{F05A3BD7-8201-4885-81E6-1841F215AFBE}" type="presParOf" srcId="{546D5B17-0614-4F87-99E1-6ABEAD929C7D}" destId="{5E031A97-3F93-459D-B3A1-0DD4F4B5C569}" srcOrd="4" destOrd="0" presId="urn:microsoft.com/office/officeart/2018/2/layout/IconLabelDescriptionList"/>
    <dgm:cxn modelId="{676D93E3-15AF-43F0-9817-DA28ED1071CA}" type="presParOf" srcId="{5A21E520-E0C2-475B-BC50-EB8CC0B68A8B}" destId="{8EECF789-63EF-42DA-9F2A-41E84314017E}" srcOrd="1" destOrd="0" presId="urn:microsoft.com/office/officeart/2018/2/layout/IconLabelDescriptionList"/>
    <dgm:cxn modelId="{2C64E362-A671-4929-83B7-C9A9E0ED645F}" type="presParOf" srcId="{5A21E520-E0C2-475B-BC50-EB8CC0B68A8B}" destId="{B7CC4C52-BFD1-4C92-B49A-786A07398213}" srcOrd="2" destOrd="0" presId="urn:microsoft.com/office/officeart/2018/2/layout/IconLabelDescriptionList"/>
    <dgm:cxn modelId="{2906FFF2-2883-449A-80F0-B326508B7568}" type="presParOf" srcId="{B7CC4C52-BFD1-4C92-B49A-786A07398213}" destId="{ACCC3DF7-64D8-46CA-844C-D7510D446FDB}" srcOrd="0" destOrd="0" presId="urn:microsoft.com/office/officeart/2018/2/layout/IconLabelDescriptionList"/>
    <dgm:cxn modelId="{F82C546D-C1DD-46A2-874F-2EB94F43A95D}" type="presParOf" srcId="{B7CC4C52-BFD1-4C92-B49A-786A07398213}" destId="{12C5B1DD-D4FD-4529-8E2E-D59418C0C655}" srcOrd="1" destOrd="0" presId="urn:microsoft.com/office/officeart/2018/2/layout/IconLabelDescriptionList"/>
    <dgm:cxn modelId="{C638ECC3-1067-400F-AE11-C052409AD914}" type="presParOf" srcId="{B7CC4C52-BFD1-4C92-B49A-786A07398213}" destId="{98046718-A129-4013-BB07-512338FB3761}" srcOrd="2" destOrd="0" presId="urn:microsoft.com/office/officeart/2018/2/layout/IconLabelDescriptionList"/>
    <dgm:cxn modelId="{990F1E1F-E0C3-46CF-B8F8-5B4F374F7E77}" type="presParOf" srcId="{B7CC4C52-BFD1-4C92-B49A-786A07398213}" destId="{83C385FB-19C5-4FE6-9DCD-9796504343E1}" srcOrd="3" destOrd="0" presId="urn:microsoft.com/office/officeart/2018/2/layout/IconLabelDescriptionList"/>
    <dgm:cxn modelId="{B81557A2-0972-4297-8540-EE4C319074FE}" type="presParOf" srcId="{B7CC4C52-BFD1-4C92-B49A-786A07398213}" destId="{354D73C2-D69C-46D7-ACCE-515F365AADFD}" srcOrd="4" destOrd="0" presId="urn:microsoft.com/office/officeart/2018/2/layout/IconLabelDescriptionList"/>
    <dgm:cxn modelId="{6F45BCD9-88ED-4F27-B42B-4F796AB818DA}" type="presParOf" srcId="{5A21E520-E0C2-475B-BC50-EB8CC0B68A8B}" destId="{FB897C8D-D843-430E-8B70-72E7FC5187AF}" srcOrd="3" destOrd="0" presId="urn:microsoft.com/office/officeart/2018/2/layout/IconLabelDescriptionList"/>
    <dgm:cxn modelId="{78482AC7-69A7-4121-A022-D53AAFDF4956}" type="presParOf" srcId="{5A21E520-E0C2-475B-BC50-EB8CC0B68A8B}" destId="{6840D1D9-2DC8-4DDA-8D0A-49CEBDC7AD1D}" srcOrd="4" destOrd="0" presId="urn:microsoft.com/office/officeart/2018/2/layout/IconLabelDescriptionList"/>
    <dgm:cxn modelId="{CE202852-3A7E-4AE7-BC09-98E0E80ED618}" type="presParOf" srcId="{6840D1D9-2DC8-4DDA-8D0A-49CEBDC7AD1D}" destId="{213DD9E3-F806-4B18-92D7-639DCAB7F899}" srcOrd="0" destOrd="0" presId="urn:microsoft.com/office/officeart/2018/2/layout/IconLabelDescriptionList"/>
    <dgm:cxn modelId="{62018378-5DA2-4813-8F61-0BA673AB5FFB}" type="presParOf" srcId="{6840D1D9-2DC8-4DDA-8D0A-49CEBDC7AD1D}" destId="{68B3EA1C-99DF-4FA3-8EBB-6371C5904833}" srcOrd="1" destOrd="0" presId="urn:microsoft.com/office/officeart/2018/2/layout/IconLabelDescriptionList"/>
    <dgm:cxn modelId="{216F5D08-CA9B-41B9-BD2F-E01885095053}" type="presParOf" srcId="{6840D1D9-2DC8-4DDA-8D0A-49CEBDC7AD1D}" destId="{E2E7F3C4-62EC-4232-81B3-96ADFF7FC7E0}" srcOrd="2" destOrd="0" presId="urn:microsoft.com/office/officeart/2018/2/layout/IconLabelDescriptionList"/>
    <dgm:cxn modelId="{1391C5DB-789A-459B-A782-4A846BD27ECE}" type="presParOf" srcId="{6840D1D9-2DC8-4DDA-8D0A-49CEBDC7AD1D}" destId="{4A718DEA-972B-491F-8B0A-A135F27D4A6B}" srcOrd="3" destOrd="0" presId="urn:microsoft.com/office/officeart/2018/2/layout/IconLabelDescriptionList"/>
    <dgm:cxn modelId="{0F53D0F8-87FA-4677-BF90-F0D0FB9EE005}" type="presParOf" srcId="{6840D1D9-2DC8-4DDA-8D0A-49CEBDC7AD1D}" destId="{FA184474-3C79-4CF5-8CD0-F6C6D447FB37}" srcOrd="4" destOrd="0" presId="urn:microsoft.com/office/officeart/2018/2/layout/IconLabelDescriptionList"/>
    <dgm:cxn modelId="{C4E9E84F-854E-4B82-A997-33C46A92DCE1}" type="presParOf" srcId="{5A21E520-E0C2-475B-BC50-EB8CC0B68A8B}" destId="{3CEF7AC0-BADE-4E1B-8EDE-577C35C30E36}" srcOrd="5" destOrd="0" presId="urn:microsoft.com/office/officeart/2018/2/layout/IconLabelDescriptionList"/>
    <dgm:cxn modelId="{A76CFC86-09C5-41B9-96A9-FE15C30EBC28}" type="presParOf" srcId="{5A21E520-E0C2-475B-BC50-EB8CC0B68A8B}" destId="{DE2DD101-3D3A-41F1-A9C9-5395063FF98B}" srcOrd="6" destOrd="0" presId="urn:microsoft.com/office/officeart/2018/2/layout/IconLabelDescriptionList"/>
    <dgm:cxn modelId="{F0872311-B527-4DF0-8668-5A61E4F1E27B}" type="presParOf" srcId="{DE2DD101-3D3A-41F1-A9C9-5395063FF98B}" destId="{0C1AE537-B627-49A0-A6B4-287E39DDF8ED}" srcOrd="0" destOrd="0" presId="urn:microsoft.com/office/officeart/2018/2/layout/IconLabelDescriptionList"/>
    <dgm:cxn modelId="{80571F5D-DEE2-4132-9673-CB1B6A85DF4C}" type="presParOf" srcId="{DE2DD101-3D3A-41F1-A9C9-5395063FF98B}" destId="{2F3A1D59-FBF0-42A0-BC77-545F32701149}" srcOrd="1" destOrd="0" presId="urn:microsoft.com/office/officeart/2018/2/layout/IconLabelDescriptionList"/>
    <dgm:cxn modelId="{72ECBA9A-83B7-44CE-B92A-BBF0D7B3A97A}" type="presParOf" srcId="{DE2DD101-3D3A-41F1-A9C9-5395063FF98B}" destId="{F78C65B9-01F8-4409-B47D-02F23C84DB94}" srcOrd="2" destOrd="0" presId="urn:microsoft.com/office/officeart/2018/2/layout/IconLabelDescriptionList"/>
    <dgm:cxn modelId="{867E6E1E-FD6B-48E8-992A-17861053DCEA}" type="presParOf" srcId="{DE2DD101-3D3A-41F1-A9C9-5395063FF98B}" destId="{FF260095-FCE5-4672-955C-C8DF8B541EAA}" srcOrd="3" destOrd="0" presId="urn:microsoft.com/office/officeart/2018/2/layout/IconLabelDescriptionList"/>
    <dgm:cxn modelId="{A325F2F8-DE87-438E-B53F-C0C5CD3E1213}" type="presParOf" srcId="{DE2DD101-3D3A-41F1-A9C9-5395063FF98B}" destId="{AAB462FD-0B99-49BD-A573-1E86D412F750}" srcOrd="4" destOrd="0" presId="urn:microsoft.com/office/officeart/2018/2/layout/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8D5864C-4BDF-4808-A376-69B5C2FA96B0}"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229F495-E327-4559-ACCF-923B894795FD}">
      <dgm:prSet/>
      <dgm:spPr/>
      <dgm:t>
        <a:bodyPr/>
        <a:lstStyle/>
        <a:p>
          <a:r>
            <a:rPr lang="en-US" dirty="0"/>
            <a:t>(GU.NU.03.01)</a:t>
          </a:r>
        </a:p>
      </dgm:t>
    </dgm:pt>
    <dgm:pt modelId="{75AF9DCA-E801-45B3-9721-480184409E49}" type="parTrans" cxnId="{A0897403-B728-4CEA-94E6-DE9E388E39E5}">
      <dgm:prSet/>
      <dgm:spPr/>
      <dgm:t>
        <a:bodyPr/>
        <a:lstStyle/>
        <a:p>
          <a:endParaRPr lang="en-US"/>
        </a:p>
      </dgm:t>
    </dgm:pt>
    <dgm:pt modelId="{4967A2D4-1DF3-4B51-B3C3-E207F4C0E49E}" type="sibTrans" cxnId="{A0897403-B728-4CEA-94E6-DE9E388E39E5}">
      <dgm:prSet/>
      <dgm:spPr/>
      <dgm:t>
        <a:bodyPr/>
        <a:lstStyle/>
        <a:p>
          <a:endParaRPr lang="en-US"/>
        </a:p>
      </dgm:t>
    </dgm:pt>
    <dgm:pt modelId="{03814921-E38D-4092-AFF0-CE3F279449EF}">
      <dgm:prSet/>
      <dgm:spPr/>
      <dgm:t>
        <a:bodyPr/>
        <a:lstStyle/>
        <a:p>
          <a:r>
            <a:rPr lang="en-US" dirty="0"/>
            <a:t>(GU.NU.02)</a:t>
          </a:r>
        </a:p>
      </dgm:t>
    </dgm:pt>
    <dgm:pt modelId="{7B321BF3-F83F-423F-8BE8-9E38FE49AD18}" type="parTrans" cxnId="{D3E64EC7-7CDE-4535-9500-9ADC3C65D36D}">
      <dgm:prSet/>
      <dgm:spPr/>
      <dgm:t>
        <a:bodyPr/>
        <a:lstStyle/>
        <a:p>
          <a:endParaRPr lang="en-US"/>
        </a:p>
      </dgm:t>
    </dgm:pt>
    <dgm:pt modelId="{F6F2030F-23EE-4BD7-843D-2024C591602F}" type="sibTrans" cxnId="{D3E64EC7-7CDE-4535-9500-9ADC3C65D36D}">
      <dgm:prSet/>
      <dgm:spPr/>
      <dgm:t>
        <a:bodyPr/>
        <a:lstStyle/>
        <a:p>
          <a:endParaRPr lang="en-US"/>
        </a:p>
      </dgm:t>
    </dgm:pt>
    <dgm:pt modelId="{4EDD7CC6-AACA-4142-AD07-F37ED44CECBF}">
      <dgm:prSet/>
      <dgm:spPr/>
      <dgm:t>
        <a:bodyPr/>
        <a:lstStyle/>
        <a:p>
          <a:r>
            <a:rPr lang="en-US" dirty="0"/>
            <a:t>(TG.NU.01)</a:t>
          </a:r>
        </a:p>
      </dgm:t>
    </dgm:pt>
    <dgm:pt modelId="{BB110F5C-1CD3-496C-87F5-44B743A6EF90}" type="parTrans" cxnId="{A421755B-7498-4F7F-BACA-E545983F8AF0}">
      <dgm:prSet/>
      <dgm:spPr/>
      <dgm:t>
        <a:bodyPr/>
        <a:lstStyle/>
        <a:p>
          <a:endParaRPr lang="en-US"/>
        </a:p>
      </dgm:t>
    </dgm:pt>
    <dgm:pt modelId="{3E37D99A-A895-467B-88ED-C38C6A3C4BCB}" type="sibTrans" cxnId="{A421755B-7498-4F7F-BACA-E545983F8AF0}">
      <dgm:prSet/>
      <dgm:spPr/>
      <dgm:t>
        <a:bodyPr/>
        <a:lstStyle/>
        <a:p>
          <a:endParaRPr lang="en-US"/>
        </a:p>
      </dgm:t>
    </dgm:pt>
    <dgm:pt modelId="{A7AAF506-13D7-41F4-B2F3-07FB1DB81A08}">
      <dgm:prSet/>
      <dgm:spPr/>
      <dgm:t>
        <a:bodyPr/>
        <a:lstStyle/>
        <a:p>
          <a:r>
            <a:rPr lang="en-US" dirty="0"/>
            <a:t>Meal Frequency Waiver</a:t>
          </a:r>
        </a:p>
      </dgm:t>
    </dgm:pt>
    <dgm:pt modelId="{A563075C-2EFC-4A07-971D-40460E5C8223}" type="parTrans" cxnId="{CAEDC79E-702A-4E11-AD14-83A7B076248C}">
      <dgm:prSet/>
      <dgm:spPr/>
      <dgm:t>
        <a:bodyPr/>
        <a:lstStyle/>
        <a:p>
          <a:endParaRPr lang="en-US"/>
        </a:p>
      </dgm:t>
    </dgm:pt>
    <dgm:pt modelId="{B2D7315B-4065-4B56-81BC-A6977BDFA950}" type="sibTrans" cxnId="{CAEDC79E-702A-4E11-AD14-83A7B076248C}">
      <dgm:prSet/>
      <dgm:spPr/>
      <dgm:t>
        <a:bodyPr/>
        <a:lstStyle/>
        <a:p>
          <a:endParaRPr lang="en-US"/>
        </a:p>
      </dgm:t>
    </dgm:pt>
    <dgm:pt modelId="{94732402-86B2-429E-AF4C-9B1090D30C25}" type="pres">
      <dgm:prSet presAssocID="{C8D5864C-4BDF-4808-A376-69B5C2FA96B0}" presName="root" presStyleCnt="0">
        <dgm:presLayoutVars>
          <dgm:dir/>
          <dgm:resizeHandles val="exact"/>
        </dgm:presLayoutVars>
      </dgm:prSet>
      <dgm:spPr/>
    </dgm:pt>
    <dgm:pt modelId="{DA3FDD22-DFD4-4EC6-A0D2-960D1AB915C2}" type="pres">
      <dgm:prSet presAssocID="{6229F495-E327-4559-ACCF-923B894795FD}" presName="compNode" presStyleCnt="0"/>
      <dgm:spPr/>
    </dgm:pt>
    <dgm:pt modelId="{B6858165-C3C5-48FB-91BE-8120091ADC74}" type="pres">
      <dgm:prSet presAssocID="{6229F495-E327-4559-ACCF-923B894795F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btitles"/>
        </a:ext>
      </dgm:extLst>
    </dgm:pt>
    <dgm:pt modelId="{08B8E499-9E00-4F49-94C1-452B2AFB5F98}" type="pres">
      <dgm:prSet presAssocID="{6229F495-E327-4559-ACCF-923B894795FD}" presName="spaceRect" presStyleCnt="0"/>
      <dgm:spPr/>
    </dgm:pt>
    <dgm:pt modelId="{10F59AB6-4142-4E00-9C71-BC285EFAA476}" type="pres">
      <dgm:prSet presAssocID="{6229F495-E327-4559-ACCF-923B894795FD}" presName="textRect" presStyleLbl="revTx" presStyleIdx="0" presStyleCnt="4">
        <dgm:presLayoutVars>
          <dgm:chMax val="1"/>
          <dgm:chPref val="1"/>
        </dgm:presLayoutVars>
      </dgm:prSet>
      <dgm:spPr/>
    </dgm:pt>
    <dgm:pt modelId="{7545677D-393F-4F2E-8AFA-3A46693F4593}" type="pres">
      <dgm:prSet presAssocID="{4967A2D4-1DF3-4B51-B3C3-E207F4C0E49E}" presName="sibTrans" presStyleCnt="0"/>
      <dgm:spPr/>
    </dgm:pt>
    <dgm:pt modelId="{2B5DDA14-D18E-45DA-B9D2-D377FE91142F}" type="pres">
      <dgm:prSet presAssocID="{03814921-E38D-4092-AFF0-CE3F279449EF}" presName="compNode" presStyleCnt="0"/>
      <dgm:spPr/>
    </dgm:pt>
    <dgm:pt modelId="{EEA14F91-9779-4762-919C-D664B9CE1FE7}" type="pres">
      <dgm:prSet presAssocID="{03814921-E38D-4092-AFF0-CE3F279449E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Joker Hat"/>
        </a:ext>
      </dgm:extLst>
    </dgm:pt>
    <dgm:pt modelId="{CE03BDA2-F933-4A52-B033-3D0EB739E290}" type="pres">
      <dgm:prSet presAssocID="{03814921-E38D-4092-AFF0-CE3F279449EF}" presName="spaceRect" presStyleCnt="0"/>
      <dgm:spPr/>
    </dgm:pt>
    <dgm:pt modelId="{F4433446-8AA0-42AD-A426-300672B0FDC8}" type="pres">
      <dgm:prSet presAssocID="{03814921-E38D-4092-AFF0-CE3F279449EF}" presName="textRect" presStyleLbl="revTx" presStyleIdx="1" presStyleCnt="4">
        <dgm:presLayoutVars>
          <dgm:chMax val="1"/>
          <dgm:chPref val="1"/>
        </dgm:presLayoutVars>
      </dgm:prSet>
      <dgm:spPr/>
    </dgm:pt>
    <dgm:pt modelId="{B35041D0-D8A1-48FC-9800-E0E92A068311}" type="pres">
      <dgm:prSet presAssocID="{F6F2030F-23EE-4BD7-843D-2024C591602F}" presName="sibTrans" presStyleCnt="0"/>
      <dgm:spPr/>
    </dgm:pt>
    <dgm:pt modelId="{3163638B-3541-4829-A281-E17A7B236FE7}" type="pres">
      <dgm:prSet presAssocID="{4EDD7CC6-AACA-4142-AD07-F37ED44CECBF}" presName="compNode" presStyleCnt="0"/>
      <dgm:spPr/>
    </dgm:pt>
    <dgm:pt modelId="{0C2ED44F-6CD3-4330-BAFE-D920128B968F}" type="pres">
      <dgm:prSet presAssocID="{4EDD7CC6-AACA-4142-AD07-F37ED44CECB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ocket"/>
        </a:ext>
      </dgm:extLst>
    </dgm:pt>
    <dgm:pt modelId="{D72FF2F4-7C45-4CB1-AE25-D189539A41D5}" type="pres">
      <dgm:prSet presAssocID="{4EDD7CC6-AACA-4142-AD07-F37ED44CECBF}" presName="spaceRect" presStyleCnt="0"/>
      <dgm:spPr/>
    </dgm:pt>
    <dgm:pt modelId="{6F31CAB4-4AE3-4868-B62A-E5BD5609B0D6}" type="pres">
      <dgm:prSet presAssocID="{4EDD7CC6-AACA-4142-AD07-F37ED44CECBF}" presName="textRect" presStyleLbl="revTx" presStyleIdx="2" presStyleCnt="4">
        <dgm:presLayoutVars>
          <dgm:chMax val="1"/>
          <dgm:chPref val="1"/>
        </dgm:presLayoutVars>
      </dgm:prSet>
      <dgm:spPr/>
    </dgm:pt>
    <dgm:pt modelId="{4B94C1D3-243D-4CBE-A277-66EDB88B1D6E}" type="pres">
      <dgm:prSet presAssocID="{3E37D99A-A895-467B-88ED-C38C6A3C4BCB}" presName="sibTrans" presStyleCnt="0"/>
      <dgm:spPr/>
    </dgm:pt>
    <dgm:pt modelId="{383681F0-8717-4F70-8AD5-B26C9D5B08C6}" type="pres">
      <dgm:prSet presAssocID="{A7AAF506-13D7-41F4-B2F3-07FB1DB81A08}" presName="compNode" presStyleCnt="0"/>
      <dgm:spPr/>
    </dgm:pt>
    <dgm:pt modelId="{77430D1C-5870-41CA-96C7-0209B039FAE2}" type="pres">
      <dgm:prSet presAssocID="{A7AAF506-13D7-41F4-B2F3-07FB1DB81A0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ork and knife"/>
        </a:ext>
      </dgm:extLst>
    </dgm:pt>
    <dgm:pt modelId="{6065AACD-2076-4A7A-AFA1-5B81BDE2042B}" type="pres">
      <dgm:prSet presAssocID="{A7AAF506-13D7-41F4-B2F3-07FB1DB81A08}" presName="spaceRect" presStyleCnt="0"/>
      <dgm:spPr/>
    </dgm:pt>
    <dgm:pt modelId="{B591DFF7-67CD-4965-BF75-E9C6B4E0DD80}" type="pres">
      <dgm:prSet presAssocID="{A7AAF506-13D7-41F4-B2F3-07FB1DB81A08}" presName="textRect" presStyleLbl="revTx" presStyleIdx="3" presStyleCnt="4">
        <dgm:presLayoutVars>
          <dgm:chMax val="1"/>
          <dgm:chPref val="1"/>
        </dgm:presLayoutVars>
      </dgm:prSet>
      <dgm:spPr/>
    </dgm:pt>
  </dgm:ptLst>
  <dgm:cxnLst>
    <dgm:cxn modelId="{A0897403-B728-4CEA-94E6-DE9E388E39E5}" srcId="{C8D5864C-4BDF-4808-A376-69B5C2FA96B0}" destId="{6229F495-E327-4559-ACCF-923B894795FD}" srcOrd="0" destOrd="0" parTransId="{75AF9DCA-E801-45B3-9721-480184409E49}" sibTransId="{4967A2D4-1DF3-4B51-B3C3-E207F4C0E49E}"/>
    <dgm:cxn modelId="{DAC4D206-2EBD-41AC-AE8E-5860DD9BBF72}" type="presOf" srcId="{C8D5864C-4BDF-4808-A376-69B5C2FA96B0}" destId="{94732402-86B2-429E-AF4C-9B1090D30C25}" srcOrd="0" destOrd="0" presId="urn:microsoft.com/office/officeart/2018/2/layout/IconLabelList"/>
    <dgm:cxn modelId="{FAD0C411-47FC-43A4-ADD0-2BC6ED8601CE}" type="presOf" srcId="{4EDD7CC6-AACA-4142-AD07-F37ED44CECBF}" destId="{6F31CAB4-4AE3-4868-B62A-E5BD5609B0D6}" srcOrd="0" destOrd="0" presId="urn:microsoft.com/office/officeart/2018/2/layout/IconLabelList"/>
    <dgm:cxn modelId="{A421755B-7498-4F7F-BACA-E545983F8AF0}" srcId="{C8D5864C-4BDF-4808-A376-69B5C2FA96B0}" destId="{4EDD7CC6-AACA-4142-AD07-F37ED44CECBF}" srcOrd="2" destOrd="0" parTransId="{BB110F5C-1CD3-496C-87F5-44B743A6EF90}" sibTransId="{3E37D99A-A895-467B-88ED-C38C6A3C4BCB}"/>
    <dgm:cxn modelId="{FEBF575C-A795-46C3-89A6-C7D97E3280A8}" type="presOf" srcId="{6229F495-E327-4559-ACCF-923B894795FD}" destId="{10F59AB6-4142-4E00-9C71-BC285EFAA476}" srcOrd="0" destOrd="0" presId="urn:microsoft.com/office/officeart/2018/2/layout/IconLabelList"/>
    <dgm:cxn modelId="{DE908C7E-96E7-4A90-AF0F-D794390BA909}" type="presOf" srcId="{A7AAF506-13D7-41F4-B2F3-07FB1DB81A08}" destId="{B591DFF7-67CD-4965-BF75-E9C6B4E0DD80}" srcOrd="0" destOrd="0" presId="urn:microsoft.com/office/officeart/2018/2/layout/IconLabelList"/>
    <dgm:cxn modelId="{CAEDC79E-702A-4E11-AD14-83A7B076248C}" srcId="{C8D5864C-4BDF-4808-A376-69B5C2FA96B0}" destId="{A7AAF506-13D7-41F4-B2F3-07FB1DB81A08}" srcOrd="3" destOrd="0" parTransId="{A563075C-2EFC-4A07-971D-40460E5C8223}" sibTransId="{B2D7315B-4065-4B56-81BC-A6977BDFA950}"/>
    <dgm:cxn modelId="{E91AB0C4-6917-4F00-98E4-22FD6DA3F644}" type="presOf" srcId="{03814921-E38D-4092-AFF0-CE3F279449EF}" destId="{F4433446-8AA0-42AD-A426-300672B0FDC8}" srcOrd="0" destOrd="0" presId="urn:microsoft.com/office/officeart/2018/2/layout/IconLabelList"/>
    <dgm:cxn modelId="{D3E64EC7-7CDE-4535-9500-9ADC3C65D36D}" srcId="{C8D5864C-4BDF-4808-A376-69B5C2FA96B0}" destId="{03814921-E38D-4092-AFF0-CE3F279449EF}" srcOrd="1" destOrd="0" parTransId="{7B321BF3-F83F-423F-8BE8-9E38FE49AD18}" sibTransId="{F6F2030F-23EE-4BD7-843D-2024C591602F}"/>
    <dgm:cxn modelId="{AB12C8D7-3501-41E0-A508-A9F6CBD7B686}" type="presParOf" srcId="{94732402-86B2-429E-AF4C-9B1090D30C25}" destId="{DA3FDD22-DFD4-4EC6-A0D2-960D1AB915C2}" srcOrd="0" destOrd="0" presId="urn:microsoft.com/office/officeart/2018/2/layout/IconLabelList"/>
    <dgm:cxn modelId="{F9C2B961-4814-457A-BA0F-C8BEDDB546FC}" type="presParOf" srcId="{DA3FDD22-DFD4-4EC6-A0D2-960D1AB915C2}" destId="{B6858165-C3C5-48FB-91BE-8120091ADC74}" srcOrd="0" destOrd="0" presId="urn:microsoft.com/office/officeart/2018/2/layout/IconLabelList"/>
    <dgm:cxn modelId="{2BC8C8EE-459D-4757-AD91-47DE30BBC7F6}" type="presParOf" srcId="{DA3FDD22-DFD4-4EC6-A0D2-960D1AB915C2}" destId="{08B8E499-9E00-4F49-94C1-452B2AFB5F98}" srcOrd="1" destOrd="0" presId="urn:microsoft.com/office/officeart/2018/2/layout/IconLabelList"/>
    <dgm:cxn modelId="{41CCF0E8-33A7-4D2E-9173-7B376FDFE7EE}" type="presParOf" srcId="{DA3FDD22-DFD4-4EC6-A0D2-960D1AB915C2}" destId="{10F59AB6-4142-4E00-9C71-BC285EFAA476}" srcOrd="2" destOrd="0" presId="urn:microsoft.com/office/officeart/2018/2/layout/IconLabelList"/>
    <dgm:cxn modelId="{222B384E-AC50-48EF-AD87-D11391742ECA}" type="presParOf" srcId="{94732402-86B2-429E-AF4C-9B1090D30C25}" destId="{7545677D-393F-4F2E-8AFA-3A46693F4593}" srcOrd="1" destOrd="0" presId="urn:microsoft.com/office/officeart/2018/2/layout/IconLabelList"/>
    <dgm:cxn modelId="{35584CA4-011A-4142-B28D-CB6AFBC4E545}" type="presParOf" srcId="{94732402-86B2-429E-AF4C-9B1090D30C25}" destId="{2B5DDA14-D18E-45DA-B9D2-D377FE91142F}" srcOrd="2" destOrd="0" presId="urn:microsoft.com/office/officeart/2018/2/layout/IconLabelList"/>
    <dgm:cxn modelId="{5DEFE842-907E-45A0-9701-289470A3C5A2}" type="presParOf" srcId="{2B5DDA14-D18E-45DA-B9D2-D377FE91142F}" destId="{EEA14F91-9779-4762-919C-D664B9CE1FE7}" srcOrd="0" destOrd="0" presId="urn:microsoft.com/office/officeart/2018/2/layout/IconLabelList"/>
    <dgm:cxn modelId="{A377E9B7-D2C2-4C59-B82A-E518AE7296E6}" type="presParOf" srcId="{2B5DDA14-D18E-45DA-B9D2-D377FE91142F}" destId="{CE03BDA2-F933-4A52-B033-3D0EB739E290}" srcOrd="1" destOrd="0" presId="urn:microsoft.com/office/officeart/2018/2/layout/IconLabelList"/>
    <dgm:cxn modelId="{B3E1DFF3-31DC-4B4E-A53B-CE77B0CE7D7A}" type="presParOf" srcId="{2B5DDA14-D18E-45DA-B9D2-D377FE91142F}" destId="{F4433446-8AA0-42AD-A426-300672B0FDC8}" srcOrd="2" destOrd="0" presId="urn:microsoft.com/office/officeart/2018/2/layout/IconLabelList"/>
    <dgm:cxn modelId="{68D8EF87-838B-44CF-B780-6E7C1FCC8957}" type="presParOf" srcId="{94732402-86B2-429E-AF4C-9B1090D30C25}" destId="{B35041D0-D8A1-48FC-9800-E0E92A068311}" srcOrd="3" destOrd="0" presId="urn:microsoft.com/office/officeart/2018/2/layout/IconLabelList"/>
    <dgm:cxn modelId="{60F98A6F-8C86-4A83-8803-516DF293584A}" type="presParOf" srcId="{94732402-86B2-429E-AF4C-9B1090D30C25}" destId="{3163638B-3541-4829-A281-E17A7B236FE7}" srcOrd="4" destOrd="0" presId="urn:microsoft.com/office/officeart/2018/2/layout/IconLabelList"/>
    <dgm:cxn modelId="{0F93086E-163E-41C8-B243-017100D6203F}" type="presParOf" srcId="{3163638B-3541-4829-A281-E17A7B236FE7}" destId="{0C2ED44F-6CD3-4330-BAFE-D920128B968F}" srcOrd="0" destOrd="0" presId="urn:microsoft.com/office/officeart/2018/2/layout/IconLabelList"/>
    <dgm:cxn modelId="{9DFDE4B1-544B-44B5-8C88-A2BE5D4CBB83}" type="presParOf" srcId="{3163638B-3541-4829-A281-E17A7B236FE7}" destId="{D72FF2F4-7C45-4CB1-AE25-D189539A41D5}" srcOrd="1" destOrd="0" presId="urn:microsoft.com/office/officeart/2018/2/layout/IconLabelList"/>
    <dgm:cxn modelId="{A9DDBCCF-4BBB-46D9-A275-7D39C2FB5BD4}" type="presParOf" srcId="{3163638B-3541-4829-A281-E17A7B236FE7}" destId="{6F31CAB4-4AE3-4868-B62A-E5BD5609B0D6}" srcOrd="2" destOrd="0" presId="urn:microsoft.com/office/officeart/2018/2/layout/IconLabelList"/>
    <dgm:cxn modelId="{E7D54AE0-7435-4997-AEEF-AA906DF90883}" type="presParOf" srcId="{94732402-86B2-429E-AF4C-9B1090D30C25}" destId="{4B94C1D3-243D-4CBE-A277-66EDB88B1D6E}" srcOrd="5" destOrd="0" presId="urn:microsoft.com/office/officeart/2018/2/layout/IconLabelList"/>
    <dgm:cxn modelId="{2AA0122D-E634-4BDA-9092-AC8DC2517F56}" type="presParOf" srcId="{94732402-86B2-429E-AF4C-9B1090D30C25}" destId="{383681F0-8717-4F70-8AD5-B26C9D5B08C6}" srcOrd="6" destOrd="0" presId="urn:microsoft.com/office/officeart/2018/2/layout/IconLabelList"/>
    <dgm:cxn modelId="{A323D972-D6FF-4512-8581-C37F713DA75D}" type="presParOf" srcId="{383681F0-8717-4F70-8AD5-B26C9D5B08C6}" destId="{77430D1C-5870-41CA-96C7-0209B039FAE2}" srcOrd="0" destOrd="0" presId="urn:microsoft.com/office/officeart/2018/2/layout/IconLabelList"/>
    <dgm:cxn modelId="{AA54D90F-8354-4EBF-9934-DA9885B87D6A}" type="presParOf" srcId="{383681F0-8717-4F70-8AD5-B26C9D5B08C6}" destId="{6065AACD-2076-4A7A-AFA1-5B81BDE2042B}" srcOrd="1" destOrd="0" presId="urn:microsoft.com/office/officeart/2018/2/layout/IconLabelList"/>
    <dgm:cxn modelId="{54941354-0199-4E7D-ADC7-3C4CEFC549CD}" type="presParOf" srcId="{383681F0-8717-4F70-8AD5-B26C9D5B08C6}" destId="{B591DFF7-67CD-4965-BF75-E9C6B4E0DD80}"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F067F4C-BF17-4D29-A252-B0224059EF19}"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A77FEF81-17DC-4933-91C7-E7F3C56C09D1}">
      <dgm:prSet custT="1"/>
      <dgm:spPr/>
      <dgm:t>
        <a:bodyPr/>
        <a:lstStyle/>
        <a:p>
          <a:r>
            <a:rPr lang="en-US" sz="1800" dirty="0"/>
            <a:t>Acknowledges oversight by Board of Directors</a:t>
          </a:r>
        </a:p>
      </dgm:t>
    </dgm:pt>
    <dgm:pt modelId="{A0945904-4AF5-4E1B-A4B7-4510C282F259}" type="parTrans" cxnId="{6C9875EE-C7AC-40E0-9BDD-ED459F6C81C6}">
      <dgm:prSet/>
      <dgm:spPr/>
      <dgm:t>
        <a:bodyPr/>
        <a:lstStyle/>
        <a:p>
          <a:endParaRPr lang="en-US"/>
        </a:p>
      </dgm:t>
    </dgm:pt>
    <dgm:pt modelId="{01605303-63F2-4721-88BA-495A117FE318}" type="sibTrans" cxnId="{6C9875EE-C7AC-40E0-9BDD-ED459F6C81C6}">
      <dgm:prSet/>
      <dgm:spPr/>
      <dgm:t>
        <a:bodyPr/>
        <a:lstStyle/>
        <a:p>
          <a:endParaRPr lang="en-US"/>
        </a:p>
      </dgm:t>
    </dgm:pt>
    <dgm:pt modelId="{58A53658-7AC4-4E38-B79F-E599352653C1}">
      <dgm:prSet custT="1"/>
      <dgm:spPr/>
      <dgm:t>
        <a:bodyPr/>
        <a:lstStyle/>
        <a:p>
          <a:r>
            <a:rPr lang="en-US" sz="1800" dirty="0"/>
            <a:t>Informs the Board of significant issues or concerns,</a:t>
          </a:r>
          <a:br>
            <a:rPr lang="en-US" sz="1800" dirty="0"/>
          </a:br>
          <a:r>
            <a:rPr lang="en-US" sz="1800" dirty="0"/>
            <a:t>as well as successes &amp; goals</a:t>
          </a:r>
        </a:p>
      </dgm:t>
    </dgm:pt>
    <dgm:pt modelId="{E9575595-1591-4337-9A68-89524D68D452}" type="parTrans" cxnId="{9F003D72-839B-4CEB-A8D6-BB019849F425}">
      <dgm:prSet/>
      <dgm:spPr/>
      <dgm:t>
        <a:bodyPr/>
        <a:lstStyle/>
        <a:p>
          <a:endParaRPr lang="en-US"/>
        </a:p>
      </dgm:t>
    </dgm:pt>
    <dgm:pt modelId="{F9C11550-6082-457D-A39D-30D7A3BE878B}" type="sibTrans" cxnId="{9F003D72-839B-4CEB-A8D6-BB019849F425}">
      <dgm:prSet/>
      <dgm:spPr/>
      <dgm:t>
        <a:bodyPr/>
        <a:lstStyle/>
        <a:p>
          <a:endParaRPr lang="en-US"/>
        </a:p>
      </dgm:t>
    </dgm:pt>
    <dgm:pt modelId="{6F8FB798-2088-4F42-A38E-73AC288BE6DD}">
      <dgm:prSet custT="1"/>
      <dgm:spPr/>
      <dgm:t>
        <a:bodyPr/>
        <a:lstStyle/>
        <a:p>
          <a:r>
            <a:rPr lang="en-US" sz="1800" dirty="0"/>
            <a:t>Provides assistance with corporate administration items like</a:t>
          </a:r>
          <a:br>
            <a:rPr lang="en-US" sz="1800" dirty="0"/>
          </a:br>
          <a:r>
            <a:rPr lang="en-US" sz="1800" dirty="0"/>
            <a:t>non-profit status &amp; reporting requirements</a:t>
          </a:r>
        </a:p>
      </dgm:t>
    </dgm:pt>
    <dgm:pt modelId="{F0B18E3F-301B-4EF5-BEF9-4352A6A750F5}" type="parTrans" cxnId="{E3234364-0B00-4E7C-BBB6-E02A961C1BD2}">
      <dgm:prSet/>
      <dgm:spPr/>
      <dgm:t>
        <a:bodyPr/>
        <a:lstStyle/>
        <a:p>
          <a:endParaRPr lang="en-US"/>
        </a:p>
      </dgm:t>
    </dgm:pt>
    <dgm:pt modelId="{6948EC32-ADB6-4266-AD08-8267DCD4DDD0}" type="sibTrans" cxnId="{E3234364-0B00-4E7C-BBB6-E02A961C1BD2}">
      <dgm:prSet/>
      <dgm:spPr/>
      <dgm:t>
        <a:bodyPr/>
        <a:lstStyle/>
        <a:p>
          <a:endParaRPr lang="en-US"/>
        </a:p>
      </dgm:t>
    </dgm:pt>
    <dgm:pt modelId="{034D4C45-DC25-40F5-A962-0E1045191F05}">
      <dgm:prSet custT="1"/>
      <dgm:spPr/>
      <dgm:t>
        <a:bodyPr/>
        <a:lstStyle/>
        <a:p>
          <a:r>
            <a:rPr lang="en-US" sz="1800" dirty="0"/>
            <a:t>Assists with good communication,  efficient management &amp; growth of the meal site within the organization</a:t>
          </a:r>
        </a:p>
      </dgm:t>
    </dgm:pt>
    <dgm:pt modelId="{A0DCE769-CCE6-4418-AA66-4F3D3735D710}" type="parTrans" cxnId="{E24DA469-32E5-4BC4-A2D5-3C2206E92E18}">
      <dgm:prSet/>
      <dgm:spPr/>
      <dgm:t>
        <a:bodyPr/>
        <a:lstStyle/>
        <a:p>
          <a:endParaRPr lang="en-US"/>
        </a:p>
      </dgm:t>
    </dgm:pt>
    <dgm:pt modelId="{D3BFB41D-B42D-46AE-914F-A83F7C888992}" type="sibTrans" cxnId="{E24DA469-32E5-4BC4-A2D5-3C2206E92E18}">
      <dgm:prSet/>
      <dgm:spPr/>
      <dgm:t>
        <a:bodyPr/>
        <a:lstStyle/>
        <a:p>
          <a:endParaRPr lang="en-US"/>
        </a:p>
      </dgm:t>
    </dgm:pt>
    <dgm:pt modelId="{3D174F14-D58B-4A23-AEDF-A1BE3FB0338C}" type="pres">
      <dgm:prSet presAssocID="{DF067F4C-BF17-4D29-A252-B0224059EF19}" presName="vert0" presStyleCnt="0">
        <dgm:presLayoutVars>
          <dgm:dir/>
          <dgm:animOne val="branch"/>
          <dgm:animLvl val="lvl"/>
        </dgm:presLayoutVars>
      </dgm:prSet>
      <dgm:spPr/>
    </dgm:pt>
    <dgm:pt modelId="{C1C3F423-F7AA-470E-A806-62D7C8774891}" type="pres">
      <dgm:prSet presAssocID="{A77FEF81-17DC-4933-91C7-E7F3C56C09D1}" presName="thickLine" presStyleLbl="alignNode1" presStyleIdx="0" presStyleCnt="4"/>
      <dgm:spPr/>
    </dgm:pt>
    <dgm:pt modelId="{E8D8059D-724A-40E4-BB82-C357FDF0E82B}" type="pres">
      <dgm:prSet presAssocID="{A77FEF81-17DC-4933-91C7-E7F3C56C09D1}" presName="horz1" presStyleCnt="0"/>
      <dgm:spPr/>
    </dgm:pt>
    <dgm:pt modelId="{BFC12DAE-DFA3-4987-B36A-3FEA1AFBAD5C}" type="pres">
      <dgm:prSet presAssocID="{A77FEF81-17DC-4933-91C7-E7F3C56C09D1}" presName="tx1" presStyleLbl="revTx" presStyleIdx="0" presStyleCnt="4"/>
      <dgm:spPr/>
    </dgm:pt>
    <dgm:pt modelId="{D94D6DCD-A89A-488D-AA23-A1A8919AC0F0}" type="pres">
      <dgm:prSet presAssocID="{A77FEF81-17DC-4933-91C7-E7F3C56C09D1}" presName="vert1" presStyleCnt="0"/>
      <dgm:spPr/>
    </dgm:pt>
    <dgm:pt modelId="{A3717018-4AF1-4031-BE34-A2C70CC9ED44}" type="pres">
      <dgm:prSet presAssocID="{58A53658-7AC4-4E38-B79F-E599352653C1}" presName="thickLine" presStyleLbl="alignNode1" presStyleIdx="1" presStyleCnt="4"/>
      <dgm:spPr/>
    </dgm:pt>
    <dgm:pt modelId="{FAC1F856-0183-434C-B577-CD9E09749965}" type="pres">
      <dgm:prSet presAssocID="{58A53658-7AC4-4E38-B79F-E599352653C1}" presName="horz1" presStyleCnt="0"/>
      <dgm:spPr/>
    </dgm:pt>
    <dgm:pt modelId="{6A2584C3-9DB6-44A6-9971-4C764F59989B}" type="pres">
      <dgm:prSet presAssocID="{58A53658-7AC4-4E38-B79F-E599352653C1}" presName="tx1" presStyleLbl="revTx" presStyleIdx="1" presStyleCnt="4"/>
      <dgm:spPr/>
    </dgm:pt>
    <dgm:pt modelId="{A7D73EEF-E93F-42CA-9501-AD010EB04E7C}" type="pres">
      <dgm:prSet presAssocID="{58A53658-7AC4-4E38-B79F-E599352653C1}" presName="vert1" presStyleCnt="0"/>
      <dgm:spPr/>
    </dgm:pt>
    <dgm:pt modelId="{9486B2F7-465D-4B17-AB1A-CC625C2EF78A}" type="pres">
      <dgm:prSet presAssocID="{6F8FB798-2088-4F42-A38E-73AC288BE6DD}" presName="thickLine" presStyleLbl="alignNode1" presStyleIdx="2" presStyleCnt="4"/>
      <dgm:spPr/>
    </dgm:pt>
    <dgm:pt modelId="{BD5BD643-7605-45A5-B334-987FA1B75BDE}" type="pres">
      <dgm:prSet presAssocID="{6F8FB798-2088-4F42-A38E-73AC288BE6DD}" presName="horz1" presStyleCnt="0"/>
      <dgm:spPr/>
    </dgm:pt>
    <dgm:pt modelId="{FDA63186-0ADB-4971-B0B7-8662F6625CB0}" type="pres">
      <dgm:prSet presAssocID="{6F8FB798-2088-4F42-A38E-73AC288BE6DD}" presName="tx1" presStyleLbl="revTx" presStyleIdx="2" presStyleCnt="4"/>
      <dgm:spPr/>
    </dgm:pt>
    <dgm:pt modelId="{18BB69F1-D331-4849-802E-7711265CBCF9}" type="pres">
      <dgm:prSet presAssocID="{6F8FB798-2088-4F42-A38E-73AC288BE6DD}" presName="vert1" presStyleCnt="0"/>
      <dgm:spPr/>
    </dgm:pt>
    <dgm:pt modelId="{9CD337AF-4A1A-4A47-B6D1-0FACBF1848B3}" type="pres">
      <dgm:prSet presAssocID="{034D4C45-DC25-40F5-A962-0E1045191F05}" presName="thickLine" presStyleLbl="alignNode1" presStyleIdx="3" presStyleCnt="4"/>
      <dgm:spPr/>
    </dgm:pt>
    <dgm:pt modelId="{88DA7107-B856-4DD2-9B60-8AFBEB4C1E84}" type="pres">
      <dgm:prSet presAssocID="{034D4C45-DC25-40F5-A962-0E1045191F05}" presName="horz1" presStyleCnt="0"/>
      <dgm:spPr/>
    </dgm:pt>
    <dgm:pt modelId="{A522196F-4B52-45F7-B8E8-8114F10AF6D5}" type="pres">
      <dgm:prSet presAssocID="{034D4C45-DC25-40F5-A962-0E1045191F05}" presName="tx1" presStyleLbl="revTx" presStyleIdx="3" presStyleCnt="4"/>
      <dgm:spPr/>
    </dgm:pt>
    <dgm:pt modelId="{EC8D00E5-EC0E-4EDD-9EF9-1395B7E7034B}" type="pres">
      <dgm:prSet presAssocID="{034D4C45-DC25-40F5-A962-0E1045191F05}" presName="vert1" presStyleCnt="0"/>
      <dgm:spPr/>
    </dgm:pt>
  </dgm:ptLst>
  <dgm:cxnLst>
    <dgm:cxn modelId="{FFE6CA2F-7F95-48EF-BEF9-E29307F2BDDB}" type="presOf" srcId="{DF067F4C-BF17-4D29-A252-B0224059EF19}" destId="{3D174F14-D58B-4A23-AEDF-A1BE3FB0338C}" srcOrd="0" destOrd="0" presId="urn:microsoft.com/office/officeart/2008/layout/LinedList"/>
    <dgm:cxn modelId="{E3234364-0B00-4E7C-BBB6-E02A961C1BD2}" srcId="{DF067F4C-BF17-4D29-A252-B0224059EF19}" destId="{6F8FB798-2088-4F42-A38E-73AC288BE6DD}" srcOrd="2" destOrd="0" parTransId="{F0B18E3F-301B-4EF5-BEF9-4352A6A750F5}" sibTransId="{6948EC32-ADB6-4266-AD08-8267DCD4DDD0}"/>
    <dgm:cxn modelId="{E6A56D44-47DC-4CEA-88DE-FC89896DD503}" type="presOf" srcId="{58A53658-7AC4-4E38-B79F-E599352653C1}" destId="{6A2584C3-9DB6-44A6-9971-4C764F59989B}" srcOrd="0" destOrd="0" presId="urn:microsoft.com/office/officeart/2008/layout/LinedList"/>
    <dgm:cxn modelId="{F2A77B47-154B-4749-847C-7F635538A1AA}" type="presOf" srcId="{6F8FB798-2088-4F42-A38E-73AC288BE6DD}" destId="{FDA63186-0ADB-4971-B0B7-8662F6625CB0}" srcOrd="0" destOrd="0" presId="urn:microsoft.com/office/officeart/2008/layout/LinedList"/>
    <dgm:cxn modelId="{E24DA469-32E5-4BC4-A2D5-3C2206E92E18}" srcId="{DF067F4C-BF17-4D29-A252-B0224059EF19}" destId="{034D4C45-DC25-40F5-A962-0E1045191F05}" srcOrd="3" destOrd="0" parTransId="{A0DCE769-CCE6-4418-AA66-4F3D3735D710}" sibTransId="{D3BFB41D-B42D-46AE-914F-A83F7C888992}"/>
    <dgm:cxn modelId="{9F003D72-839B-4CEB-A8D6-BB019849F425}" srcId="{DF067F4C-BF17-4D29-A252-B0224059EF19}" destId="{58A53658-7AC4-4E38-B79F-E599352653C1}" srcOrd="1" destOrd="0" parTransId="{E9575595-1591-4337-9A68-89524D68D452}" sibTransId="{F9C11550-6082-457D-A39D-30D7A3BE878B}"/>
    <dgm:cxn modelId="{6EBCFE87-F69F-4AC9-98E9-446566E6F520}" type="presOf" srcId="{A77FEF81-17DC-4933-91C7-E7F3C56C09D1}" destId="{BFC12DAE-DFA3-4987-B36A-3FEA1AFBAD5C}" srcOrd="0" destOrd="0" presId="urn:microsoft.com/office/officeart/2008/layout/LinedList"/>
    <dgm:cxn modelId="{2A8692DF-E613-47C0-B8EC-A69F2146E09C}" type="presOf" srcId="{034D4C45-DC25-40F5-A962-0E1045191F05}" destId="{A522196F-4B52-45F7-B8E8-8114F10AF6D5}" srcOrd="0" destOrd="0" presId="urn:microsoft.com/office/officeart/2008/layout/LinedList"/>
    <dgm:cxn modelId="{6C9875EE-C7AC-40E0-9BDD-ED459F6C81C6}" srcId="{DF067F4C-BF17-4D29-A252-B0224059EF19}" destId="{A77FEF81-17DC-4933-91C7-E7F3C56C09D1}" srcOrd="0" destOrd="0" parTransId="{A0945904-4AF5-4E1B-A4B7-4510C282F259}" sibTransId="{01605303-63F2-4721-88BA-495A117FE318}"/>
    <dgm:cxn modelId="{F02FBD9D-6F1C-46E2-88A0-B64A94A71A56}" type="presParOf" srcId="{3D174F14-D58B-4A23-AEDF-A1BE3FB0338C}" destId="{C1C3F423-F7AA-470E-A806-62D7C8774891}" srcOrd="0" destOrd="0" presId="urn:microsoft.com/office/officeart/2008/layout/LinedList"/>
    <dgm:cxn modelId="{F6311527-F4CF-4C96-91A3-75D7357029DF}" type="presParOf" srcId="{3D174F14-D58B-4A23-AEDF-A1BE3FB0338C}" destId="{E8D8059D-724A-40E4-BB82-C357FDF0E82B}" srcOrd="1" destOrd="0" presId="urn:microsoft.com/office/officeart/2008/layout/LinedList"/>
    <dgm:cxn modelId="{8581DBAD-FEAE-4964-A32B-DC9A46026472}" type="presParOf" srcId="{E8D8059D-724A-40E4-BB82-C357FDF0E82B}" destId="{BFC12DAE-DFA3-4987-B36A-3FEA1AFBAD5C}" srcOrd="0" destOrd="0" presId="urn:microsoft.com/office/officeart/2008/layout/LinedList"/>
    <dgm:cxn modelId="{6CE85E1A-7051-4843-B34F-C9A03EED9BE0}" type="presParOf" srcId="{E8D8059D-724A-40E4-BB82-C357FDF0E82B}" destId="{D94D6DCD-A89A-488D-AA23-A1A8919AC0F0}" srcOrd="1" destOrd="0" presId="urn:microsoft.com/office/officeart/2008/layout/LinedList"/>
    <dgm:cxn modelId="{FAD5E1F6-F8A6-4532-A83C-D07C9DCC0BBC}" type="presParOf" srcId="{3D174F14-D58B-4A23-AEDF-A1BE3FB0338C}" destId="{A3717018-4AF1-4031-BE34-A2C70CC9ED44}" srcOrd="2" destOrd="0" presId="urn:microsoft.com/office/officeart/2008/layout/LinedList"/>
    <dgm:cxn modelId="{79360D28-019A-42F9-8927-47DA80375BD2}" type="presParOf" srcId="{3D174F14-D58B-4A23-AEDF-A1BE3FB0338C}" destId="{FAC1F856-0183-434C-B577-CD9E09749965}" srcOrd="3" destOrd="0" presId="urn:microsoft.com/office/officeart/2008/layout/LinedList"/>
    <dgm:cxn modelId="{E42571D6-C406-466D-BB54-7ABAF537E27D}" type="presParOf" srcId="{FAC1F856-0183-434C-B577-CD9E09749965}" destId="{6A2584C3-9DB6-44A6-9971-4C764F59989B}" srcOrd="0" destOrd="0" presId="urn:microsoft.com/office/officeart/2008/layout/LinedList"/>
    <dgm:cxn modelId="{709DED80-51CA-4C91-B443-F82E711CFBD6}" type="presParOf" srcId="{FAC1F856-0183-434C-B577-CD9E09749965}" destId="{A7D73EEF-E93F-42CA-9501-AD010EB04E7C}" srcOrd="1" destOrd="0" presId="urn:microsoft.com/office/officeart/2008/layout/LinedList"/>
    <dgm:cxn modelId="{843DB5C9-EF6F-42FD-92C3-814FBE4E07F5}" type="presParOf" srcId="{3D174F14-D58B-4A23-AEDF-A1BE3FB0338C}" destId="{9486B2F7-465D-4B17-AB1A-CC625C2EF78A}" srcOrd="4" destOrd="0" presId="urn:microsoft.com/office/officeart/2008/layout/LinedList"/>
    <dgm:cxn modelId="{64B445BC-AC9D-4650-A63B-081658C13260}" type="presParOf" srcId="{3D174F14-D58B-4A23-AEDF-A1BE3FB0338C}" destId="{BD5BD643-7605-45A5-B334-987FA1B75BDE}" srcOrd="5" destOrd="0" presId="urn:microsoft.com/office/officeart/2008/layout/LinedList"/>
    <dgm:cxn modelId="{DEBC59F7-125A-41AF-8E33-A741D1C0729B}" type="presParOf" srcId="{BD5BD643-7605-45A5-B334-987FA1B75BDE}" destId="{FDA63186-0ADB-4971-B0B7-8662F6625CB0}" srcOrd="0" destOrd="0" presId="urn:microsoft.com/office/officeart/2008/layout/LinedList"/>
    <dgm:cxn modelId="{B60C74A5-E8C7-4573-B440-36E74CADD1CD}" type="presParOf" srcId="{BD5BD643-7605-45A5-B334-987FA1B75BDE}" destId="{18BB69F1-D331-4849-802E-7711265CBCF9}" srcOrd="1" destOrd="0" presId="urn:microsoft.com/office/officeart/2008/layout/LinedList"/>
    <dgm:cxn modelId="{6BC8ACAB-21AB-4C89-8C83-0AB819A81D1F}" type="presParOf" srcId="{3D174F14-D58B-4A23-AEDF-A1BE3FB0338C}" destId="{9CD337AF-4A1A-4A47-B6D1-0FACBF1848B3}" srcOrd="6" destOrd="0" presId="urn:microsoft.com/office/officeart/2008/layout/LinedList"/>
    <dgm:cxn modelId="{3DB5C50E-BAA8-4F68-A5E1-C9F25A908E2F}" type="presParOf" srcId="{3D174F14-D58B-4A23-AEDF-A1BE3FB0338C}" destId="{88DA7107-B856-4DD2-9B60-8AFBEB4C1E84}" srcOrd="7" destOrd="0" presId="urn:microsoft.com/office/officeart/2008/layout/LinedList"/>
    <dgm:cxn modelId="{504F6A3E-6B22-4419-AF58-A3749916A0F8}" type="presParOf" srcId="{88DA7107-B856-4DD2-9B60-8AFBEB4C1E84}" destId="{A522196F-4B52-45F7-B8E8-8114F10AF6D5}" srcOrd="0" destOrd="0" presId="urn:microsoft.com/office/officeart/2008/layout/LinedList"/>
    <dgm:cxn modelId="{5D68E53D-31B8-487E-BDFE-2AD8FE76282A}" type="presParOf" srcId="{88DA7107-B856-4DD2-9B60-8AFBEB4C1E84}" destId="{EC8D00E5-EC0E-4EDD-9EF9-1395B7E7034B}"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A70466-9D8C-4302-9416-3DC681FE5A0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1524FC9E-DDB5-44BC-82D5-CC7EAFC508ED}">
      <dgm:prSet custT="1"/>
      <dgm:spPr/>
      <dgm:t>
        <a:bodyPr/>
        <a:lstStyle/>
        <a:p>
          <a:r>
            <a:rPr lang="en-US" sz="1800" dirty="0"/>
            <a:t>Exams can be taken:</a:t>
          </a:r>
        </a:p>
      </dgm:t>
    </dgm:pt>
    <dgm:pt modelId="{55EB7977-74D6-4480-BD48-7815F5FC79A9}" type="parTrans" cxnId="{DAC161BF-CDB2-4535-B2AB-8D17090C89CC}">
      <dgm:prSet/>
      <dgm:spPr/>
      <dgm:t>
        <a:bodyPr/>
        <a:lstStyle/>
        <a:p>
          <a:endParaRPr lang="en-US"/>
        </a:p>
      </dgm:t>
    </dgm:pt>
    <dgm:pt modelId="{863E7517-CD78-47DC-A629-6F0073398ED0}" type="sibTrans" cxnId="{DAC161BF-CDB2-4535-B2AB-8D17090C89CC}">
      <dgm:prSet/>
      <dgm:spPr/>
      <dgm:t>
        <a:bodyPr/>
        <a:lstStyle/>
        <a:p>
          <a:endParaRPr lang="en-US"/>
        </a:p>
      </dgm:t>
    </dgm:pt>
    <dgm:pt modelId="{3379E0A1-A28C-4070-9C3D-8700A35CAB56}">
      <dgm:prSet custT="1"/>
      <dgm:spPr/>
      <dgm:t>
        <a:bodyPr/>
        <a:lstStyle/>
        <a:p>
          <a:r>
            <a:rPr lang="en-US" sz="1800" dirty="0"/>
            <a:t>Online</a:t>
          </a:r>
        </a:p>
      </dgm:t>
    </dgm:pt>
    <dgm:pt modelId="{F62772E2-41AD-45D6-B740-30619EFEEA74}" type="parTrans" cxnId="{7DF8F705-C3F5-4BBE-9DA3-C9AF2BC72AE0}">
      <dgm:prSet/>
      <dgm:spPr/>
      <dgm:t>
        <a:bodyPr/>
        <a:lstStyle/>
        <a:p>
          <a:endParaRPr lang="en-US"/>
        </a:p>
      </dgm:t>
    </dgm:pt>
    <dgm:pt modelId="{BE6CD50D-14C5-4D0D-B734-2438A8693267}" type="sibTrans" cxnId="{7DF8F705-C3F5-4BBE-9DA3-C9AF2BC72AE0}">
      <dgm:prSet/>
      <dgm:spPr/>
      <dgm:t>
        <a:bodyPr/>
        <a:lstStyle/>
        <a:p>
          <a:endParaRPr lang="en-US"/>
        </a:p>
      </dgm:t>
    </dgm:pt>
    <dgm:pt modelId="{FD9DDD1D-A85F-40D7-ACF7-FD226597E8EF}">
      <dgm:prSet custT="1"/>
      <dgm:spPr/>
      <dgm:t>
        <a:bodyPr/>
        <a:lstStyle/>
        <a:p>
          <a:r>
            <a:rPr lang="en-US" sz="1800" dirty="0"/>
            <a:t>At testing center</a:t>
          </a:r>
        </a:p>
      </dgm:t>
    </dgm:pt>
    <dgm:pt modelId="{98012801-0C7D-439F-8416-AC9D6F5245C6}" type="parTrans" cxnId="{61A1DAFE-DAFB-4436-83A0-F32405A8EEC6}">
      <dgm:prSet/>
      <dgm:spPr/>
      <dgm:t>
        <a:bodyPr/>
        <a:lstStyle/>
        <a:p>
          <a:endParaRPr lang="en-US"/>
        </a:p>
      </dgm:t>
    </dgm:pt>
    <dgm:pt modelId="{6D7B7323-3391-44D3-8EAB-162A370E8938}" type="sibTrans" cxnId="{61A1DAFE-DAFB-4436-83A0-F32405A8EEC6}">
      <dgm:prSet/>
      <dgm:spPr/>
      <dgm:t>
        <a:bodyPr/>
        <a:lstStyle/>
        <a:p>
          <a:endParaRPr lang="en-US"/>
        </a:p>
      </dgm:t>
    </dgm:pt>
    <dgm:pt modelId="{96E49536-B5C1-423D-9E38-162FD2E338FA}">
      <dgm:prSet custT="1"/>
      <dgm:spPr/>
      <dgm:t>
        <a:bodyPr/>
        <a:lstStyle/>
        <a:p>
          <a:r>
            <a:rPr lang="en-US" sz="1800" dirty="0"/>
            <a:t>As part of an instructor-led class</a:t>
          </a:r>
        </a:p>
      </dgm:t>
    </dgm:pt>
    <dgm:pt modelId="{90511415-149B-472D-99EB-1AAE25976B42}" type="parTrans" cxnId="{3EE49C4E-02DB-40E2-96F7-CDDDA88E22C9}">
      <dgm:prSet/>
      <dgm:spPr/>
      <dgm:t>
        <a:bodyPr/>
        <a:lstStyle/>
        <a:p>
          <a:endParaRPr lang="en-US"/>
        </a:p>
      </dgm:t>
    </dgm:pt>
    <dgm:pt modelId="{A60B02A0-E69A-48DA-A1B9-72B51241C799}" type="sibTrans" cxnId="{3EE49C4E-02DB-40E2-96F7-CDDDA88E22C9}">
      <dgm:prSet/>
      <dgm:spPr/>
      <dgm:t>
        <a:bodyPr/>
        <a:lstStyle/>
        <a:p>
          <a:endParaRPr lang="en-US"/>
        </a:p>
      </dgm:t>
    </dgm:pt>
    <dgm:pt modelId="{17AAA9FF-5DCE-45A1-A34B-1C4DF73CE192}">
      <dgm:prSet custT="1"/>
      <dgm:spPr/>
      <dgm:t>
        <a:bodyPr/>
        <a:lstStyle/>
        <a:p>
          <a:r>
            <a:rPr lang="en-US" sz="1800" dirty="0"/>
            <a:t>Register via vendor’s website</a:t>
          </a:r>
        </a:p>
      </dgm:t>
    </dgm:pt>
    <dgm:pt modelId="{D6D5B50B-F156-47EC-BC96-BE0C67E6D816}" type="parTrans" cxnId="{0264D3A1-2153-4128-8942-B7790B65A44E}">
      <dgm:prSet/>
      <dgm:spPr/>
      <dgm:t>
        <a:bodyPr/>
        <a:lstStyle/>
        <a:p>
          <a:endParaRPr lang="en-US"/>
        </a:p>
      </dgm:t>
    </dgm:pt>
    <dgm:pt modelId="{ECA2144D-DC7D-45A0-B687-E2FF0DCC80C8}" type="sibTrans" cxnId="{0264D3A1-2153-4128-8942-B7790B65A44E}">
      <dgm:prSet/>
      <dgm:spPr/>
      <dgm:t>
        <a:bodyPr/>
        <a:lstStyle/>
        <a:p>
          <a:endParaRPr lang="en-US"/>
        </a:p>
      </dgm:t>
    </dgm:pt>
    <dgm:pt modelId="{7742EE1E-4FF7-484A-8D83-481703136E4C}">
      <dgm:prSet custT="1"/>
      <dgm:spPr/>
      <dgm:t>
        <a:bodyPr/>
        <a:lstStyle/>
        <a:p>
          <a:r>
            <a:rPr lang="en-US" sz="1800" dirty="0"/>
            <a:t>Follow instructions carefully</a:t>
          </a:r>
        </a:p>
      </dgm:t>
    </dgm:pt>
    <dgm:pt modelId="{AEE1DDAF-5132-4DCD-8B1E-96704AEC4E02}" type="parTrans" cxnId="{4A586FE7-C46C-446C-9007-EEE551116C6D}">
      <dgm:prSet/>
      <dgm:spPr/>
      <dgm:t>
        <a:bodyPr/>
        <a:lstStyle/>
        <a:p>
          <a:endParaRPr lang="en-US"/>
        </a:p>
      </dgm:t>
    </dgm:pt>
    <dgm:pt modelId="{AA1223D9-1188-4CAF-ADFC-94A3384A51AF}" type="sibTrans" cxnId="{4A586FE7-C46C-446C-9007-EEE551116C6D}">
      <dgm:prSet/>
      <dgm:spPr/>
      <dgm:t>
        <a:bodyPr/>
        <a:lstStyle/>
        <a:p>
          <a:endParaRPr lang="en-US"/>
        </a:p>
      </dgm:t>
    </dgm:pt>
    <dgm:pt modelId="{343508F1-5BB8-4D41-B4E8-941C7B88D3BC}">
      <dgm:prSet custT="1"/>
      <dgm:spPr/>
      <dgm:t>
        <a:bodyPr/>
        <a:lstStyle/>
        <a:p>
          <a:r>
            <a:rPr lang="en-US" sz="1800" dirty="0"/>
            <a:t>Exam cost is approximately $125</a:t>
          </a:r>
        </a:p>
      </dgm:t>
    </dgm:pt>
    <dgm:pt modelId="{AE91263B-FF0F-49E2-A141-248F1C5E79BF}" type="parTrans" cxnId="{1F4B5B74-1704-47C4-8FFC-20A292EA16A2}">
      <dgm:prSet/>
      <dgm:spPr/>
      <dgm:t>
        <a:bodyPr/>
        <a:lstStyle/>
        <a:p>
          <a:endParaRPr lang="en-US"/>
        </a:p>
      </dgm:t>
    </dgm:pt>
    <dgm:pt modelId="{099B4215-753C-4963-9113-FFA8F4FD6A33}" type="sibTrans" cxnId="{1F4B5B74-1704-47C4-8FFC-20A292EA16A2}">
      <dgm:prSet/>
      <dgm:spPr/>
      <dgm:t>
        <a:bodyPr/>
        <a:lstStyle/>
        <a:p>
          <a:endParaRPr lang="en-US"/>
        </a:p>
      </dgm:t>
    </dgm:pt>
    <dgm:pt modelId="{6C4ADCB7-BD3A-4DCC-BECB-7A67324F7794}" type="pres">
      <dgm:prSet presAssocID="{DFA70466-9D8C-4302-9416-3DC681FE5A0B}" presName="linear" presStyleCnt="0">
        <dgm:presLayoutVars>
          <dgm:animLvl val="lvl"/>
          <dgm:resizeHandles val="exact"/>
        </dgm:presLayoutVars>
      </dgm:prSet>
      <dgm:spPr/>
    </dgm:pt>
    <dgm:pt modelId="{BF14EBDA-4133-49C7-A915-0B5D830691B9}" type="pres">
      <dgm:prSet presAssocID="{1524FC9E-DDB5-44BC-82D5-CC7EAFC508ED}" presName="parentText" presStyleLbl="node1" presStyleIdx="0" presStyleCnt="4">
        <dgm:presLayoutVars>
          <dgm:chMax val="0"/>
          <dgm:bulletEnabled val="1"/>
        </dgm:presLayoutVars>
      </dgm:prSet>
      <dgm:spPr/>
    </dgm:pt>
    <dgm:pt modelId="{F806D7A0-472E-4BC7-9DE6-8EC22D41A267}" type="pres">
      <dgm:prSet presAssocID="{1524FC9E-DDB5-44BC-82D5-CC7EAFC508ED}" presName="childText" presStyleLbl="revTx" presStyleIdx="0" presStyleCnt="1">
        <dgm:presLayoutVars>
          <dgm:bulletEnabled val="1"/>
        </dgm:presLayoutVars>
      </dgm:prSet>
      <dgm:spPr/>
    </dgm:pt>
    <dgm:pt modelId="{D2A359FE-BA86-4CAA-8DF5-3C4B0D3D4826}" type="pres">
      <dgm:prSet presAssocID="{17AAA9FF-5DCE-45A1-A34B-1C4DF73CE192}" presName="parentText" presStyleLbl="node1" presStyleIdx="1" presStyleCnt="4">
        <dgm:presLayoutVars>
          <dgm:chMax val="0"/>
          <dgm:bulletEnabled val="1"/>
        </dgm:presLayoutVars>
      </dgm:prSet>
      <dgm:spPr/>
    </dgm:pt>
    <dgm:pt modelId="{D0472732-1C25-46B0-B39E-50EF39D511D0}" type="pres">
      <dgm:prSet presAssocID="{ECA2144D-DC7D-45A0-B687-E2FF0DCC80C8}" presName="spacer" presStyleCnt="0"/>
      <dgm:spPr/>
    </dgm:pt>
    <dgm:pt modelId="{31F84B19-011C-4B91-A91E-6C02BD7E76B8}" type="pres">
      <dgm:prSet presAssocID="{7742EE1E-4FF7-484A-8D83-481703136E4C}" presName="parentText" presStyleLbl="node1" presStyleIdx="2" presStyleCnt="4">
        <dgm:presLayoutVars>
          <dgm:chMax val="0"/>
          <dgm:bulletEnabled val="1"/>
        </dgm:presLayoutVars>
      </dgm:prSet>
      <dgm:spPr/>
    </dgm:pt>
    <dgm:pt modelId="{21569CF0-E446-4CFB-956D-5F2415B89870}" type="pres">
      <dgm:prSet presAssocID="{AA1223D9-1188-4CAF-ADFC-94A3384A51AF}" presName="spacer" presStyleCnt="0"/>
      <dgm:spPr/>
    </dgm:pt>
    <dgm:pt modelId="{8A89F975-A5F4-45C0-9F57-4B7E749AB8A7}" type="pres">
      <dgm:prSet presAssocID="{343508F1-5BB8-4D41-B4E8-941C7B88D3BC}" presName="parentText" presStyleLbl="node1" presStyleIdx="3" presStyleCnt="4">
        <dgm:presLayoutVars>
          <dgm:chMax val="0"/>
          <dgm:bulletEnabled val="1"/>
        </dgm:presLayoutVars>
      </dgm:prSet>
      <dgm:spPr/>
    </dgm:pt>
  </dgm:ptLst>
  <dgm:cxnLst>
    <dgm:cxn modelId="{7DF8F705-C3F5-4BBE-9DA3-C9AF2BC72AE0}" srcId="{1524FC9E-DDB5-44BC-82D5-CC7EAFC508ED}" destId="{3379E0A1-A28C-4070-9C3D-8700A35CAB56}" srcOrd="0" destOrd="0" parTransId="{F62772E2-41AD-45D6-B740-30619EFEEA74}" sibTransId="{BE6CD50D-14C5-4D0D-B734-2438A8693267}"/>
    <dgm:cxn modelId="{18208906-FCF1-49F8-B139-AA52C495D5A3}" type="presOf" srcId="{3379E0A1-A28C-4070-9C3D-8700A35CAB56}" destId="{F806D7A0-472E-4BC7-9DE6-8EC22D41A267}" srcOrd="0" destOrd="0" presId="urn:microsoft.com/office/officeart/2005/8/layout/vList2"/>
    <dgm:cxn modelId="{19676911-5FFE-416B-A2AE-397102DFC125}" type="presOf" srcId="{96E49536-B5C1-423D-9E38-162FD2E338FA}" destId="{F806D7A0-472E-4BC7-9DE6-8EC22D41A267}" srcOrd="0" destOrd="2" presId="urn:microsoft.com/office/officeart/2005/8/layout/vList2"/>
    <dgm:cxn modelId="{7B59C45D-9FA1-4739-8459-991D5E412293}" type="presOf" srcId="{DFA70466-9D8C-4302-9416-3DC681FE5A0B}" destId="{6C4ADCB7-BD3A-4DCC-BECB-7A67324F7794}" srcOrd="0" destOrd="0" presId="urn:microsoft.com/office/officeart/2005/8/layout/vList2"/>
    <dgm:cxn modelId="{3EE49C4E-02DB-40E2-96F7-CDDDA88E22C9}" srcId="{1524FC9E-DDB5-44BC-82D5-CC7EAFC508ED}" destId="{96E49536-B5C1-423D-9E38-162FD2E338FA}" srcOrd="2" destOrd="0" parTransId="{90511415-149B-472D-99EB-1AAE25976B42}" sibTransId="{A60B02A0-E69A-48DA-A1B9-72B51241C799}"/>
    <dgm:cxn modelId="{1F4B5B74-1704-47C4-8FFC-20A292EA16A2}" srcId="{DFA70466-9D8C-4302-9416-3DC681FE5A0B}" destId="{343508F1-5BB8-4D41-B4E8-941C7B88D3BC}" srcOrd="3" destOrd="0" parTransId="{AE91263B-FF0F-49E2-A141-248F1C5E79BF}" sibTransId="{099B4215-753C-4963-9113-FFA8F4FD6A33}"/>
    <dgm:cxn modelId="{F15AB154-1427-404D-A323-3FC22A56DFE8}" type="presOf" srcId="{17AAA9FF-5DCE-45A1-A34B-1C4DF73CE192}" destId="{D2A359FE-BA86-4CAA-8DF5-3C4B0D3D4826}" srcOrd="0" destOrd="0" presId="urn:microsoft.com/office/officeart/2005/8/layout/vList2"/>
    <dgm:cxn modelId="{E2AC4A79-C205-481A-9F2C-BF88C0F19203}" type="presOf" srcId="{FD9DDD1D-A85F-40D7-ACF7-FD226597E8EF}" destId="{F806D7A0-472E-4BC7-9DE6-8EC22D41A267}" srcOrd="0" destOrd="1" presId="urn:microsoft.com/office/officeart/2005/8/layout/vList2"/>
    <dgm:cxn modelId="{1CC9458A-0E5B-4872-BA3A-13DDA6D3D012}" type="presOf" srcId="{1524FC9E-DDB5-44BC-82D5-CC7EAFC508ED}" destId="{BF14EBDA-4133-49C7-A915-0B5D830691B9}" srcOrd="0" destOrd="0" presId="urn:microsoft.com/office/officeart/2005/8/layout/vList2"/>
    <dgm:cxn modelId="{0264D3A1-2153-4128-8942-B7790B65A44E}" srcId="{DFA70466-9D8C-4302-9416-3DC681FE5A0B}" destId="{17AAA9FF-5DCE-45A1-A34B-1C4DF73CE192}" srcOrd="1" destOrd="0" parTransId="{D6D5B50B-F156-47EC-BC96-BE0C67E6D816}" sibTransId="{ECA2144D-DC7D-45A0-B687-E2FF0DCC80C8}"/>
    <dgm:cxn modelId="{DAC161BF-CDB2-4535-B2AB-8D17090C89CC}" srcId="{DFA70466-9D8C-4302-9416-3DC681FE5A0B}" destId="{1524FC9E-DDB5-44BC-82D5-CC7EAFC508ED}" srcOrd="0" destOrd="0" parTransId="{55EB7977-74D6-4480-BD48-7815F5FC79A9}" sibTransId="{863E7517-CD78-47DC-A629-6F0073398ED0}"/>
    <dgm:cxn modelId="{0A52A7DC-B225-48EE-95BB-17CE70D07341}" type="presOf" srcId="{343508F1-5BB8-4D41-B4E8-941C7B88D3BC}" destId="{8A89F975-A5F4-45C0-9F57-4B7E749AB8A7}" srcOrd="0" destOrd="0" presId="urn:microsoft.com/office/officeart/2005/8/layout/vList2"/>
    <dgm:cxn modelId="{295BC6E5-ED4E-45B2-8E4B-54802A4C4251}" type="presOf" srcId="{7742EE1E-4FF7-484A-8D83-481703136E4C}" destId="{31F84B19-011C-4B91-A91E-6C02BD7E76B8}" srcOrd="0" destOrd="0" presId="urn:microsoft.com/office/officeart/2005/8/layout/vList2"/>
    <dgm:cxn modelId="{4A586FE7-C46C-446C-9007-EEE551116C6D}" srcId="{DFA70466-9D8C-4302-9416-3DC681FE5A0B}" destId="{7742EE1E-4FF7-484A-8D83-481703136E4C}" srcOrd="2" destOrd="0" parTransId="{AEE1DDAF-5132-4DCD-8B1E-96704AEC4E02}" sibTransId="{AA1223D9-1188-4CAF-ADFC-94A3384A51AF}"/>
    <dgm:cxn modelId="{61A1DAFE-DAFB-4436-83A0-F32405A8EEC6}" srcId="{1524FC9E-DDB5-44BC-82D5-CC7EAFC508ED}" destId="{FD9DDD1D-A85F-40D7-ACF7-FD226597E8EF}" srcOrd="1" destOrd="0" parTransId="{98012801-0C7D-439F-8416-AC9D6F5245C6}" sibTransId="{6D7B7323-3391-44D3-8EAB-162A370E8938}"/>
    <dgm:cxn modelId="{C7E67926-ECEB-48A1-BAE7-4118D208CA36}" type="presParOf" srcId="{6C4ADCB7-BD3A-4DCC-BECB-7A67324F7794}" destId="{BF14EBDA-4133-49C7-A915-0B5D830691B9}" srcOrd="0" destOrd="0" presId="urn:microsoft.com/office/officeart/2005/8/layout/vList2"/>
    <dgm:cxn modelId="{D3B4B1D2-E110-4F6A-95D9-9FDAB701F338}" type="presParOf" srcId="{6C4ADCB7-BD3A-4DCC-BECB-7A67324F7794}" destId="{F806D7A0-472E-4BC7-9DE6-8EC22D41A267}" srcOrd="1" destOrd="0" presId="urn:microsoft.com/office/officeart/2005/8/layout/vList2"/>
    <dgm:cxn modelId="{4B305259-03C7-4A4C-939A-9290D3A21B21}" type="presParOf" srcId="{6C4ADCB7-BD3A-4DCC-BECB-7A67324F7794}" destId="{D2A359FE-BA86-4CAA-8DF5-3C4B0D3D4826}" srcOrd="2" destOrd="0" presId="urn:microsoft.com/office/officeart/2005/8/layout/vList2"/>
    <dgm:cxn modelId="{ECEBF4CE-7B23-4835-9248-CB483790E39B}" type="presParOf" srcId="{6C4ADCB7-BD3A-4DCC-BECB-7A67324F7794}" destId="{D0472732-1C25-46B0-B39E-50EF39D511D0}" srcOrd="3" destOrd="0" presId="urn:microsoft.com/office/officeart/2005/8/layout/vList2"/>
    <dgm:cxn modelId="{1C2190EC-1913-4467-9B83-F709B1E4D27E}" type="presParOf" srcId="{6C4ADCB7-BD3A-4DCC-BECB-7A67324F7794}" destId="{31F84B19-011C-4B91-A91E-6C02BD7E76B8}" srcOrd="4" destOrd="0" presId="urn:microsoft.com/office/officeart/2005/8/layout/vList2"/>
    <dgm:cxn modelId="{3F318F7D-01C3-4756-8A05-69FE54129DCC}" type="presParOf" srcId="{6C4ADCB7-BD3A-4DCC-BECB-7A67324F7794}" destId="{21569CF0-E446-4CFB-956D-5F2415B89870}" srcOrd="5" destOrd="0" presId="urn:microsoft.com/office/officeart/2005/8/layout/vList2"/>
    <dgm:cxn modelId="{4FC36D1D-85F1-4FB7-8197-EA259D12C2FD}" type="presParOf" srcId="{6C4ADCB7-BD3A-4DCC-BECB-7A67324F7794}" destId="{8A89F975-A5F4-45C0-9F57-4B7E749AB8A7}"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97100BD-70A2-42E3-A6B5-404DB7AA583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96E11261-6FF0-4301-BC70-1DDD7535A950}">
      <dgm:prSet custT="1"/>
      <dgm:spPr/>
      <dgm:t>
        <a:bodyPr/>
        <a:lstStyle/>
        <a:p>
          <a:r>
            <a:rPr lang="en-US" sz="1800" dirty="0"/>
            <a:t>Complies with requirement for approval by registered Dietician or Nutritionist </a:t>
          </a:r>
          <a:br>
            <a:rPr lang="en-US" sz="1800" dirty="0"/>
          </a:br>
          <a:r>
            <a:rPr lang="en-US" sz="1800" dirty="0"/>
            <a:t>Allows “second set of eyes” to review menu</a:t>
          </a:r>
        </a:p>
      </dgm:t>
    </dgm:pt>
    <dgm:pt modelId="{F153154A-EA60-4523-B5C8-8064704D13DD}" type="parTrans" cxnId="{2E145F2B-2071-4741-8949-920EAA38A96B}">
      <dgm:prSet/>
      <dgm:spPr/>
      <dgm:t>
        <a:bodyPr/>
        <a:lstStyle/>
        <a:p>
          <a:endParaRPr lang="en-US"/>
        </a:p>
      </dgm:t>
    </dgm:pt>
    <dgm:pt modelId="{2731B744-5AC8-4571-AEC0-7538087D0E67}" type="sibTrans" cxnId="{2E145F2B-2071-4741-8949-920EAA38A96B}">
      <dgm:prSet/>
      <dgm:spPr/>
      <dgm:t>
        <a:bodyPr/>
        <a:lstStyle/>
        <a:p>
          <a:endParaRPr lang="en-US"/>
        </a:p>
      </dgm:t>
    </dgm:pt>
    <dgm:pt modelId="{546E1D33-48D2-4CE2-9492-B4A8F1640FF4}">
      <dgm:prSet custT="1"/>
      <dgm:spPr/>
      <dgm:t>
        <a:bodyPr/>
        <a:lstStyle/>
        <a:p>
          <a:r>
            <a:rPr lang="en-US" sz="1800" dirty="0"/>
            <a:t>Promotes balanced, nourishing meals for consumers based on the DGA</a:t>
          </a:r>
        </a:p>
      </dgm:t>
    </dgm:pt>
    <dgm:pt modelId="{6FAEA5A8-E06D-4B65-AB30-EF44FFFAB5A4}" type="parTrans" cxnId="{FB1F09FE-F27F-4BDF-8E67-58B285FB4576}">
      <dgm:prSet/>
      <dgm:spPr/>
      <dgm:t>
        <a:bodyPr/>
        <a:lstStyle/>
        <a:p>
          <a:endParaRPr lang="en-US"/>
        </a:p>
      </dgm:t>
    </dgm:pt>
    <dgm:pt modelId="{4FA5FFA0-20D0-425B-B9DE-99E18BEB4BA1}" type="sibTrans" cxnId="{FB1F09FE-F27F-4BDF-8E67-58B285FB4576}">
      <dgm:prSet/>
      <dgm:spPr/>
      <dgm:t>
        <a:bodyPr/>
        <a:lstStyle/>
        <a:p>
          <a:endParaRPr lang="en-US"/>
        </a:p>
      </dgm:t>
    </dgm:pt>
    <dgm:pt modelId="{B4B5AD01-F5ED-4164-8B23-3DA78569B91B}" type="pres">
      <dgm:prSet presAssocID="{497100BD-70A2-42E3-A6B5-404DB7AA5838}" presName="linear" presStyleCnt="0">
        <dgm:presLayoutVars>
          <dgm:animLvl val="lvl"/>
          <dgm:resizeHandles val="exact"/>
        </dgm:presLayoutVars>
      </dgm:prSet>
      <dgm:spPr/>
    </dgm:pt>
    <dgm:pt modelId="{2D415AFB-D225-4BFA-953F-840023845346}" type="pres">
      <dgm:prSet presAssocID="{96E11261-6FF0-4301-BC70-1DDD7535A950}" presName="parentText" presStyleLbl="node1" presStyleIdx="0" presStyleCnt="2">
        <dgm:presLayoutVars>
          <dgm:chMax val="0"/>
          <dgm:bulletEnabled val="1"/>
        </dgm:presLayoutVars>
      </dgm:prSet>
      <dgm:spPr/>
    </dgm:pt>
    <dgm:pt modelId="{20730905-EA16-47D0-ACFD-041C7D78951D}" type="pres">
      <dgm:prSet presAssocID="{2731B744-5AC8-4571-AEC0-7538087D0E67}" presName="spacer" presStyleCnt="0"/>
      <dgm:spPr/>
    </dgm:pt>
    <dgm:pt modelId="{8C5C23D4-807B-49CC-8F59-21639B497267}" type="pres">
      <dgm:prSet presAssocID="{546E1D33-48D2-4CE2-9492-B4A8F1640FF4}" presName="parentText" presStyleLbl="node1" presStyleIdx="1" presStyleCnt="2" custLinFactNeighborX="-1059" custLinFactNeighborY="-61663">
        <dgm:presLayoutVars>
          <dgm:chMax val="0"/>
          <dgm:bulletEnabled val="1"/>
        </dgm:presLayoutVars>
      </dgm:prSet>
      <dgm:spPr/>
    </dgm:pt>
  </dgm:ptLst>
  <dgm:cxnLst>
    <dgm:cxn modelId="{2E145F2B-2071-4741-8949-920EAA38A96B}" srcId="{497100BD-70A2-42E3-A6B5-404DB7AA5838}" destId="{96E11261-6FF0-4301-BC70-1DDD7535A950}" srcOrd="0" destOrd="0" parTransId="{F153154A-EA60-4523-B5C8-8064704D13DD}" sibTransId="{2731B744-5AC8-4571-AEC0-7538087D0E67}"/>
    <dgm:cxn modelId="{F97B6FA5-6695-457B-A087-5E6968468109}" type="presOf" srcId="{96E11261-6FF0-4301-BC70-1DDD7535A950}" destId="{2D415AFB-D225-4BFA-953F-840023845346}" srcOrd="0" destOrd="0" presId="urn:microsoft.com/office/officeart/2005/8/layout/vList2"/>
    <dgm:cxn modelId="{F5438CB5-738A-4394-B523-BC060D4148BE}" type="presOf" srcId="{497100BD-70A2-42E3-A6B5-404DB7AA5838}" destId="{B4B5AD01-F5ED-4164-8B23-3DA78569B91B}" srcOrd="0" destOrd="0" presId="urn:microsoft.com/office/officeart/2005/8/layout/vList2"/>
    <dgm:cxn modelId="{2549ADDC-D670-4429-8B3C-8D6593FC1EA4}" type="presOf" srcId="{546E1D33-48D2-4CE2-9492-B4A8F1640FF4}" destId="{8C5C23D4-807B-49CC-8F59-21639B497267}" srcOrd="0" destOrd="0" presId="urn:microsoft.com/office/officeart/2005/8/layout/vList2"/>
    <dgm:cxn modelId="{FB1F09FE-F27F-4BDF-8E67-58B285FB4576}" srcId="{497100BD-70A2-42E3-A6B5-404DB7AA5838}" destId="{546E1D33-48D2-4CE2-9492-B4A8F1640FF4}" srcOrd="1" destOrd="0" parTransId="{6FAEA5A8-E06D-4B65-AB30-EF44FFFAB5A4}" sibTransId="{4FA5FFA0-20D0-425B-B9DE-99E18BEB4BA1}"/>
    <dgm:cxn modelId="{2A097F35-F2BA-429F-B42A-9F984E8BD0E9}" type="presParOf" srcId="{B4B5AD01-F5ED-4164-8B23-3DA78569B91B}" destId="{2D415AFB-D225-4BFA-953F-840023845346}" srcOrd="0" destOrd="0" presId="urn:microsoft.com/office/officeart/2005/8/layout/vList2"/>
    <dgm:cxn modelId="{41A82343-598A-4E74-8BB5-A561091805D7}" type="presParOf" srcId="{B4B5AD01-F5ED-4164-8B23-3DA78569B91B}" destId="{20730905-EA16-47D0-ACFD-041C7D78951D}" srcOrd="1" destOrd="0" presId="urn:microsoft.com/office/officeart/2005/8/layout/vList2"/>
    <dgm:cxn modelId="{B3546A6B-4E04-4B9B-B588-6CF1B7C0FEF2}" type="presParOf" srcId="{B4B5AD01-F5ED-4164-8B23-3DA78569B91B}" destId="{8C5C23D4-807B-49CC-8F59-21639B497267}"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B659285-8B86-4ECD-BC25-4455A1A6EED2}"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7D494A7-AE85-4B45-9C28-FF8B7C45E462}">
      <dgm:prSet custT="1"/>
      <dgm:spPr/>
      <dgm:t>
        <a:bodyPr/>
        <a:lstStyle/>
        <a:p>
          <a:r>
            <a:rPr lang="en-US" sz="1800" dirty="0"/>
            <a:t>Use menu template provided by Dietician</a:t>
          </a:r>
        </a:p>
      </dgm:t>
    </dgm:pt>
    <dgm:pt modelId="{395191B3-5D86-4F6A-A234-5C1CD8CDF493}" type="parTrans" cxnId="{1E88A0B7-2F0F-44B2-AC16-083C25BF7AE0}">
      <dgm:prSet/>
      <dgm:spPr/>
      <dgm:t>
        <a:bodyPr/>
        <a:lstStyle/>
        <a:p>
          <a:endParaRPr lang="en-US"/>
        </a:p>
      </dgm:t>
    </dgm:pt>
    <dgm:pt modelId="{AADDB65E-C639-45FC-A7F0-07D6CA46AD73}" type="sibTrans" cxnId="{1E88A0B7-2F0F-44B2-AC16-083C25BF7AE0}">
      <dgm:prSet/>
      <dgm:spPr/>
      <dgm:t>
        <a:bodyPr/>
        <a:lstStyle/>
        <a:p>
          <a:endParaRPr lang="en-US"/>
        </a:p>
      </dgm:t>
    </dgm:pt>
    <dgm:pt modelId="{FAFE9902-A9DC-40C2-94DE-C6743677A455}">
      <dgm:prSet custT="1"/>
      <dgm:spPr/>
      <dgm:t>
        <a:bodyPr/>
        <a:lstStyle/>
        <a:p>
          <a:r>
            <a:rPr lang="en-US" sz="1800" dirty="0"/>
            <a:t>Complete menu for the month, following template instructions</a:t>
          </a:r>
        </a:p>
      </dgm:t>
    </dgm:pt>
    <dgm:pt modelId="{237F48B8-E3D8-4A06-AA70-863BB86F6CA2}" type="parTrans" cxnId="{715371A4-406A-4F30-B17D-1EB6FAE644A8}">
      <dgm:prSet/>
      <dgm:spPr/>
      <dgm:t>
        <a:bodyPr/>
        <a:lstStyle/>
        <a:p>
          <a:endParaRPr lang="en-US"/>
        </a:p>
      </dgm:t>
    </dgm:pt>
    <dgm:pt modelId="{E9C1A82A-D01D-4452-ABC4-1CD937493F79}" type="sibTrans" cxnId="{715371A4-406A-4F30-B17D-1EB6FAE644A8}">
      <dgm:prSet/>
      <dgm:spPr/>
      <dgm:t>
        <a:bodyPr/>
        <a:lstStyle/>
        <a:p>
          <a:endParaRPr lang="en-US"/>
        </a:p>
      </dgm:t>
    </dgm:pt>
    <dgm:pt modelId="{1821A038-0702-44E5-92DD-D202951B2757}">
      <dgm:prSet custT="1"/>
      <dgm:spPr/>
      <dgm:t>
        <a:bodyPr/>
        <a:lstStyle/>
        <a:p>
          <a:r>
            <a:rPr lang="en-US" sz="1800" dirty="0"/>
            <a:t>Submit to Dietician &gt;30 days before first service from that menu</a:t>
          </a:r>
        </a:p>
      </dgm:t>
    </dgm:pt>
    <dgm:pt modelId="{656DCF17-769A-435A-957D-BD581E4B7725}" type="parTrans" cxnId="{EECA747D-9471-407E-AB35-E7CBCE02A177}">
      <dgm:prSet/>
      <dgm:spPr/>
      <dgm:t>
        <a:bodyPr/>
        <a:lstStyle/>
        <a:p>
          <a:endParaRPr lang="en-US"/>
        </a:p>
      </dgm:t>
    </dgm:pt>
    <dgm:pt modelId="{E98B5977-3925-431F-B4DE-53ECEE1C700A}" type="sibTrans" cxnId="{EECA747D-9471-407E-AB35-E7CBCE02A177}">
      <dgm:prSet/>
      <dgm:spPr/>
      <dgm:t>
        <a:bodyPr/>
        <a:lstStyle/>
        <a:p>
          <a:endParaRPr lang="en-US"/>
        </a:p>
      </dgm:t>
    </dgm:pt>
    <dgm:pt modelId="{EFBDAA5B-5890-4151-93B5-88F84DB67E16}">
      <dgm:prSet custT="1"/>
      <dgm:spPr/>
      <dgm:t>
        <a:bodyPr/>
        <a:lstStyle/>
        <a:p>
          <a:r>
            <a:rPr lang="en-US" sz="1800" dirty="0"/>
            <a:t>If menu changed</a:t>
          </a:r>
          <a:r>
            <a:rPr lang="en-US" sz="2200" dirty="0"/>
            <a:t>:</a:t>
          </a:r>
        </a:p>
      </dgm:t>
    </dgm:pt>
    <dgm:pt modelId="{EA1F3DF8-ADBD-4066-B42C-1E98D15DEAFC}" type="parTrans" cxnId="{87FCDABA-6EFA-492D-99C1-699EE139CB36}">
      <dgm:prSet/>
      <dgm:spPr/>
      <dgm:t>
        <a:bodyPr/>
        <a:lstStyle/>
        <a:p>
          <a:endParaRPr lang="en-US"/>
        </a:p>
      </dgm:t>
    </dgm:pt>
    <dgm:pt modelId="{4ACD3A32-8FD5-4418-9EEA-B7C2FB4033D9}" type="sibTrans" cxnId="{87FCDABA-6EFA-492D-99C1-699EE139CB36}">
      <dgm:prSet/>
      <dgm:spPr/>
      <dgm:t>
        <a:bodyPr/>
        <a:lstStyle/>
        <a:p>
          <a:endParaRPr lang="en-US"/>
        </a:p>
      </dgm:t>
    </dgm:pt>
    <dgm:pt modelId="{E1B7D342-C4C5-4321-AB7D-6B2196029601}">
      <dgm:prSet custT="1"/>
      <dgm:spPr/>
      <dgm:t>
        <a:bodyPr/>
        <a:lstStyle/>
        <a:p>
          <a:r>
            <a:rPr lang="en-US" sz="1800" dirty="0"/>
            <a:t>Must be re-approved</a:t>
          </a:r>
        </a:p>
      </dgm:t>
    </dgm:pt>
    <dgm:pt modelId="{03C4A83D-85E8-4E9A-BB7F-090387FBD84A}" type="parTrans" cxnId="{9B83526B-F082-4866-AB5D-30E89A90E1F5}">
      <dgm:prSet/>
      <dgm:spPr/>
      <dgm:t>
        <a:bodyPr/>
        <a:lstStyle/>
        <a:p>
          <a:endParaRPr lang="en-US"/>
        </a:p>
      </dgm:t>
    </dgm:pt>
    <dgm:pt modelId="{4F630974-3E28-4CD9-8EBA-F297015E1E32}" type="sibTrans" cxnId="{9B83526B-F082-4866-AB5D-30E89A90E1F5}">
      <dgm:prSet/>
      <dgm:spPr/>
      <dgm:t>
        <a:bodyPr/>
        <a:lstStyle/>
        <a:p>
          <a:endParaRPr lang="en-US"/>
        </a:p>
      </dgm:t>
    </dgm:pt>
    <dgm:pt modelId="{F5FF9B5A-65B3-4E11-BA85-88BEB766FD28}">
      <dgm:prSet custT="1"/>
      <dgm:spPr/>
      <dgm:t>
        <a:bodyPr/>
        <a:lstStyle/>
        <a:p>
          <a:r>
            <a:rPr lang="en-US" sz="1800" dirty="0"/>
            <a:t>Contact Dietitian </a:t>
          </a:r>
        </a:p>
      </dgm:t>
    </dgm:pt>
    <dgm:pt modelId="{BBAF37A6-6591-4324-8E7C-2B452466B49F}" type="parTrans" cxnId="{2F652B14-2BE9-4775-8C36-27C0F2AF3775}">
      <dgm:prSet/>
      <dgm:spPr/>
      <dgm:t>
        <a:bodyPr/>
        <a:lstStyle/>
        <a:p>
          <a:endParaRPr lang="en-US"/>
        </a:p>
      </dgm:t>
    </dgm:pt>
    <dgm:pt modelId="{DA58F67B-894A-49CC-B8D5-8388C65CC14B}" type="sibTrans" cxnId="{2F652B14-2BE9-4775-8C36-27C0F2AF3775}">
      <dgm:prSet/>
      <dgm:spPr/>
      <dgm:t>
        <a:bodyPr/>
        <a:lstStyle/>
        <a:p>
          <a:endParaRPr lang="en-US"/>
        </a:p>
      </dgm:t>
    </dgm:pt>
    <dgm:pt modelId="{3C745B93-6ECF-450D-80BB-B09D13EF4356}">
      <dgm:prSet custT="1"/>
      <dgm:spPr/>
      <dgm:t>
        <a:bodyPr/>
        <a:lstStyle/>
        <a:p>
          <a:r>
            <a:rPr lang="en-US" sz="1800" dirty="0"/>
            <a:t>Get verbal approval</a:t>
          </a:r>
        </a:p>
      </dgm:t>
    </dgm:pt>
    <dgm:pt modelId="{96BE4A35-2CE4-437E-B7C2-F4E81AE989E7}" type="parTrans" cxnId="{2B3EDCFF-31CE-4514-AC84-A3AE8A1E775F}">
      <dgm:prSet/>
      <dgm:spPr/>
      <dgm:t>
        <a:bodyPr/>
        <a:lstStyle/>
        <a:p>
          <a:endParaRPr lang="en-US"/>
        </a:p>
      </dgm:t>
    </dgm:pt>
    <dgm:pt modelId="{E69D80DD-CAE5-499E-94BB-FF89A7352D29}" type="sibTrans" cxnId="{2B3EDCFF-31CE-4514-AC84-A3AE8A1E775F}">
      <dgm:prSet/>
      <dgm:spPr/>
      <dgm:t>
        <a:bodyPr/>
        <a:lstStyle/>
        <a:p>
          <a:endParaRPr lang="en-US"/>
        </a:p>
      </dgm:t>
    </dgm:pt>
    <dgm:pt modelId="{4875E514-F3FA-4D76-B3E1-EBE3FB93C61F}">
      <dgm:prSet custT="1"/>
      <dgm:spPr/>
      <dgm:t>
        <a:bodyPr/>
        <a:lstStyle/>
        <a:p>
          <a:r>
            <a:rPr lang="en-US" sz="1800" dirty="0"/>
            <a:t>Send revised menu for written re-approval</a:t>
          </a:r>
        </a:p>
      </dgm:t>
    </dgm:pt>
    <dgm:pt modelId="{0670BA16-B8C9-4745-87AC-391E014907C2}" type="parTrans" cxnId="{8732928C-A1AF-452E-83B0-B403B985D80C}">
      <dgm:prSet/>
      <dgm:spPr/>
      <dgm:t>
        <a:bodyPr/>
        <a:lstStyle/>
        <a:p>
          <a:endParaRPr lang="en-US"/>
        </a:p>
      </dgm:t>
    </dgm:pt>
    <dgm:pt modelId="{3AAE14A1-DFA2-4EB7-A8BF-886B3F2278C6}" type="sibTrans" cxnId="{8732928C-A1AF-452E-83B0-B403B985D80C}">
      <dgm:prSet/>
      <dgm:spPr/>
      <dgm:t>
        <a:bodyPr/>
        <a:lstStyle/>
        <a:p>
          <a:endParaRPr lang="en-US"/>
        </a:p>
      </dgm:t>
    </dgm:pt>
    <dgm:pt modelId="{DC03A716-4426-49CB-8F01-B0E6218D1DEA}">
      <dgm:prSet custT="1"/>
      <dgm:spPr/>
      <dgm:t>
        <a:bodyPr/>
        <a:lstStyle/>
        <a:p>
          <a:r>
            <a:rPr lang="en-US" sz="1800" dirty="0"/>
            <a:t>Retain approved menus for your records</a:t>
          </a:r>
        </a:p>
      </dgm:t>
    </dgm:pt>
    <dgm:pt modelId="{DFFF32F9-7A27-4F06-9F9A-BBB6F80F4F8D}" type="parTrans" cxnId="{90406540-CFC0-4F3D-B90D-BE72526F0F37}">
      <dgm:prSet/>
      <dgm:spPr/>
      <dgm:t>
        <a:bodyPr/>
        <a:lstStyle/>
        <a:p>
          <a:endParaRPr lang="en-US"/>
        </a:p>
      </dgm:t>
    </dgm:pt>
    <dgm:pt modelId="{09534D47-CE71-46A7-B72E-BCEBEE7231B6}" type="sibTrans" cxnId="{90406540-CFC0-4F3D-B90D-BE72526F0F37}">
      <dgm:prSet/>
      <dgm:spPr/>
      <dgm:t>
        <a:bodyPr/>
        <a:lstStyle/>
        <a:p>
          <a:endParaRPr lang="en-US"/>
        </a:p>
      </dgm:t>
    </dgm:pt>
    <dgm:pt modelId="{604CB32A-861D-491A-8652-16595806475B}" type="pres">
      <dgm:prSet presAssocID="{5B659285-8B86-4ECD-BC25-4455A1A6EED2}" presName="linear" presStyleCnt="0">
        <dgm:presLayoutVars>
          <dgm:animLvl val="lvl"/>
          <dgm:resizeHandles val="exact"/>
        </dgm:presLayoutVars>
      </dgm:prSet>
      <dgm:spPr/>
    </dgm:pt>
    <dgm:pt modelId="{ED42EC46-8D7C-4FDD-8371-72EB4085632E}" type="pres">
      <dgm:prSet presAssocID="{17D494A7-AE85-4B45-9C28-FF8B7C45E462}" presName="parentText" presStyleLbl="node1" presStyleIdx="0" presStyleCnt="5">
        <dgm:presLayoutVars>
          <dgm:chMax val="0"/>
          <dgm:bulletEnabled val="1"/>
        </dgm:presLayoutVars>
      </dgm:prSet>
      <dgm:spPr/>
    </dgm:pt>
    <dgm:pt modelId="{730F6049-71E6-416A-AD35-7FBB2A040ED9}" type="pres">
      <dgm:prSet presAssocID="{AADDB65E-C639-45FC-A7F0-07D6CA46AD73}" presName="spacer" presStyleCnt="0"/>
      <dgm:spPr/>
    </dgm:pt>
    <dgm:pt modelId="{59162F2C-2BAA-4238-A561-35F8848B8CCF}" type="pres">
      <dgm:prSet presAssocID="{FAFE9902-A9DC-40C2-94DE-C6743677A455}" presName="parentText" presStyleLbl="node1" presStyleIdx="1" presStyleCnt="5">
        <dgm:presLayoutVars>
          <dgm:chMax val="0"/>
          <dgm:bulletEnabled val="1"/>
        </dgm:presLayoutVars>
      </dgm:prSet>
      <dgm:spPr/>
    </dgm:pt>
    <dgm:pt modelId="{75EDFB12-C24C-4448-9A97-1F6D68B66B66}" type="pres">
      <dgm:prSet presAssocID="{E9C1A82A-D01D-4452-ABC4-1CD937493F79}" presName="spacer" presStyleCnt="0"/>
      <dgm:spPr/>
    </dgm:pt>
    <dgm:pt modelId="{C0066829-FDE8-4413-B4C0-70E3FC878342}" type="pres">
      <dgm:prSet presAssocID="{1821A038-0702-44E5-92DD-D202951B2757}" presName="parentText" presStyleLbl="node1" presStyleIdx="2" presStyleCnt="5">
        <dgm:presLayoutVars>
          <dgm:chMax val="0"/>
          <dgm:bulletEnabled val="1"/>
        </dgm:presLayoutVars>
      </dgm:prSet>
      <dgm:spPr/>
    </dgm:pt>
    <dgm:pt modelId="{D54A6E36-2819-421C-8D2E-6FC2BF3545CB}" type="pres">
      <dgm:prSet presAssocID="{E98B5977-3925-431F-B4DE-53ECEE1C700A}" presName="spacer" presStyleCnt="0"/>
      <dgm:spPr/>
    </dgm:pt>
    <dgm:pt modelId="{8475EB0C-89C6-4CB2-9BCE-50DEB60C725C}" type="pres">
      <dgm:prSet presAssocID="{EFBDAA5B-5890-4151-93B5-88F84DB67E16}" presName="parentText" presStyleLbl="node1" presStyleIdx="3" presStyleCnt="5">
        <dgm:presLayoutVars>
          <dgm:chMax val="0"/>
          <dgm:bulletEnabled val="1"/>
        </dgm:presLayoutVars>
      </dgm:prSet>
      <dgm:spPr/>
    </dgm:pt>
    <dgm:pt modelId="{F9A73E30-F2B8-4360-87BB-4736FDCE9BD4}" type="pres">
      <dgm:prSet presAssocID="{EFBDAA5B-5890-4151-93B5-88F84DB67E16}" presName="childText" presStyleLbl="revTx" presStyleIdx="0" presStyleCnt="1">
        <dgm:presLayoutVars>
          <dgm:bulletEnabled val="1"/>
        </dgm:presLayoutVars>
      </dgm:prSet>
      <dgm:spPr/>
    </dgm:pt>
    <dgm:pt modelId="{F3D5545A-1885-4614-A65F-47E41C67FED0}" type="pres">
      <dgm:prSet presAssocID="{DC03A716-4426-49CB-8F01-B0E6218D1DEA}" presName="parentText" presStyleLbl="node1" presStyleIdx="4" presStyleCnt="5">
        <dgm:presLayoutVars>
          <dgm:chMax val="0"/>
          <dgm:bulletEnabled val="1"/>
        </dgm:presLayoutVars>
      </dgm:prSet>
      <dgm:spPr/>
    </dgm:pt>
  </dgm:ptLst>
  <dgm:cxnLst>
    <dgm:cxn modelId="{2F652B14-2BE9-4775-8C36-27C0F2AF3775}" srcId="{EFBDAA5B-5890-4151-93B5-88F84DB67E16}" destId="{F5FF9B5A-65B3-4E11-BA85-88BEB766FD28}" srcOrd="1" destOrd="0" parTransId="{BBAF37A6-6591-4324-8E7C-2B452466B49F}" sibTransId="{DA58F67B-894A-49CC-B8D5-8388C65CC14B}"/>
    <dgm:cxn modelId="{81A5F123-FC76-4BDF-A488-784CE65406F4}" type="presOf" srcId="{E1B7D342-C4C5-4321-AB7D-6B2196029601}" destId="{F9A73E30-F2B8-4360-87BB-4736FDCE9BD4}" srcOrd="0" destOrd="0" presId="urn:microsoft.com/office/officeart/2005/8/layout/vList2"/>
    <dgm:cxn modelId="{90406540-CFC0-4F3D-B90D-BE72526F0F37}" srcId="{5B659285-8B86-4ECD-BC25-4455A1A6EED2}" destId="{DC03A716-4426-49CB-8F01-B0E6218D1DEA}" srcOrd="4" destOrd="0" parTransId="{DFFF32F9-7A27-4F06-9F9A-BBB6F80F4F8D}" sibTransId="{09534D47-CE71-46A7-B72E-BCEBEE7231B6}"/>
    <dgm:cxn modelId="{9B83526B-F082-4866-AB5D-30E89A90E1F5}" srcId="{EFBDAA5B-5890-4151-93B5-88F84DB67E16}" destId="{E1B7D342-C4C5-4321-AB7D-6B2196029601}" srcOrd="0" destOrd="0" parTransId="{03C4A83D-85E8-4E9A-BB7F-090387FBD84A}" sibTransId="{4F630974-3E28-4CD9-8EBA-F297015E1E32}"/>
    <dgm:cxn modelId="{75E5004F-8283-4436-926A-61646D733EF7}" type="presOf" srcId="{DC03A716-4426-49CB-8F01-B0E6218D1DEA}" destId="{F3D5545A-1885-4614-A65F-47E41C67FED0}" srcOrd="0" destOrd="0" presId="urn:microsoft.com/office/officeart/2005/8/layout/vList2"/>
    <dgm:cxn modelId="{EECA747D-9471-407E-AB35-E7CBCE02A177}" srcId="{5B659285-8B86-4ECD-BC25-4455A1A6EED2}" destId="{1821A038-0702-44E5-92DD-D202951B2757}" srcOrd="2" destOrd="0" parTransId="{656DCF17-769A-435A-957D-BD581E4B7725}" sibTransId="{E98B5977-3925-431F-B4DE-53ECEE1C700A}"/>
    <dgm:cxn modelId="{ACCC2C87-D0E1-4DB7-AAB6-2319482C52CA}" type="presOf" srcId="{FAFE9902-A9DC-40C2-94DE-C6743677A455}" destId="{59162F2C-2BAA-4238-A561-35F8848B8CCF}" srcOrd="0" destOrd="0" presId="urn:microsoft.com/office/officeart/2005/8/layout/vList2"/>
    <dgm:cxn modelId="{D99FF387-D18C-4558-A42D-F06DD943D42C}" type="presOf" srcId="{F5FF9B5A-65B3-4E11-BA85-88BEB766FD28}" destId="{F9A73E30-F2B8-4360-87BB-4736FDCE9BD4}" srcOrd="0" destOrd="1" presId="urn:microsoft.com/office/officeart/2005/8/layout/vList2"/>
    <dgm:cxn modelId="{8732928C-A1AF-452E-83B0-B403B985D80C}" srcId="{EFBDAA5B-5890-4151-93B5-88F84DB67E16}" destId="{4875E514-F3FA-4D76-B3E1-EBE3FB93C61F}" srcOrd="3" destOrd="0" parTransId="{0670BA16-B8C9-4745-87AC-391E014907C2}" sibTransId="{3AAE14A1-DFA2-4EB7-A8BF-886B3F2278C6}"/>
    <dgm:cxn modelId="{715371A4-406A-4F30-B17D-1EB6FAE644A8}" srcId="{5B659285-8B86-4ECD-BC25-4455A1A6EED2}" destId="{FAFE9902-A9DC-40C2-94DE-C6743677A455}" srcOrd="1" destOrd="0" parTransId="{237F48B8-E3D8-4A06-AA70-863BB86F6CA2}" sibTransId="{E9C1A82A-D01D-4452-ABC4-1CD937493F79}"/>
    <dgm:cxn modelId="{6E324BB0-1109-4B3F-A90A-A04FEE711958}" type="presOf" srcId="{3C745B93-6ECF-450D-80BB-B09D13EF4356}" destId="{F9A73E30-F2B8-4360-87BB-4736FDCE9BD4}" srcOrd="0" destOrd="2" presId="urn:microsoft.com/office/officeart/2005/8/layout/vList2"/>
    <dgm:cxn modelId="{1E88A0B7-2F0F-44B2-AC16-083C25BF7AE0}" srcId="{5B659285-8B86-4ECD-BC25-4455A1A6EED2}" destId="{17D494A7-AE85-4B45-9C28-FF8B7C45E462}" srcOrd="0" destOrd="0" parTransId="{395191B3-5D86-4F6A-A234-5C1CD8CDF493}" sibTransId="{AADDB65E-C639-45FC-A7F0-07D6CA46AD73}"/>
    <dgm:cxn modelId="{87FCDABA-6EFA-492D-99C1-699EE139CB36}" srcId="{5B659285-8B86-4ECD-BC25-4455A1A6EED2}" destId="{EFBDAA5B-5890-4151-93B5-88F84DB67E16}" srcOrd="3" destOrd="0" parTransId="{EA1F3DF8-ADBD-4066-B42C-1E98D15DEAFC}" sibTransId="{4ACD3A32-8FD5-4418-9EEA-B7C2FB4033D9}"/>
    <dgm:cxn modelId="{2B07EFC7-D20C-4781-99FB-BBC2ED719AF0}" type="presOf" srcId="{1821A038-0702-44E5-92DD-D202951B2757}" destId="{C0066829-FDE8-4413-B4C0-70E3FC878342}" srcOrd="0" destOrd="0" presId="urn:microsoft.com/office/officeart/2005/8/layout/vList2"/>
    <dgm:cxn modelId="{C19B55D5-9327-4A4E-9FF2-32D379835D99}" type="presOf" srcId="{EFBDAA5B-5890-4151-93B5-88F84DB67E16}" destId="{8475EB0C-89C6-4CB2-9BCE-50DEB60C725C}" srcOrd="0" destOrd="0" presId="urn:microsoft.com/office/officeart/2005/8/layout/vList2"/>
    <dgm:cxn modelId="{2D2FF1E1-2090-4C65-AE1D-7D868DB2206B}" type="presOf" srcId="{17D494A7-AE85-4B45-9C28-FF8B7C45E462}" destId="{ED42EC46-8D7C-4FDD-8371-72EB4085632E}" srcOrd="0" destOrd="0" presId="urn:microsoft.com/office/officeart/2005/8/layout/vList2"/>
    <dgm:cxn modelId="{CB651EF9-AC25-48FB-B1C5-D2594FC3C04B}" type="presOf" srcId="{4875E514-F3FA-4D76-B3E1-EBE3FB93C61F}" destId="{F9A73E30-F2B8-4360-87BB-4736FDCE9BD4}" srcOrd="0" destOrd="3" presId="urn:microsoft.com/office/officeart/2005/8/layout/vList2"/>
    <dgm:cxn modelId="{A0D99BFD-E98D-47E3-842D-9695763A4EDE}" type="presOf" srcId="{5B659285-8B86-4ECD-BC25-4455A1A6EED2}" destId="{604CB32A-861D-491A-8652-16595806475B}" srcOrd="0" destOrd="0" presId="urn:microsoft.com/office/officeart/2005/8/layout/vList2"/>
    <dgm:cxn modelId="{2B3EDCFF-31CE-4514-AC84-A3AE8A1E775F}" srcId="{EFBDAA5B-5890-4151-93B5-88F84DB67E16}" destId="{3C745B93-6ECF-450D-80BB-B09D13EF4356}" srcOrd="2" destOrd="0" parTransId="{96BE4A35-2CE4-437E-B7C2-F4E81AE989E7}" sibTransId="{E69D80DD-CAE5-499E-94BB-FF89A7352D29}"/>
    <dgm:cxn modelId="{5EA4ACEC-3D59-4421-BE55-75B171255E16}" type="presParOf" srcId="{604CB32A-861D-491A-8652-16595806475B}" destId="{ED42EC46-8D7C-4FDD-8371-72EB4085632E}" srcOrd="0" destOrd="0" presId="urn:microsoft.com/office/officeart/2005/8/layout/vList2"/>
    <dgm:cxn modelId="{BCE119BC-3DB2-4AFB-A555-5CA99D752404}" type="presParOf" srcId="{604CB32A-861D-491A-8652-16595806475B}" destId="{730F6049-71E6-416A-AD35-7FBB2A040ED9}" srcOrd="1" destOrd="0" presId="urn:microsoft.com/office/officeart/2005/8/layout/vList2"/>
    <dgm:cxn modelId="{5F3873ED-C514-48A0-8B8E-7920B8748CB1}" type="presParOf" srcId="{604CB32A-861D-491A-8652-16595806475B}" destId="{59162F2C-2BAA-4238-A561-35F8848B8CCF}" srcOrd="2" destOrd="0" presId="urn:microsoft.com/office/officeart/2005/8/layout/vList2"/>
    <dgm:cxn modelId="{65C35AC3-2D6B-4D95-84E6-045A361542F4}" type="presParOf" srcId="{604CB32A-861D-491A-8652-16595806475B}" destId="{75EDFB12-C24C-4448-9A97-1F6D68B66B66}" srcOrd="3" destOrd="0" presId="urn:microsoft.com/office/officeart/2005/8/layout/vList2"/>
    <dgm:cxn modelId="{FD6F85F3-4249-44EF-94A8-8B9AF4EEAB7E}" type="presParOf" srcId="{604CB32A-861D-491A-8652-16595806475B}" destId="{C0066829-FDE8-4413-B4C0-70E3FC878342}" srcOrd="4" destOrd="0" presId="urn:microsoft.com/office/officeart/2005/8/layout/vList2"/>
    <dgm:cxn modelId="{2E76C7DB-37AB-46C8-92C9-B0B945A701D8}" type="presParOf" srcId="{604CB32A-861D-491A-8652-16595806475B}" destId="{D54A6E36-2819-421C-8D2E-6FC2BF3545CB}" srcOrd="5" destOrd="0" presId="urn:microsoft.com/office/officeart/2005/8/layout/vList2"/>
    <dgm:cxn modelId="{6920C6E5-BD96-42F5-80BE-995879CAB8A4}" type="presParOf" srcId="{604CB32A-861D-491A-8652-16595806475B}" destId="{8475EB0C-89C6-4CB2-9BCE-50DEB60C725C}" srcOrd="6" destOrd="0" presId="urn:microsoft.com/office/officeart/2005/8/layout/vList2"/>
    <dgm:cxn modelId="{EA13D4E9-03E9-4726-8880-1BDAB39BEA81}" type="presParOf" srcId="{604CB32A-861D-491A-8652-16595806475B}" destId="{F9A73E30-F2B8-4360-87BB-4736FDCE9BD4}" srcOrd="7" destOrd="0" presId="urn:microsoft.com/office/officeart/2005/8/layout/vList2"/>
    <dgm:cxn modelId="{96BDAC80-D073-4898-AA07-5144F292FBBE}" type="presParOf" srcId="{604CB32A-861D-491A-8652-16595806475B}" destId="{F3D5545A-1885-4614-A65F-47E41C67FED0}"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FEE197-BD01-4A47-B7D5-FF2C997314FA}"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5A0F8257-F7AE-4785-A011-26974C0E8398}">
      <dgm:prSet custT="1"/>
      <dgm:spPr/>
      <dgm:t>
        <a:bodyPr/>
        <a:lstStyle/>
        <a:p>
          <a:r>
            <a:rPr lang="en-US" sz="1800" dirty="0"/>
            <a:t>80 multiple choice test questions</a:t>
          </a:r>
          <a:br>
            <a:rPr lang="en-US" sz="1800" dirty="0"/>
          </a:br>
          <a:r>
            <a:rPr lang="en-US" sz="1800" dirty="0"/>
            <a:t>(+10 demographic/research questions that do not count as</a:t>
          </a:r>
          <a:br>
            <a:rPr lang="en-US" sz="1800" dirty="0"/>
          </a:br>
          <a:r>
            <a:rPr lang="en-US" sz="1800" dirty="0"/>
            <a:t>part of the exam)</a:t>
          </a:r>
        </a:p>
      </dgm:t>
    </dgm:pt>
    <dgm:pt modelId="{0EBED4D4-D890-4E6D-A2F2-FCEA83581CBA}" type="parTrans" cxnId="{D2ACDCE1-2E4B-46AE-957E-14E5CAB3D6E9}">
      <dgm:prSet/>
      <dgm:spPr/>
      <dgm:t>
        <a:bodyPr/>
        <a:lstStyle/>
        <a:p>
          <a:endParaRPr lang="en-US"/>
        </a:p>
      </dgm:t>
    </dgm:pt>
    <dgm:pt modelId="{314A414C-6C4C-46C5-8FDC-E918556335E7}" type="sibTrans" cxnId="{D2ACDCE1-2E4B-46AE-957E-14E5CAB3D6E9}">
      <dgm:prSet/>
      <dgm:spPr/>
      <dgm:t>
        <a:bodyPr/>
        <a:lstStyle/>
        <a:p>
          <a:endParaRPr lang="en-US"/>
        </a:p>
      </dgm:t>
    </dgm:pt>
    <dgm:pt modelId="{7CD9544E-5E83-406F-B332-6FDC96DE4518}">
      <dgm:prSet custT="1"/>
      <dgm:spPr/>
      <dgm:t>
        <a:bodyPr/>
        <a:lstStyle/>
        <a:p>
          <a:r>
            <a:rPr lang="en-US" sz="1800" dirty="0"/>
            <a:t>60 correct (60/80 or 75%)to pass</a:t>
          </a:r>
        </a:p>
      </dgm:t>
    </dgm:pt>
    <dgm:pt modelId="{1748BC2F-4F67-4DE4-9BBB-3007BA9B0794}" type="parTrans" cxnId="{7FB4E0AD-C1F1-4497-A360-1EAFE812D796}">
      <dgm:prSet/>
      <dgm:spPr/>
      <dgm:t>
        <a:bodyPr/>
        <a:lstStyle/>
        <a:p>
          <a:endParaRPr lang="en-US"/>
        </a:p>
      </dgm:t>
    </dgm:pt>
    <dgm:pt modelId="{96EFE344-0025-4D4D-9431-E357F9E4E8C5}" type="sibTrans" cxnId="{7FB4E0AD-C1F1-4497-A360-1EAFE812D796}">
      <dgm:prSet/>
      <dgm:spPr/>
      <dgm:t>
        <a:bodyPr/>
        <a:lstStyle/>
        <a:p>
          <a:endParaRPr lang="en-US"/>
        </a:p>
      </dgm:t>
    </dgm:pt>
    <dgm:pt modelId="{5DFCF0C2-61D8-4D88-B9F7-3663EC5B5C4D}">
      <dgm:prSet custT="1"/>
      <dgm:spPr/>
      <dgm:t>
        <a:bodyPr/>
        <a:lstStyle/>
        <a:p>
          <a:r>
            <a:rPr lang="en-US" sz="1800" dirty="0"/>
            <a:t>Exam certified by SERV Safe</a:t>
          </a:r>
        </a:p>
      </dgm:t>
    </dgm:pt>
    <dgm:pt modelId="{3976A847-BE1C-4C62-AE28-1B90EE462DE7}" type="parTrans" cxnId="{0AC4E3D4-756E-4518-A317-03E4CD14CB8D}">
      <dgm:prSet/>
      <dgm:spPr/>
      <dgm:t>
        <a:bodyPr/>
        <a:lstStyle/>
        <a:p>
          <a:endParaRPr lang="en-US"/>
        </a:p>
      </dgm:t>
    </dgm:pt>
    <dgm:pt modelId="{C22CEB04-65D0-4C35-965E-6209059A6354}" type="sibTrans" cxnId="{0AC4E3D4-756E-4518-A317-03E4CD14CB8D}">
      <dgm:prSet/>
      <dgm:spPr/>
      <dgm:t>
        <a:bodyPr/>
        <a:lstStyle/>
        <a:p>
          <a:endParaRPr lang="en-US"/>
        </a:p>
      </dgm:t>
    </dgm:pt>
    <dgm:pt modelId="{190A7F32-37BB-4A8D-8DEC-6B3590D9A5BE}">
      <dgm:prSet custT="1"/>
      <dgm:spPr/>
      <dgm:t>
        <a:bodyPr/>
        <a:lstStyle/>
        <a:p>
          <a:r>
            <a:rPr lang="en-US" sz="1800" dirty="0"/>
            <a:t>Valid for 5 years</a:t>
          </a:r>
        </a:p>
      </dgm:t>
    </dgm:pt>
    <dgm:pt modelId="{DB1823BB-5FC1-4242-BAC5-0FAB105A95CE}" type="parTrans" cxnId="{C9FD6481-4584-470D-8F8B-2D2294B5B664}">
      <dgm:prSet/>
      <dgm:spPr/>
      <dgm:t>
        <a:bodyPr/>
        <a:lstStyle/>
        <a:p>
          <a:endParaRPr lang="en-US"/>
        </a:p>
      </dgm:t>
    </dgm:pt>
    <dgm:pt modelId="{BA41C0A7-7AFB-42AA-94D5-D12A93DBF758}" type="sibTrans" cxnId="{C9FD6481-4584-470D-8F8B-2D2294B5B664}">
      <dgm:prSet/>
      <dgm:spPr/>
      <dgm:t>
        <a:bodyPr/>
        <a:lstStyle/>
        <a:p>
          <a:endParaRPr lang="en-US"/>
        </a:p>
      </dgm:t>
    </dgm:pt>
    <dgm:pt modelId="{8248C458-4AD6-4748-B60A-0F4D9DA6B86B}" type="pres">
      <dgm:prSet presAssocID="{C6FEE197-BD01-4A47-B7D5-FF2C997314FA}" presName="Name0" presStyleCnt="0">
        <dgm:presLayoutVars>
          <dgm:dir/>
          <dgm:animLvl val="lvl"/>
          <dgm:resizeHandles val="exact"/>
        </dgm:presLayoutVars>
      </dgm:prSet>
      <dgm:spPr/>
    </dgm:pt>
    <dgm:pt modelId="{7F73C05A-46E3-4CEA-A15E-283FFE17BCD5}" type="pres">
      <dgm:prSet presAssocID="{190A7F32-37BB-4A8D-8DEC-6B3590D9A5BE}" presName="boxAndChildren" presStyleCnt="0"/>
      <dgm:spPr/>
    </dgm:pt>
    <dgm:pt modelId="{B7CB2DC4-6C79-4F12-9C01-C34BD7F44ABE}" type="pres">
      <dgm:prSet presAssocID="{190A7F32-37BB-4A8D-8DEC-6B3590D9A5BE}" presName="parentTextBox" presStyleLbl="node1" presStyleIdx="0" presStyleCnt="4"/>
      <dgm:spPr/>
    </dgm:pt>
    <dgm:pt modelId="{F3E2C1E6-9D19-4C98-AAD0-C8F0CE5B9D70}" type="pres">
      <dgm:prSet presAssocID="{C22CEB04-65D0-4C35-965E-6209059A6354}" presName="sp" presStyleCnt="0"/>
      <dgm:spPr/>
    </dgm:pt>
    <dgm:pt modelId="{4B053343-6001-4BF8-9F30-10455916250E}" type="pres">
      <dgm:prSet presAssocID="{5DFCF0C2-61D8-4D88-B9F7-3663EC5B5C4D}" presName="arrowAndChildren" presStyleCnt="0"/>
      <dgm:spPr/>
    </dgm:pt>
    <dgm:pt modelId="{00BF22A3-A60C-4DDB-A32F-CDF2F7D22E33}" type="pres">
      <dgm:prSet presAssocID="{5DFCF0C2-61D8-4D88-B9F7-3663EC5B5C4D}" presName="parentTextArrow" presStyleLbl="node1" presStyleIdx="1" presStyleCnt="4"/>
      <dgm:spPr/>
    </dgm:pt>
    <dgm:pt modelId="{4B91BFD3-1CD0-4D12-819F-AE97252DD52B}" type="pres">
      <dgm:prSet presAssocID="{96EFE344-0025-4D4D-9431-E357F9E4E8C5}" presName="sp" presStyleCnt="0"/>
      <dgm:spPr/>
    </dgm:pt>
    <dgm:pt modelId="{369F39D0-2B5A-4E29-8B0B-B12E2E07B6AC}" type="pres">
      <dgm:prSet presAssocID="{7CD9544E-5E83-406F-B332-6FDC96DE4518}" presName="arrowAndChildren" presStyleCnt="0"/>
      <dgm:spPr/>
    </dgm:pt>
    <dgm:pt modelId="{5E127815-D675-46E1-AE64-7EBBC9C9DE2C}" type="pres">
      <dgm:prSet presAssocID="{7CD9544E-5E83-406F-B332-6FDC96DE4518}" presName="parentTextArrow" presStyleLbl="node1" presStyleIdx="2" presStyleCnt="4"/>
      <dgm:spPr/>
    </dgm:pt>
    <dgm:pt modelId="{66EF00D2-D76F-4DA6-8039-929045BC02F9}" type="pres">
      <dgm:prSet presAssocID="{314A414C-6C4C-46C5-8FDC-E918556335E7}" presName="sp" presStyleCnt="0"/>
      <dgm:spPr/>
    </dgm:pt>
    <dgm:pt modelId="{7FECF512-2B37-471A-8235-1F143AB6C956}" type="pres">
      <dgm:prSet presAssocID="{5A0F8257-F7AE-4785-A011-26974C0E8398}" presName="arrowAndChildren" presStyleCnt="0"/>
      <dgm:spPr/>
    </dgm:pt>
    <dgm:pt modelId="{690F1F55-F388-4307-AB1E-39BF1CAE0D71}" type="pres">
      <dgm:prSet presAssocID="{5A0F8257-F7AE-4785-A011-26974C0E8398}" presName="parentTextArrow" presStyleLbl="node1" presStyleIdx="3" presStyleCnt="4" custScaleY="288134"/>
      <dgm:spPr/>
    </dgm:pt>
  </dgm:ptLst>
  <dgm:cxnLst>
    <dgm:cxn modelId="{B331FC52-B233-4A3D-B71D-003D00766E94}" type="presOf" srcId="{C6FEE197-BD01-4A47-B7D5-FF2C997314FA}" destId="{8248C458-4AD6-4748-B60A-0F4D9DA6B86B}" srcOrd="0" destOrd="0" presId="urn:microsoft.com/office/officeart/2005/8/layout/process4"/>
    <dgm:cxn modelId="{2B33147F-17C7-41DB-8028-EEBF107CBCE4}" type="presOf" srcId="{5A0F8257-F7AE-4785-A011-26974C0E8398}" destId="{690F1F55-F388-4307-AB1E-39BF1CAE0D71}" srcOrd="0" destOrd="0" presId="urn:microsoft.com/office/officeart/2005/8/layout/process4"/>
    <dgm:cxn modelId="{C9FD6481-4584-470D-8F8B-2D2294B5B664}" srcId="{C6FEE197-BD01-4A47-B7D5-FF2C997314FA}" destId="{190A7F32-37BB-4A8D-8DEC-6B3590D9A5BE}" srcOrd="3" destOrd="0" parTransId="{DB1823BB-5FC1-4242-BAC5-0FAB105A95CE}" sibTransId="{BA41C0A7-7AFB-42AA-94D5-D12A93DBF758}"/>
    <dgm:cxn modelId="{9DDA4083-D2A5-4FF1-A06B-C482A47D7458}" type="presOf" srcId="{5DFCF0C2-61D8-4D88-B9F7-3663EC5B5C4D}" destId="{00BF22A3-A60C-4DDB-A32F-CDF2F7D22E33}" srcOrd="0" destOrd="0" presId="urn:microsoft.com/office/officeart/2005/8/layout/process4"/>
    <dgm:cxn modelId="{7FB4E0AD-C1F1-4497-A360-1EAFE812D796}" srcId="{C6FEE197-BD01-4A47-B7D5-FF2C997314FA}" destId="{7CD9544E-5E83-406F-B332-6FDC96DE4518}" srcOrd="1" destOrd="0" parTransId="{1748BC2F-4F67-4DE4-9BBB-3007BA9B0794}" sibTransId="{96EFE344-0025-4D4D-9431-E357F9E4E8C5}"/>
    <dgm:cxn modelId="{E4493FB6-32B8-4333-A811-EADA723F93C0}" type="presOf" srcId="{7CD9544E-5E83-406F-B332-6FDC96DE4518}" destId="{5E127815-D675-46E1-AE64-7EBBC9C9DE2C}" srcOrd="0" destOrd="0" presId="urn:microsoft.com/office/officeart/2005/8/layout/process4"/>
    <dgm:cxn modelId="{0AC4E3D4-756E-4518-A317-03E4CD14CB8D}" srcId="{C6FEE197-BD01-4A47-B7D5-FF2C997314FA}" destId="{5DFCF0C2-61D8-4D88-B9F7-3663EC5B5C4D}" srcOrd="2" destOrd="0" parTransId="{3976A847-BE1C-4C62-AE28-1B90EE462DE7}" sibTransId="{C22CEB04-65D0-4C35-965E-6209059A6354}"/>
    <dgm:cxn modelId="{5D7A33DE-BEC3-4850-A946-056069125D77}" type="presOf" srcId="{190A7F32-37BB-4A8D-8DEC-6B3590D9A5BE}" destId="{B7CB2DC4-6C79-4F12-9C01-C34BD7F44ABE}" srcOrd="0" destOrd="0" presId="urn:microsoft.com/office/officeart/2005/8/layout/process4"/>
    <dgm:cxn modelId="{D2ACDCE1-2E4B-46AE-957E-14E5CAB3D6E9}" srcId="{C6FEE197-BD01-4A47-B7D5-FF2C997314FA}" destId="{5A0F8257-F7AE-4785-A011-26974C0E8398}" srcOrd="0" destOrd="0" parTransId="{0EBED4D4-D890-4E6D-A2F2-FCEA83581CBA}" sibTransId="{314A414C-6C4C-46C5-8FDC-E918556335E7}"/>
    <dgm:cxn modelId="{EE8D7EE0-1F7D-47FD-912D-7B9935D908D8}" type="presParOf" srcId="{8248C458-4AD6-4748-B60A-0F4D9DA6B86B}" destId="{7F73C05A-46E3-4CEA-A15E-283FFE17BCD5}" srcOrd="0" destOrd="0" presId="urn:microsoft.com/office/officeart/2005/8/layout/process4"/>
    <dgm:cxn modelId="{6D90FE76-7763-448E-978F-B5166C5AD2F8}" type="presParOf" srcId="{7F73C05A-46E3-4CEA-A15E-283FFE17BCD5}" destId="{B7CB2DC4-6C79-4F12-9C01-C34BD7F44ABE}" srcOrd="0" destOrd="0" presId="urn:microsoft.com/office/officeart/2005/8/layout/process4"/>
    <dgm:cxn modelId="{F4E3D228-4D30-4BC0-A6FF-7545603ACCB0}" type="presParOf" srcId="{8248C458-4AD6-4748-B60A-0F4D9DA6B86B}" destId="{F3E2C1E6-9D19-4C98-AAD0-C8F0CE5B9D70}" srcOrd="1" destOrd="0" presId="urn:microsoft.com/office/officeart/2005/8/layout/process4"/>
    <dgm:cxn modelId="{6C5CCF8B-24B7-4C7F-A093-546839F97E3E}" type="presParOf" srcId="{8248C458-4AD6-4748-B60A-0F4D9DA6B86B}" destId="{4B053343-6001-4BF8-9F30-10455916250E}" srcOrd="2" destOrd="0" presId="urn:microsoft.com/office/officeart/2005/8/layout/process4"/>
    <dgm:cxn modelId="{ED6A355B-CB24-4252-98BA-817CB49EF8A4}" type="presParOf" srcId="{4B053343-6001-4BF8-9F30-10455916250E}" destId="{00BF22A3-A60C-4DDB-A32F-CDF2F7D22E33}" srcOrd="0" destOrd="0" presId="urn:microsoft.com/office/officeart/2005/8/layout/process4"/>
    <dgm:cxn modelId="{D151F49C-23CD-4347-8AE8-32EE9454CD1D}" type="presParOf" srcId="{8248C458-4AD6-4748-B60A-0F4D9DA6B86B}" destId="{4B91BFD3-1CD0-4D12-819F-AE97252DD52B}" srcOrd="3" destOrd="0" presId="urn:microsoft.com/office/officeart/2005/8/layout/process4"/>
    <dgm:cxn modelId="{58BB5F50-C180-4C51-8FA6-8C4F49ABB7C8}" type="presParOf" srcId="{8248C458-4AD6-4748-B60A-0F4D9DA6B86B}" destId="{369F39D0-2B5A-4E29-8B0B-B12E2E07B6AC}" srcOrd="4" destOrd="0" presId="urn:microsoft.com/office/officeart/2005/8/layout/process4"/>
    <dgm:cxn modelId="{2B0DA790-C305-4D52-B4FA-145EFBB56EAD}" type="presParOf" srcId="{369F39D0-2B5A-4E29-8B0B-B12E2E07B6AC}" destId="{5E127815-D675-46E1-AE64-7EBBC9C9DE2C}" srcOrd="0" destOrd="0" presId="urn:microsoft.com/office/officeart/2005/8/layout/process4"/>
    <dgm:cxn modelId="{BB4FE344-4018-4AD3-B892-AA6032651668}" type="presParOf" srcId="{8248C458-4AD6-4748-B60A-0F4D9DA6B86B}" destId="{66EF00D2-D76F-4DA6-8039-929045BC02F9}" srcOrd="5" destOrd="0" presId="urn:microsoft.com/office/officeart/2005/8/layout/process4"/>
    <dgm:cxn modelId="{00D1D9DE-0008-4708-BBC0-B92ED55981B2}" type="presParOf" srcId="{8248C458-4AD6-4748-B60A-0F4D9DA6B86B}" destId="{7FECF512-2B37-471A-8235-1F143AB6C956}" srcOrd="6" destOrd="0" presId="urn:microsoft.com/office/officeart/2005/8/layout/process4"/>
    <dgm:cxn modelId="{15F5A46B-0F81-4637-898D-2DBEBFF50ECF}" type="presParOf" srcId="{7FECF512-2B37-471A-8235-1F143AB6C956}" destId="{690F1F55-F388-4307-AB1E-39BF1CAE0D71}"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1D6C005-CA9E-46F1-9384-2303E29175F7}"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659DE2B-EB07-44F0-B0E4-D81321333849}">
      <dgm:prSet custT="1"/>
      <dgm:spPr/>
      <dgm:t>
        <a:bodyPr/>
        <a:lstStyle/>
        <a:p>
          <a:pPr>
            <a:defRPr cap="all"/>
          </a:pPr>
          <a:r>
            <a:rPr lang="en-US" sz="1800" dirty="0"/>
            <a:t>May re-take twice within 30 days</a:t>
          </a:r>
        </a:p>
      </dgm:t>
    </dgm:pt>
    <dgm:pt modelId="{64B258D3-629A-4FFA-8FED-D5A9978222BC}" type="parTrans" cxnId="{F010CA23-2259-44EB-868C-3BA1754D389E}">
      <dgm:prSet/>
      <dgm:spPr/>
      <dgm:t>
        <a:bodyPr/>
        <a:lstStyle/>
        <a:p>
          <a:endParaRPr lang="en-US"/>
        </a:p>
      </dgm:t>
    </dgm:pt>
    <dgm:pt modelId="{FC6CBF81-22B8-4206-B6DD-4238814B18E0}" type="sibTrans" cxnId="{F010CA23-2259-44EB-868C-3BA1754D389E}">
      <dgm:prSet/>
      <dgm:spPr/>
      <dgm:t>
        <a:bodyPr/>
        <a:lstStyle/>
        <a:p>
          <a:endParaRPr lang="en-US"/>
        </a:p>
      </dgm:t>
    </dgm:pt>
    <dgm:pt modelId="{E925859B-0A55-44D9-84CF-09BF437036BC}">
      <dgm:prSet custT="1"/>
      <dgm:spPr/>
      <dgm:t>
        <a:bodyPr/>
        <a:lstStyle/>
        <a:p>
          <a:pPr>
            <a:defRPr cap="all"/>
          </a:pPr>
          <a:r>
            <a:rPr lang="en-US" sz="1800" dirty="0"/>
            <a:t>Must wait 60 days for 3</a:t>
          </a:r>
          <a:r>
            <a:rPr lang="en-US" sz="1800" baseline="30000" dirty="0"/>
            <a:t>rd</a:t>
          </a:r>
          <a:r>
            <a:rPr lang="en-US" sz="1800" dirty="0"/>
            <a:t> attempt</a:t>
          </a:r>
        </a:p>
      </dgm:t>
    </dgm:pt>
    <dgm:pt modelId="{5FB4936E-B270-42C4-9D56-21348270AB2A}" type="parTrans" cxnId="{96EE622B-91EF-4B4C-850C-D87DE03C1919}">
      <dgm:prSet/>
      <dgm:spPr/>
      <dgm:t>
        <a:bodyPr/>
        <a:lstStyle/>
        <a:p>
          <a:endParaRPr lang="en-US"/>
        </a:p>
      </dgm:t>
    </dgm:pt>
    <dgm:pt modelId="{81949CBF-DF48-47CF-9A2A-B81A13EA94A1}" type="sibTrans" cxnId="{96EE622B-91EF-4B4C-850C-D87DE03C1919}">
      <dgm:prSet/>
      <dgm:spPr/>
      <dgm:t>
        <a:bodyPr/>
        <a:lstStyle/>
        <a:p>
          <a:endParaRPr lang="en-US"/>
        </a:p>
      </dgm:t>
    </dgm:pt>
    <dgm:pt modelId="{D8D8C6B8-8772-4C1E-AC30-B36C2BC5BA82}">
      <dgm:prSet custT="1"/>
      <dgm:spPr/>
      <dgm:t>
        <a:bodyPr/>
        <a:lstStyle/>
        <a:p>
          <a:pPr>
            <a:defRPr cap="all"/>
          </a:pPr>
          <a:r>
            <a:rPr lang="en-US" sz="1800" dirty="0"/>
            <a:t>Only 4 attempts allowed in 12-month period</a:t>
          </a:r>
        </a:p>
      </dgm:t>
    </dgm:pt>
    <dgm:pt modelId="{81704969-93C2-4C4B-970E-3CB11A51C162}" type="parTrans" cxnId="{F251A436-B40A-4D21-A6D7-520A31861078}">
      <dgm:prSet/>
      <dgm:spPr/>
      <dgm:t>
        <a:bodyPr/>
        <a:lstStyle/>
        <a:p>
          <a:endParaRPr lang="en-US"/>
        </a:p>
      </dgm:t>
    </dgm:pt>
    <dgm:pt modelId="{494712CB-7530-44C7-9348-2F4224ABDDA7}" type="sibTrans" cxnId="{F251A436-B40A-4D21-A6D7-520A31861078}">
      <dgm:prSet/>
      <dgm:spPr/>
      <dgm:t>
        <a:bodyPr/>
        <a:lstStyle/>
        <a:p>
          <a:endParaRPr lang="en-US"/>
        </a:p>
      </dgm:t>
    </dgm:pt>
    <dgm:pt modelId="{8819491B-258A-4BE4-9072-7278FBC04DBE}">
      <dgm:prSet custT="1"/>
      <dgm:spPr/>
      <dgm:t>
        <a:bodyPr/>
        <a:lstStyle/>
        <a:p>
          <a:pPr>
            <a:defRPr cap="all"/>
          </a:pPr>
          <a:r>
            <a:rPr lang="en-US" sz="1800" dirty="0"/>
            <a:t>Cost for re-takes varies, usually full price of exam</a:t>
          </a:r>
        </a:p>
      </dgm:t>
    </dgm:pt>
    <dgm:pt modelId="{42C37F0B-F443-4657-A4D1-A2069CC9D8AC}" type="parTrans" cxnId="{F6E1870A-7F2F-4672-B521-084A1261892D}">
      <dgm:prSet/>
      <dgm:spPr/>
      <dgm:t>
        <a:bodyPr/>
        <a:lstStyle/>
        <a:p>
          <a:endParaRPr lang="en-US"/>
        </a:p>
      </dgm:t>
    </dgm:pt>
    <dgm:pt modelId="{A0ACD4B3-D1DF-4E01-8BDE-66F37DFEF237}" type="sibTrans" cxnId="{F6E1870A-7F2F-4672-B521-084A1261892D}">
      <dgm:prSet/>
      <dgm:spPr/>
      <dgm:t>
        <a:bodyPr/>
        <a:lstStyle/>
        <a:p>
          <a:endParaRPr lang="en-US"/>
        </a:p>
      </dgm:t>
    </dgm:pt>
    <dgm:pt modelId="{EAEA9D7C-FFFC-4E0A-9859-DE5DB48DF2EA}" type="pres">
      <dgm:prSet presAssocID="{11D6C005-CA9E-46F1-9384-2303E29175F7}" presName="root" presStyleCnt="0">
        <dgm:presLayoutVars>
          <dgm:dir/>
          <dgm:resizeHandles val="exact"/>
        </dgm:presLayoutVars>
      </dgm:prSet>
      <dgm:spPr/>
    </dgm:pt>
    <dgm:pt modelId="{4ADF8A12-C87A-4EA7-9EBE-9D044E5CB3E2}" type="pres">
      <dgm:prSet presAssocID="{8659DE2B-EB07-44F0-B0E4-D81321333849}" presName="compNode" presStyleCnt="0"/>
      <dgm:spPr/>
    </dgm:pt>
    <dgm:pt modelId="{C4A16ADE-6586-4736-87C1-C5FF1CBBFB10}" type="pres">
      <dgm:prSet presAssocID="{8659DE2B-EB07-44F0-B0E4-D81321333849}" presName="iconBgRect" presStyleLbl="bgShp" presStyleIdx="0" presStyleCnt="4"/>
      <dgm:spPr>
        <a:prstGeom prst="round2DiagRect">
          <a:avLst>
            <a:gd name="adj1" fmla="val 29727"/>
            <a:gd name="adj2" fmla="val 0"/>
          </a:avLst>
        </a:prstGeom>
      </dgm:spPr>
    </dgm:pt>
    <dgm:pt modelId="{10A9999B-914B-4995-B8CA-DD96B275980F}" type="pres">
      <dgm:prSet presAssocID="{8659DE2B-EB07-44F0-B0E4-D8132133384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ghway scene"/>
        </a:ext>
      </dgm:extLst>
    </dgm:pt>
    <dgm:pt modelId="{5F5114D6-8043-4EA0-AA77-086AD7CCAB20}" type="pres">
      <dgm:prSet presAssocID="{8659DE2B-EB07-44F0-B0E4-D81321333849}" presName="spaceRect" presStyleCnt="0"/>
      <dgm:spPr/>
    </dgm:pt>
    <dgm:pt modelId="{630411FA-E771-4F1B-ACAC-E599122AABDC}" type="pres">
      <dgm:prSet presAssocID="{8659DE2B-EB07-44F0-B0E4-D81321333849}" presName="textRect" presStyleLbl="revTx" presStyleIdx="0" presStyleCnt="4">
        <dgm:presLayoutVars>
          <dgm:chMax val="1"/>
          <dgm:chPref val="1"/>
        </dgm:presLayoutVars>
      </dgm:prSet>
      <dgm:spPr/>
    </dgm:pt>
    <dgm:pt modelId="{F5367B45-72E5-418C-849E-9D4E1930EA66}" type="pres">
      <dgm:prSet presAssocID="{FC6CBF81-22B8-4206-B6DD-4238814B18E0}" presName="sibTrans" presStyleCnt="0"/>
      <dgm:spPr/>
    </dgm:pt>
    <dgm:pt modelId="{7C1EF47E-EF86-4FC6-9A39-ABFE1F25F56C}" type="pres">
      <dgm:prSet presAssocID="{E925859B-0A55-44D9-84CF-09BF437036BC}" presName="compNode" presStyleCnt="0"/>
      <dgm:spPr/>
    </dgm:pt>
    <dgm:pt modelId="{E426FC6E-F52B-46CD-8327-0BFC87CF11FC}" type="pres">
      <dgm:prSet presAssocID="{E925859B-0A55-44D9-84CF-09BF437036BC}" presName="iconBgRect" presStyleLbl="bgShp" presStyleIdx="1" presStyleCnt="4"/>
      <dgm:spPr>
        <a:prstGeom prst="round2DiagRect">
          <a:avLst>
            <a:gd name="adj1" fmla="val 29727"/>
            <a:gd name="adj2" fmla="val 0"/>
          </a:avLst>
        </a:prstGeom>
      </dgm:spPr>
    </dgm:pt>
    <dgm:pt modelId="{C77879E9-0AA5-4191-8DDB-D290E421091C}" type="pres">
      <dgm:prSet presAssocID="{E925859B-0A55-44D9-84CF-09BF437036B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49B3D06E-4776-4669-9994-270F8B20E826}" type="pres">
      <dgm:prSet presAssocID="{E925859B-0A55-44D9-84CF-09BF437036BC}" presName="spaceRect" presStyleCnt="0"/>
      <dgm:spPr/>
    </dgm:pt>
    <dgm:pt modelId="{119A87C9-62F4-4A12-9E35-B4FD86FCA00B}" type="pres">
      <dgm:prSet presAssocID="{E925859B-0A55-44D9-84CF-09BF437036BC}" presName="textRect" presStyleLbl="revTx" presStyleIdx="1" presStyleCnt="4">
        <dgm:presLayoutVars>
          <dgm:chMax val="1"/>
          <dgm:chPref val="1"/>
        </dgm:presLayoutVars>
      </dgm:prSet>
      <dgm:spPr/>
    </dgm:pt>
    <dgm:pt modelId="{003E373A-8833-463C-9F42-8BF9AA9F7772}" type="pres">
      <dgm:prSet presAssocID="{81949CBF-DF48-47CF-9A2A-B81A13EA94A1}" presName="sibTrans" presStyleCnt="0"/>
      <dgm:spPr/>
    </dgm:pt>
    <dgm:pt modelId="{9E58A796-88AC-4E9A-A4A4-07A03AABB9C2}" type="pres">
      <dgm:prSet presAssocID="{D8D8C6B8-8772-4C1E-AC30-B36C2BC5BA82}" presName="compNode" presStyleCnt="0"/>
      <dgm:spPr/>
    </dgm:pt>
    <dgm:pt modelId="{8AE4E36A-1D72-4D88-9ECD-DB91FAAFA2CD}" type="pres">
      <dgm:prSet presAssocID="{D8D8C6B8-8772-4C1E-AC30-B36C2BC5BA82}" presName="iconBgRect" presStyleLbl="bgShp" presStyleIdx="2" presStyleCnt="4"/>
      <dgm:spPr>
        <a:prstGeom prst="round2DiagRect">
          <a:avLst>
            <a:gd name="adj1" fmla="val 29727"/>
            <a:gd name="adj2" fmla="val 0"/>
          </a:avLst>
        </a:prstGeom>
      </dgm:spPr>
    </dgm:pt>
    <dgm:pt modelId="{C0EBF724-CDA6-4A1C-91D3-04A0123C826A}" type="pres">
      <dgm:prSet presAssocID="{D8D8C6B8-8772-4C1E-AC30-B36C2BC5BA8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orbidden"/>
        </a:ext>
      </dgm:extLst>
    </dgm:pt>
    <dgm:pt modelId="{ED6DD25B-62E3-4D2D-A926-DA5D7DF99400}" type="pres">
      <dgm:prSet presAssocID="{D8D8C6B8-8772-4C1E-AC30-B36C2BC5BA82}" presName="spaceRect" presStyleCnt="0"/>
      <dgm:spPr/>
    </dgm:pt>
    <dgm:pt modelId="{5D16A864-4528-425A-B03E-97AABE8CC582}" type="pres">
      <dgm:prSet presAssocID="{D8D8C6B8-8772-4C1E-AC30-B36C2BC5BA82}" presName="textRect" presStyleLbl="revTx" presStyleIdx="2" presStyleCnt="4">
        <dgm:presLayoutVars>
          <dgm:chMax val="1"/>
          <dgm:chPref val="1"/>
        </dgm:presLayoutVars>
      </dgm:prSet>
      <dgm:spPr/>
    </dgm:pt>
    <dgm:pt modelId="{08D30489-EF78-48AF-8538-F696B66E6836}" type="pres">
      <dgm:prSet presAssocID="{494712CB-7530-44C7-9348-2F4224ABDDA7}" presName="sibTrans" presStyleCnt="0"/>
      <dgm:spPr/>
    </dgm:pt>
    <dgm:pt modelId="{D7498AC7-516D-44CA-9D05-3D8D66C20E04}" type="pres">
      <dgm:prSet presAssocID="{8819491B-258A-4BE4-9072-7278FBC04DBE}" presName="compNode" presStyleCnt="0"/>
      <dgm:spPr/>
    </dgm:pt>
    <dgm:pt modelId="{55FB8D66-F025-4A89-B764-3E81DD503BE1}" type="pres">
      <dgm:prSet presAssocID="{8819491B-258A-4BE4-9072-7278FBC04DBE}" presName="iconBgRect" presStyleLbl="bgShp" presStyleIdx="3" presStyleCnt="4"/>
      <dgm:spPr>
        <a:prstGeom prst="round2DiagRect">
          <a:avLst>
            <a:gd name="adj1" fmla="val 29727"/>
            <a:gd name="adj2" fmla="val 0"/>
          </a:avLst>
        </a:prstGeom>
      </dgm:spPr>
    </dgm:pt>
    <dgm:pt modelId="{AF3F7F68-A927-4830-B00E-A627D24761C7}" type="pres">
      <dgm:prSet presAssocID="{8819491B-258A-4BE4-9072-7278FBC04DB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ey"/>
        </a:ext>
      </dgm:extLst>
    </dgm:pt>
    <dgm:pt modelId="{24A9CDA4-78FA-4FCE-B0BE-1CEF26BD3F98}" type="pres">
      <dgm:prSet presAssocID="{8819491B-258A-4BE4-9072-7278FBC04DBE}" presName="spaceRect" presStyleCnt="0"/>
      <dgm:spPr/>
    </dgm:pt>
    <dgm:pt modelId="{C51E8F03-6F03-4A74-8CD0-94BFCDC10DD4}" type="pres">
      <dgm:prSet presAssocID="{8819491B-258A-4BE4-9072-7278FBC04DBE}" presName="textRect" presStyleLbl="revTx" presStyleIdx="3" presStyleCnt="4">
        <dgm:presLayoutVars>
          <dgm:chMax val="1"/>
          <dgm:chPref val="1"/>
        </dgm:presLayoutVars>
      </dgm:prSet>
      <dgm:spPr/>
    </dgm:pt>
  </dgm:ptLst>
  <dgm:cxnLst>
    <dgm:cxn modelId="{F6E1870A-7F2F-4672-B521-084A1261892D}" srcId="{11D6C005-CA9E-46F1-9384-2303E29175F7}" destId="{8819491B-258A-4BE4-9072-7278FBC04DBE}" srcOrd="3" destOrd="0" parTransId="{42C37F0B-F443-4657-A4D1-A2069CC9D8AC}" sibTransId="{A0ACD4B3-D1DF-4E01-8BDE-66F37DFEF237}"/>
    <dgm:cxn modelId="{F010CA23-2259-44EB-868C-3BA1754D389E}" srcId="{11D6C005-CA9E-46F1-9384-2303E29175F7}" destId="{8659DE2B-EB07-44F0-B0E4-D81321333849}" srcOrd="0" destOrd="0" parTransId="{64B258D3-629A-4FFA-8FED-D5A9978222BC}" sibTransId="{FC6CBF81-22B8-4206-B6DD-4238814B18E0}"/>
    <dgm:cxn modelId="{96EE622B-91EF-4B4C-850C-D87DE03C1919}" srcId="{11D6C005-CA9E-46F1-9384-2303E29175F7}" destId="{E925859B-0A55-44D9-84CF-09BF437036BC}" srcOrd="1" destOrd="0" parTransId="{5FB4936E-B270-42C4-9D56-21348270AB2A}" sibTransId="{81949CBF-DF48-47CF-9A2A-B81A13EA94A1}"/>
    <dgm:cxn modelId="{F251A436-B40A-4D21-A6D7-520A31861078}" srcId="{11D6C005-CA9E-46F1-9384-2303E29175F7}" destId="{D8D8C6B8-8772-4C1E-AC30-B36C2BC5BA82}" srcOrd="2" destOrd="0" parTransId="{81704969-93C2-4C4B-970E-3CB11A51C162}" sibTransId="{494712CB-7530-44C7-9348-2F4224ABDDA7}"/>
    <dgm:cxn modelId="{2FE3905F-5BD4-4D7A-B263-756ECEDEC19A}" type="presOf" srcId="{11D6C005-CA9E-46F1-9384-2303E29175F7}" destId="{EAEA9D7C-FFFC-4E0A-9859-DE5DB48DF2EA}" srcOrd="0" destOrd="0" presId="urn:microsoft.com/office/officeart/2018/5/layout/IconLeafLabelList"/>
    <dgm:cxn modelId="{387D6F93-5DB5-4AA1-8387-0D9FB1EF1D66}" type="presOf" srcId="{8659DE2B-EB07-44F0-B0E4-D81321333849}" destId="{630411FA-E771-4F1B-ACAC-E599122AABDC}" srcOrd="0" destOrd="0" presId="urn:microsoft.com/office/officeart/2018/5/layout/IconLeafLabelList"/>
    <dgm:cxn modelId="{0D89CDAC-88DF-4C8D-B195-77123721CBEE}" type="presOf" srcId="{E925859B-0A55-44D9-84CF-09BF437036BC}" destId="{119A87C9-62F4-4A12-9E35-B4FD86FCA00B}" srcOrd="0" destOrd="0" presId="urn:microsoft.com/office/officeart/2018/5/layout/IconLeafLabelList"/>
    <dgm:cxn modelId="{445A8CC3-135C-468B-BE79-17277339BD01}" type="presOf" srcId="{8819491B-258A-4BE4-9072-7278FBC04DBE}" destId="{C51E8F03-6F03-4A74-8CD0-94BFCDC10DD4}" srcOrd="0" destOrd="0" presId="urn:microsoft.com/office/officeart/2018/5/layout/IconLeafLabelList"/>
    <dgm:cxn modelId="{8E07DCFC-B307-427D-9E47-BE514FF9523A}" type="presOf" srcId="{D8D8C6B8-8772-4C1E-AC30-B36C2BC5BA82}" destId="{5D16A864-4528-425A-B03E-97AABE8CC582}" srcOrd="0" destOrd="0" presId="urn:microsoft.com/office/officeart/2018/5/layout/IconLeafLabelList"/>
    <dgm:cxn modelId="{4546F5FC-0D92-4E81-A406-F614F2DA5274}" type="presParOf" srcId="{EAEA9D7C-FFFC-4E0A-9859-DE5DB48DF2EA}" destId="{4ADF8A12-C87A-4EA7-9EBE-9D044E5CB3E2}" srcOrd="0" destOrd="0" presId="urn:microsoft.com/office/officeart/2018/5/layout/IconLeafLabelList"/>
    <dgm:cxn modelId="{DBDC3C94-6BA2-4043-AF34-4DD5D391B1E2}" type="presParOf" srcId="{4ADF8A12-C87A-4EA7-9EBE-9D044E5CB3E2}" destId="{C4A16ADE-6586-4736-87C1-C5FF1CBBFB10}" srcOrd="0" destOrd="0" presId="urn:microsoft.com/office/officeart/2018/5/layout/IconLeafLabelList"/>
    <dgm:cxn modelId="{772BB299-2E55-4952-B7B5-B916FCD5AD8D}" type="presParOf" srcId="{4ADF8A12-C87A-4EA7-9EBE-9D044E5CB3E2}" destId="{10A9999B-914B-4995-B8CA-DD96B275980F}" srcOrd="1" destOrd="0" presId="urn:microsoft.com/office/officeart/2018/5/layout/IconLeafLabelList"/>
    <dgm:cxn modelId="{AAFAE167-94B1-4091-9317-A09ADCF4DA7E}" type="presParOf" srcId="{4ADF8A12-C87A-4EA7-9EBE-9D044E5CB3E2}" destId="{5F5114D6-8043-4EA0-AA77-086AD7CCAB20}" srcOrd="2" destOrd="0" presId="urn:microsoft.com/office/officeart/2018/5/layout/IconLeafLabelList"/>
    <dgm:cxn modelId="{90704141-67E4-448C-A11C-0DB43176845B}" type="presParOf" srcId="{4ADF8A12-C87A-4EA7-9EBE-9D044E5CB3E2}" destId="{630411FA-E771-4F1B-ACAC-E599122AABDC}" srcOrd="3" destOrd="0" presId="urn:microsoft.com/office/officeart/2018/5/layout/IconLeafLabelList"/>
    <dgm:cxn modelId="{2A71B130-6969-488C-BC49-1AE6B2AC36C8}" type="presParOf" srcId="{EAEA9D7C-FFFC-4E0A-9859-DE5DB48DF2EA}" destId="{F5367B45-72E5-418C-849E-9D4E1930EA66}" srcOrd="1" destOrd="0" presId="urn:microsoft.com/office/officeart/2018/5/layout/IconLeafLabelList"/>
    <dgm:cxn modelId="{5A0486E5-1D75-44B0-B0D8-17BC13D044D6}" type="presParOf" srcId="{EAEA9D7C-FFFC-4E0A-9859-DE5DB48DF2EA}" destId="{7C1EF47E-EF86-4FC6-9A39-ABFE1F25F56C}" srcOrd="2" destOrd="0" presId="urn:microsoft.com/office/officeart/2018/5/layout/IconLeafLabelList"/>
    <dgm:cxn modelId="{75CD50C7-037A-40AB-8C01-2F05622C675C}" type="presParOf" srcId="{7C1EF47E-EF86-4FC6-9A39-ABFE1F25F56C}" destId="{E426FC6E-F52B-46CD-8327-0BFC87CF11FC}" srcOrd="0" destOrd="0" presId="urn:microsoft.com/office/officeart/2018/5/layout/IconLeafLabelList"/>
    <dgm:cxn modelId="{AAD0FB1A-F8FA-4D2E-B6EC-788E58177B6C}" type="presParOf" srcId="{7C1EF47E-EF86-4FC6-9A39-ABFE1F25F56C}" destId="{C77879E9-0AA5-4191-8DDB-D290E421091C}" srcOrd="1" destOrd="0" presId="urn:microsoft.com/office/officeart/2018/5/layout/IconLeafLabelList"/>
    <dgm:cxn modelId="{81D31D99-670F-41BD-AFC5-880E6EB00323}" type="presParOf" srcId="{7C1EF47E-EF86-4FC6-9A39-ABFE1F25F56C}" destId="{49B3D06E-4776-4669-9994-270F8B20E826}" srcOrd="2" destOrd="0" presId="urn:microsoft.com/office/officeart/2018/5/layout/IconLeafLabelList"/>
    <dgm:cxn modelId="{D331C10D-F880-4153-BBA6-47F917362F91}" type="presParOf" srcId="{7C1EF47E-EF86-4FC6-9A39-ABFE1F25F56C}" destId="{119A87C9-62F4-4A12-9E35-B4FD86FCA00B}" srcOrd="3" destOrd="0" presId="urn:microsoft.com/office/officeart/2018/5/layout/IconLeafLabelList"/>
    <dgm:cxn modelId="{0C46CAFA-B5E1-4E86-AF60-0BB94ABE91CF}" type="presParOf" srcId="{EAEA9D7C-FFFC-4E0A-9859-DE5DB48DF2EA}" destId="{003E373A-8833-463C-9F42-8BF9AA9F7772}" srcOrd="3" destOrd="0" presId="urn:microsoft.com/office/officeart/2018/5/layout/IconLeafLabelList"/>
    <dgm:cxn modelId="{C5CED58B-B9DC-43DA-8B17-0E76DD5217B2}" type="presParOf" srcId="{EAEA9D7C-FFFC-4E0A-9859-DE5DB48DF2EA}" destId="{9E58A796-88AC-4E9A-A4A4-07A03AABB9C2}" srcOrd="4" destOrd="0" presId="urn:microsoft.com/office/officeart/2018/5/layout/IconLeafLabelList"/>
    <dgm:cxn modelId="{6510B4BC-423C-4FBC-A8A1-0E3EF8F502FA}" type="presParOf" srcId="{9E58A796-88AC-4E9A-A4A4-07A03AABB9C2}" destId="{8AE4E36A-1D72-4D88-9ECD-DB91FAAFA2CD}" srcOrd="0" destOrd="0" presId="urn:microsoft.com/office/officeart/2018/5/layout/IconLeafLabelList"/>
    <dgm:cxn modelId="{00780723-5C89-4BD6-8750-2C8CB0B76D8F}" type="presParOf" srcId="{9E58A796-88AC-4E9A-A4A4-07A03AABB9C2}" destId="{C0EBF724-CDA6-4A1C-91D3-04A0123C826A}" srcOrd="1" destOrd="0" presId="urn:microsoft.com/office/officeart/2018/5/layout/IconLeafLabelList"/>
    <dgm:cxn modelId="{6A6F9E76-04BD-4E54-8D26-BB5A2D19F34D}" type="presParOf" srcId="{9E58A796-88AC-4E9A-A4A4-07A03AABB9C2}" destId="{ED6DD25B-62E3-4D2D-A926-DA5D7DF99400}" srcOrd="2" destOrd="0" presId="urn:microsoft.com/office/officeart/2018/5/layout/IconLeafLabelList"/>
    <dgm:cxn modelId="{F5B82BB2-A973-4788-B554-5934527992EE}" type="presParOf" srcId="{9E58A796-88AC-4E9A-A4A4-07A03AABB9C2}" destId="{5D16A864-4528-425A-B03E-97AABE8CC582}" srcOrd="3" destOrd="0" presId="urn:microsoft.com/office/officeart/2018/5/layout/IconLeafLabelList"/>
    <dgm:cxn modelId="{E9D33412-9ABF-498F-A94A-252FEDED26CD}" type="presParOf" srcId="{EAEA9D7C-FFFC-4E0A-9859-DE5DB48DF2EA}" destId="{08D30489-EF78-48AF-8538-F696B66E6836}" srcOrd="5" destOrd="0" presId="urn:microsoft.com/office/officeart/2018/5/layout/IconLeafLabelList"/>
    <dgm:cxn modelId="{C296731F-7E80-42CB-ABF5-EA4B366A87CF}" type="presParOf" srcId="{EAEA9D7C-FFFC-4E0A-9859-DE5DB48DF2EA}" destId="{D7498AC7-516D-44CA-9D05-3D8D66C20E04}" srcOrd="6" destOrd="0" presId="urn:microsoft.com/office/officeart/2018/5/layout/IconLeafLabelList"/>
    <dgm:cxn modelId="{CFB55055-69A4-4F53-996B-A8D46C876E5D}" type="presParOf" srcId="{D7498AC7-516D-44CA-9D05-3D8D66C20E04}" destId="{55FB8D66-F025-4A89-B764-3E81DD503BE1}" srcOrd="0" destOrd="0" presId="urn:microsoft.com/office/officeart/2018/5/layout/IconLeafLabelList"/>
    <dgm:cxn modelId="{D9BFBA24-ED78-47AA-AC22-782510449A9A}" type="presParOf" srcId="{D7498AC7-516D-44CA-9D05-3D8D66C20E04}" destId="{AF3F7F68-A927-4830-B00E-A627D24761C7}" srcOrd="1" destOrd="0" presId="urn:microsoft.com/office/officeart/2018/5/layout/IconLeafLabelList"/>
    <dgm:cxn modelId="{C17B29F1-4017-4127-BD4C-DF670377EE28}" type="presParOf" srcId="{D7498AC7-516D-44CA-9D05-3D8D66C20E04}" destId="{24A9CDA4-78FA-4FCE-B0BE-1CEF26BD3F98}" srcOrd="2" destOrd="0" presId="urn:microsoft.com/office/officeart/2018/5/layout/IconLeafLabelList"/>
    <dgm:cxn modelId="{76C1E65C-BCB6-49B4-9FA7-D052C729E976}" type="presParOf" srcId="{D7498AC7-516D-44CA-9D05-3D8D66C20E04}" destId="{C51E8F03-6F03-4A74-8CD0-94BFCDC10DD4}"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EDE9A9B-FC40-4729-A284-BE154BA48079}"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B6F9C8B2-4148-48B1-9C57-8EDD616104E7}">
      <dgm:prSet custT="1"/>
      <dgm:spPr/>
      <dgm:t>
        <a:bodyPr/>
        <a:lstStyle/>
        <a:p>
          <a:r>
            <a:rPr lang="en-US" sz="1800" dirty="0"/>
            <a:t>Submit per AAA instructions</a:t>
          </a:r>
        </a:p>
      </dgm:t>
    </dgm:pt>
    <dgm:pt modelId="{4CBBCA4E-D82F-40B2-9221-A6CE11109091}" type="parTrans" cxnId="{0016A128-DB99-4CCE-8233-16ACCA0692D2}">
      <dgm:prSet/>
      <dgm:spPr/>
      <dgm:t>
        <a:bodyPr/>
        <a:lstStyle/>
        <a:p>
          <a:endParaRPr lang="en-US"/>
        </a:p>
      </dgm:t>
    </dgm:pt>
    <dgm:pt modelId="{EC2908A4-B31F-496F-9B51-DAFAFF31450B}" type="sibTrans" cxnId="{0016A128-DB99-4CCE-8233-16ACCA0692D2}">
      <dgm:prSet/>
      <dgm:spPr/>
      <dgm:t>
        <a:bodyPr/>
        <a:lstStyle/>
        <a:p>
          <a:endParaRPr lang="en-US"/>
        </a:p>
      </dgm:t>
    </dgm:pt>
    <dgm:pt modelId="{FD34F340-F103-4BB6-85E4-C8E02AB8B0A8}">
      <dgm:prSet custT="1"/>
      <dgm:spPr/>
      <dgm:t>
        <a:bodyPr/>
        <a:lstStyle/>
        <a:p>
          <a:r>
            <a:rPr lang="en-US" sz="1800" dirty="0"/>
            <a:t>Include:</a:t>
          </a:r>
        </a:p>
      </dgm:t>
    </dgm:pt>
    <dgm:pt modelId="{9FAB82A4-F87A-4BA4-8C57-074AF70B1E54}" type="parTrans" cxnId="{241FE6F2-9683-4558-85C9-04E73F84B133}">
      <dgm:prSet/>
      <dgm:spPr/>
      <dgm:t>
        <a:bodyPr/>
        <a:lstStyle/>
        <a:p>
          <a:endParaRPr lang="en-US"/>
        </a:p>
      </dgm:t>
    </dgm:pt>
    <dgm:pt modelId="{E4E5A3B1-EB62-4EE0-B1F7-0C7514EACF3C}" type="sibTrans" cxnId="{241FE6F2-9683-4558-85C9-04E73F84B133}">
      <dgm:prSet/>
      <dgm:spPr/>
      <dgm:t>
        <a:bodyPr/>
        <a:lstStyle/>
        <a:p>
          <a:endParaRPr lang="en-US"/>
        </a:p>
      </dgm:t>
    </dgm:pt>
    <dgm:pt modelId="{003B6734-B210-460B-874D-17FE89319FF6}">
      <dgm:prSet custT="1"/>
      <dgm:spPr/>
      <dgm:t>
        <a:bodyPr/>
        <a:lstStyle/>
        <a:p>
          <a:r>
            <a:rPr lang="en-US" sz="1800" dirty="0"/>
            <a:t>Completed invoice  </a:t>
          </a:r>
        </a:p>
      </dgm:t>
    </dgm:pt>
    <dgm:pt modelId="{9E4104B1-235F-40ED-B442-103F8B3FE2BF}" type="parTrans" cxnId="{EAA04555-E033-430E-93FE-3B4BAC804E14}">
      <dgm:prSet/>
      <dgm:spPr/>
      <dgm:t>
        <a:bodyPr/>
        <a:lstStyle/>
        <a:p>
          <a:endParaRPr lang="en-US"/>
        </a:p>
      </dgm:t>
    </dgm:pt>
    <dgm:pt modelId="{69AD77D5-9D13-4A30-AF16-CDD874103128}" type="sibTrans" cxnId="{EAA04555-E033-430E-93FE-3B4BAC804E14}">
      <dgm:prSet/>
      <dgm:spPr/>
      <dgm:t>
        <a:bodyPr/>
        <a:lstStyle/>
        <a:p>
          <a:endParaRPr lang="en-US"/>
        </a:p>
      </dgm:t>
    </dgm:pt>
    <dgm:pt modelId="{7FBB9D9F-B523-4B8C-B21B-CB687DB5F8C3}">
      <dgm:prSet custT="1"/>
      <dgm:spPr/>
      <dgm:t>
        <a:bodyPr/>
        <a:lstStyle/>
        <a:p>
          <a:r>
            <a:rPr lang="en-US" sz="1800" dirty="0"/>
            <a:t>Supporting rosters with meal counts for each person and sign in sheets</a:t>
          </a:r>
        </a:p>
      </dgm:t>
    </dgm:pt>
    <dgm:pt modelId="{FCD0AFAC-3C90-4BF7-B7D6-EE55133E480C}" type="parTrans" cxnId="{864EEEDE-D8B1-4456-BDB6-935E929684AF}">
      <dgm:prSet/>
      <dgm:spPr/>
      <dgm:t>
        <a:bodyPr/>
        <a:lstStyle/>
        <a:p>
          <a:endParaRPr lang="en-US"/>
        </a:p>
      </dgm:t>
    </dgm:pt>
    <dgm:pt modelId="{167537C9-9C13-41AA-93F8-A8F02A8BED89}" type="sibTrans" cxnId="{864EEEDE-D8B1-4456-BDB6-935E929684AF}">
      <dgm:prSet/>
      <dgm:spPr/>
      <dgm:t>
        <a:bodyPr/>
        <a:lstStyle/>
        <a:p>
          <a:endParaRPr lang="en-US"/>
        </a:p>
      </dgm:t>
    </dgm:pt>
    <dgm:pt modelId="{94310668-4280-418C-8DF2-7A39A93D6954}">
      <dgm:prSet custT="1"/>
      <dgm:spPr/>
      <dgm:t>
        <a:bodyPr/>
        <a:lstStyle/>
        <a:p>
          <a:r>
            <a:rPr lang="en-US" sz="1800" dirty="0"/>
            <a:t>In-kind, program income</a:t>
          </a:r>
        </a:p>
      </dgm:t>
    </dgm:pt>
    <dgm:pt modelId="{4E4D80B7-9918-4598-9C92-E77CF0880574}" type="parTrans" cxnId="{16CAAA21-BF2C-4456-A72D-491DEE0F5445}">
      <dgm:prSet/>
      <dgm:spPr/>
      <dgm:t>
        <a:bodyPr/>
        <a:lstStyle/>
        <a:p>
          <a:endParaRPr lang="en-US"/>
        </a:p>
      </dgm:t>
    </dgm:pt>
    <dgm:pt modelId="{5AAFF6D9-673B-496E-A4B2-5348A559F94C}" type="sibTrans" cxnId="{16CAAA21-BF2C-4456-A72D-491DEE0F5445}">
      <dgm:prSet/>
      <dgm:spPr/>
      <dgm:t>
        <a:bodyPr/>
        <a:lstStyle/>
        <a:p>
          <a:endParaRPr lang="en-US"/>
        </a:p>
      </dgm:t>
    </dgm:pt>
    <dgm:pt modelId="{0470F68B-2FCC-4E03-BDFA-393B07C740EC}">
      <dgm:prSet custT="1"/>
      <dgm:spPr/>
      <dgm:t>
        <a:bodyPr/>
        <a:lstStyle/>
        <a:p>
          <a:r>
            <a:rPr lang="en-US" sz="1800" dirty="0"/>
            <a:t>Keep detailed documentation for 7 years:</a:t>
          </a:r>
        </a:p>
      </dgm:t>
    </dgm:pt>
    <dgm:pt modelId="{5BDCB712-7046-4C3C-8DB7-8D0DCA79C90E}" type="parTrans" cxnId="{3D31518F-06C9-4D24-8FC7-7456E3115A8D}">
      <dgm:prSet/>
      <dgm:spPr/>
      <dgm:t>
        <a:bodyPr/>
        <a:lstStyle/>
        <a:p>
          <a:endParaRPr lang="en-US"/>
        </a:p>
      </dgm:t>
    </dgm:pt>
    <dgm:pt modelId="{56DA4BCF-8B31-4E15-ACF5-02A8D9D766FD}" type="sibTrans" cxnId="{3D31518F-06C9-4D24-8FC7-7456E3115A8D}">
      <dgm:prSet/>
      <dgm:spPr/>
      <dgm:t>
        <a:bodyPr/>
        <a:lstStyle/>
        <a:p>
          <a:endParaRPr lang="en-US"/>
        </a:p>
      </dgm:t>
    </dgm:pt>
    <dgm:pt modelId="{B65EBB07-130E-4ABE-A717-E0E5933239C4}">
      <dgm:prSet custT="1"/>
      <dgm:spPr/>
      <dgm:t>
        <a:bodyPr/>
        <a:lstStyle/>
        <a:p>
          <a:r>
            <a:rPr lang="en-US" sz="1800" dirty="0"/>
            <a:t>Rosters &amp; sign-in sheets</a:t>
          </a:r>
        </a:p>
      </dgm:t>
    </dgm:pt>
    <dgm:pt modelId="{D7FED1F3-DAF6-4B05-8D5F-D3274769EA25}" type="parTrans" cxnId="{0E004B74-DF2A-4392-8556-9339357852BE}">
      <dgm:prSet/>
      <dgm:spPr/>
      <dgm:t>
        <a:bodyPr/>
        <a:lstStyle/>
        <a:p>
          <a:endParaRPr lang="en-US"/>
        </a:p>
      </dgm:t>
    </dgm:pt>
    <dgm:pt modelId="{A2E191E9-5A29-4E1A-B8EF-A33FC6E666E7}" type="sibTrans" cxnId="{0E004B74-DF2A-4392-8556-9339357852BE}">
      <dgm:prSet/>
      <dgm:spPr/>
      <dgm:t>
        <a:bodyPr/>
        <a:lstStyle/>
        <a:p>
          <a:endParaRPr lang="en-US"/>
        </a:p>
      </dgm:t>
    </dgm:pt>
    <dgm:pt modelId="{DF439C71-C2D4-4260-BCDF-5A44B3862FF0}">
      <dgm:prSet custT="1"/>
      <dgm:spPr/>
      <dgm:t>
        <a:bodyPr/>
        <a:lstStyle/>
        <a:p>
          <a:r>
            <a:rPr lang="en-US" sz="1800" dirty="0"/>
            <a:t>Deposit documentation</a:t>
          </a:r>
        </a:p>
      </dgm:t>
    </dgm:pt>
    <dgm:pt modelId="{7B99C9CB-9BA2-4998-BB31-4B807C5890FC}" type="parTrans" cxnId="{88835ACD-4849-4803-93CB-990FEB166CB9}">
      <dgm:prSet/>
      <dgm:spPr/>
      <dgm:t>
        <a:bodyPr/>
        <a:lstStyle/>
        <a:p>
          <a:endParaRPr lang="en-US"/>
        </a:p>
      </dgm:t>
    </dgm:pt>
    <dgm:pt modelId="{E0AD0676-402C-47F0-9DBD-EBBAEC6B279D}" type="sibTrans" cxnId="{88835ACD-4849-4803-93CB-990FEB166CB9}">
      <dgm:prSet/>
      <dgm:spPr/>
      <dgm:t>
        <a:bodyPr/>
        <a:lstStyle/>
        <a:p>
          <a:endParaRPr lang="en-US"/>
        </a:p>
      </dgm:t>
    </dgm:pt>
    <dgm:pt modelId="{F0AC246D-1A27-4D19-8EC5-096A46671DC1}">
      <dgm:prSet custT="1"/>
      <dgm:spPr/>
      <dgm:t>
        <a:bodyPr/>
        <a:lstStyle/>
        <a:p>
          <a:r>
            <a:rPr lang="en-US" sz="1800" dirty="0"/>
            <a:t>Volunteer timesheets</a:t>
          </a:r>
          <a:br>
            <a:rPr lang="en-US" sz="1700" dirty="0"/>
          </a:br>
          <a:endParaRPr lang="en-US" sz="1700" dirty="0"/>
        </a:p>
      </dgm:t>
    </dgm:pt>
    <dgm:pt modelId="{9DF5299C-05EA-4653-907D-0C0E9328E02F}" type="parTrans" cxnId="{18F2EB2C-F443-46C0-B405-78F17C749265}">
      <dgm:prSet/>
      <dgm:spPr/>
      <dgm:t>
        <a:bodyPr/>
        <a:lstStyle/>
        <a:p>
          <a:endParaRPr lang="en-US"/>
        </a:p>
      </dgm:t>
    </dgm:pt>
    <dgm:pt modelId="{0D6ED0B6-21A9-4CFA-8292-953B3049FF35}" type="sibTrans" cxnId="{18F2EB2C-F443-46C0-B405-78F17C749265}">
      <dgm:prSet/>
      <dgm:spPr/>
      <dgm:t>
        <a:bodyPr/>
        <a:lstStyle/>
        <a:p>
          <a:endParaRPr lang="en-US"/>
        </a:p>
      </dgm:t>
    </dgm:pt>
    <dgm:pt modelId="{8DF342F4-653A-498F-9442-3BC5F358D130}" type="pres">
      <dgm:prSet presAssocID="{5EDE9A9B-FC40-4729-A284-BE154BA48079}" presName="linear" presStyleCnt="0">
        <dgm:presLayoutVars>
          <dgm:animLvl val="lvl"/>
          <dgm:resizeHandles val="exact"/>
        </dgm:presLayoutVars>
      </dgm:prSet>
      <dgm:spPr/>
    </dgm:pt>
    <dgm:pt modelId="{25857758-4D5E-47A2-A430-525B0DEF315B}" type="pres">
      <dgm:prSet presAssocID="{B6F9C8B2-4148-48B1-9C57-8EDD616104E7}" presName="parentText" presStyleLbl="node1" presStyleIdx="0" presStyleCnt="3" custLinFactNeighborX="-186" custLinFactNeighborY="-60256">
        <dgm:presLayoutVars>
          <dgm:chMax val="0"/>
          <dgm:bulletEnabled val="1"/>
        </dgm:presLayoutVars>
      </dgm:prSet>
      <dgm:spPr/>
    </dgm:pt>
    <dgm:pt modelId="{0A702BFE-C2E0-449B-B68F-085DC6B26C6C}" type="pres">
      <dgm:prSet presAssocID="{EC2908A4-B31F-496F-9B51-DAFAFF31450B}" presName="spacer" presStyleCnt="0"/>
      <dgm:spPr/>
    </dgm:pt>
    <dgm:pt modelId="{3499A5EA-C3B0-429D-9046-B4F9E4E3C14D}" type="pres">
      <dgm:prSet presAssocID="{FD34F340-F103-4BB6-85E4-C8E02AB8B0A8}" presName="parentText" presStyleLbl="node1" presStyleIdx="1" presStyleCnt="3">
        <dgm:presLayoutVars>
          <dgm:chMax val="0"/>
          <dgm:bulletEnabled val="1"/>
        </dgm:presLayoutVars>
      </dgm:prSet>
      <dgm:spPr/>
    </dgm:pt>
    <dgm:pt modelId="{E4A091D5-322D-4D68-8EC8-FDB9383F560D}" type="pres">
      <dgm:prSet presAssocID="{FD34F340-F103-4BB6-85E4-C8E02AB8B0A8}" presName="childText" presStyleLbl="revTx" presStyleIdx="0" presStyleCnt="2">
        <dgm:presLayoutVars>
          <dgm:bulletEnabled val="1"/>
        </dgm:presLayoutVars>
      </dgm:prSet>
      <dgm:spPr/>
    </dgm:pt>
    <dgm:pt modelId="{EAD92E4F-2939-4F2A-AF2B-EA42343DEAD3}" type="pres">
      <dgm:prSet presAssocID="{0470F68B-2FCC-4E03-BDFA-393B07C740EC}" presName="parentText" presStyleLbl="node1" presStyleIdx="2" presStyleCnt="3">
        <dgm:presLayoutVars>
          <dgm:chMax val="0"/>
          <dgm:bulletEnabled val="1"/>
        </dgm:presLayoutVars>
      </dgm:prSet>
      <dgm:spPr/>
    </dgm:pt>
    <dgm:pt modelId="{7B6255DE-538B-403D-949C-9D13E19F37C2}" type="pres">
      <dgm:prSet presAssocID="{0470F68B-2FCC-4E03-BDFA-393B07C740EC}" presName="childText" presStyleLbl="revTx" presStyleIdx="1" presStyleCnt="2">
        <dgm:presLayoutVars>
          <dgm:bulletEnabled val="1"/>
        </dgm:presLayoutVars>
      </dgm:prSet>
      <dgm:spPr/>
    </dgm:pt>
  </dgm:ptLst>
  <dgm:cxnLst>
    <dgm:cxn modelId="{16CAAA21-BF2C-4456-A72D-491DEE0F5445}" srcId="{FD34F340-F103-4BB6-85E4-C8E02AB8B0A8}" destId="{94310668-4280-418C-8DF2-7A39A93D6954}" srcOrd="2" destOrd="0" parTransId="{4E4D80B7-9918-4598-9C92-E77CF0880574}" sibTransId="{5AAFF6D9-673B-496E-A4B2-5348A559F94C}"/>
    <dgm:cxn modelId="{0016A128-DB99-4CCE-8233-16ACCA0692D2}" srcId="{5EDE9A9B-FC40-4729-A284-BE154BA48079}" destId="{B6F9C8B2-4148-48B1-9C57-8EDD616104E7}" srcOrd="0" destOrd="0" parTransId="{4CBBCA4E-D82F-40B2-9221-A6CE11109091}" sibTransId="{EC2908A4-B31F-496F-9B51-DAFAFF31450B}"/>
    <dgm:cxn modelId="{1A12FA2A-5C05-4096-A2DB-F7412FCF95FE}" type="presOf" srcId="{0470F68B-2FCC-4E03-BDFA-393B07C740EC}" destId="{EAD92E4F-2939-4F2A-AF2B-EA42343DEAD3}" srcOrd="0" destOrd="0" presId="urn:microsoft.com/office/officeart/2005/8/layout/vList2"/>
    <dgm:cxn modelId="{18F2EB2C-F443-46C0-B405-78F17C749265}" srcId="{0470F68B-2FCC-4E03-BDFA-393B07C740EC}" destId="{F0AC246D-1A27-4D19-8EC5-096A46671DC1}" srcOrd="2" destOrd="0" parTransId="{9DF5299C-05EA-4653-907D-0C0E9328E02F}" sibTransId="{0D6ED0B6-21A9-4CFA-8292-953B3049FF35}"/>
    <dgm:cxn modelId="{D5A9DE32-878E-4616-98A5-FF78AC902668}" type="presOf" srcId="{7FBB9D9F-B523-4B8C-B21B-CB687DB5F8C3}" destId="{E4A091D5-322D-4D68-8EC8-FDB9383F560D}" srcOrd="0" destOrd="1" presId="urn:microsoft.com/office/officeart/2005/8/layout/vList2"/>
    <dgm:cxn modelId="{1A55CC3F-AD3A-4AF6-B87B-D19A6C17C635}" type="presOf" srcId="{F0AC246D-1A27-4D19-8EC5-096A46671DC1}" destId="{7B6255DE-538B-403D-949C-9D13E19F37C2}" srcOrd="0" destOrd="2" presId="urn:microsoft.com/office/officeart/2005/8/layout/vList2"/>
    <dgm:cxn modelId="{A59F2852-A3D5-472A-9CCE-DECFC7FB6DAD}" type="presOf" srcId="{DF439C71-C2D4-4260-BCDF-5A44B3862FF0}" destId="{7B6255DE-538B-403D-949C-9D13E19F37C2}" srcOrd="0" destOrd="1" presId="urn:microsoft.com/office/officeart/2005/8/layout/vList2"/>
    <dgm:cxn modelId="{0E004B74-DF2A-4392-8556-9339357852BE}" srcId="{0470F68B-2FCC-4E03-BDFA-393B07C740EC}" destId="{B65EBB07-130E-4ABE-A717-E0E5933239C4}" srcOrd="0" destOrd="0" parTransId="{D7FED1F3-DAF6-4B05-8D5F-D3274769EA25}" sibTransId="{A2E191E9-5A29-4E1A-B8EF-A33FC6E666E7}"/>
    <dgm:cxn modelId="{EAA04555-E033-430E-93FE-3B4BAC804E14}" srcId="{FD34F340-F103-4BB6-85E4-C8E02AB8B0A8}" destId="{003B6734-B210-460B-874D-17FE89319FF6}" srcOrd="0" destOrd="0" parTransId="{9E4104B1-235F-40ED-B442-103F8B3FE2BF}" sibTransId="{69AD77D5-9D13-4A30-AF16-CDD874103128}"/>
    <dgm:cxn modelId="{3D31518F-06C9-4D24-8FC7-7456E3115A8D}" srcId="{5EDE9A9B-FC40-4729-A284-BE154BA48079}" destId="{0470F68B-2FCC-4E03-BDFA-393B07C740EC}" srcOrd="2" destOrd="0" parTransId="{5BDCB712-7046-4C3C-8DB7-8D0DCA79C90E}" sibTransId="{56DA4BCF-8B31-4E15-ACF5-02A8D9D766FD}"/>
    <dgm:cxn modelId="{5D90DD8F-73E0-4338-BEE6-A589BD9DF477}" type="presOf" srcId="{5EDE9A9B-FC40-4729-A284-BE154BA48079}" destId="{8DF342F4-653A-498F-9442-3BC5F358D130}" srcOrd="0" destOrd="0" presId="urn:microsoft.com/office/officeart/2005/8/layout/vList2"/>
    <dgm:cxn modelId="{E8B1B094-1459-4E6E-8E79-7FBB531EE579}" type="presOf" srcId="{B6F9C8B2-4148-48B1-9C57-8EDD616104E7}" destId="{25857758-4D5E-47A2-A430-525B0DEF315B}" srcOrd="0" destOrd="0" presId="urn:microsoft.com/office/officeart/2005/8/layout/vList2"/>
    <dgm:cxn modelId="{AF8039A5-BD83-46E3-9932-AFD7EBE5461F}" type="presOf" srcId="{B65EBB07-130E-4ABE-A717-E0E5933239C4}" destId="{7B6255DE-538B-403D-949C-9D13E19F37C2}" srcOrd="0" destOrd="0" presId="urn:microsoft.com/office/officeart/2005/8/layout/vList2"/>
    <dgm:cxn modelId="{88835ACD-4849-4803-93CB-990FEB166CB9}" srcId="{0470F68B-2FCC-4E03-BDFA-393B07C740EC}" destId="{DF439C71-C2D4-4260-BCDF-5A44B3862FF0}" srcOrd="1" destOrd="0" parTransId="{7B99C9CB-9BA2-4998-BB31-4B807C5890FC}" sibTransId="{E0AD0676-402C-47F0-9DBD-EBBAEC6B279D}"/>
    <dgm:cxn modelId="{9FD73CD6-B910-491C-9E0D-4E06A0D3598E}" type="presOf" srcId="{FD34F340-F103-4BB6-85E4-C8E02AB8B0A8}" destId="{3499A5EA-C3B0-429D-9046-B4F9E4E3C14D}" srcOrd="0" destOrd="0" presId="urn:microsoft.com/office/officeart/2005/8/layout/vList2"/>
    <dgm:cxn modelId="{864EEEDE-D8B1-4456-BDB6-935E929684AF}" srcId="{FD34F340-F103-4BB6-85E4-C8E02AB8B0A8}" destId="{7FBB9D9F-B523-4B8C-B21B-CB687DB5F8C3}" srcOrd="1" destOrd="0" parTransId="{FCD0AFAC-3C90-4BF7-B7D6-EE55133E480C}" sibTransId="{167537C9-9C13-41AA-93F8-A8F02A8BED89}"/>
    <dgm:cxn modelId="{777679EC-9F24-445F-9C31-273C095321DF}" type="presOf" srcId="{003B6734-B210-460B-874D-17FE89319FF6}" destId="{E4A091D5-322D-4D68-8EC8-FDB9383F560D}" srcOrd="0" destOrd="0" presId="urn:microsoft.com/office/officeart/2005/8/layout/vList2"/>
    <dgm:cxn modelId="{241FE6F2-9683-4558-85C9-04E73F84B133}" srcId="{5EDE9A9B-FC40-4729-A284-BE154BA48079}" destId="{FD34F340-F103-4BB6-85E4-C8E02AB8B0A8}" srcOrd="1" destOrd="0" parTransId="{9FAB82A4-F87A-4BA4-8C57-074AF70B1E54}" sibTransId="{E4E5A3B1-EB62-4EE0-B1F7-0C7514EACF3C}"/>
    <dgm:cxn modelId="{1762DFF9-94CE-43B3-8627-177AA8DB0EDC}" type="presOf" srcId="{94310668-4280-418C-8DF2-7A39A93D6954}" destId="{E4A091D5-322D-4D68-8EC8-FDB9383F560D}" srcOrd="0" destOrd="2" presId="urn:microsoft.com/office/officeart/2005/8/layout/vList2"/>
    <dgm:cxn modelId="{E2A2245F-B990-40C2-B0E9-F9CEE9A7DEA7}" type="presParOf" srcId="{8DF342F4-653A-498F-9442-3BC5F358D130}" destId="{25857758-4D5E-47A2-A430-525B0DEF315B}" srcOrd="0" destOrd="0" presId="urn:microsoft.com/office/officeart/2005/8/layout/vList2"/>
    <dgm:cxn modelId="{2A0D1509-5EBD-4C17-BCD6-188FE84A3740}" type="presParOf" srcId="{8DF342F4-653A-498F-9442-3BC5F358D130}" destId="{0A702BFE-C2E0-449B-B68F-085DC6B26C6C}" srcOrd="1" destOrd="0" presId="urn:microsoft.com/office/officeart/2005/8/layout/vList2"/>
    <dgm:cxn modelId="{EEEE2104-7253-453B-A1CF-068D4D1B9466}" type="presParOf" srcId="{8DF342F4-653A-498F-9442-3BC5F358D130}" destId="{3499A5EA-C3B0-429D-9046-B4F9E4E3C14D}" srcOrd="2" destOrd="0" presId="urn:microsoft.com/office/officeart/2005/8/layout/vList2"/>
    <dgm:cxn modelId="{3A762731-3B8E-479B-98CF-5BCBBC35D0E5}" type="presParOf" srcId="{8DF342F4-653A-498F-9442-3BC5F358D130}" destId="{E4A091D5-322D-4D68-8EC8-FDB9383F560D}" srcOrd="3" destOrd="0" presId="urn:microsoft.com/office/officeart/2005/8/layout/vList2"/>
    <dgm:cxn modelId="{08A3F953-972B-49EC-B510-8899075D5200}" type="presParOf" srcId="{8DF342F4-653A-498F-9442-3BC5F358D130}" destId="{EAD92E4F-2939-4F2A-AF2B-EA42343DEAD3}" srcOrd="4" destOrd="0" presId="urn:microsoft.com/office/officeart/2005/8/layout/vList2"/>
    <dgm:cxn modelId="{A32D5867-8A50-4C2D-8188-60B02AB1F44B}" type="presParOf" srcId="{8DF342F4-653A-498F-9442-3BC5F358D130}" destId="{7B6255DE-538B-403D-949C-9D13E19F37C2}"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FEDC882-FE40-47CA-B136-92C43EA50F33}"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B93B3D94-26FB-460D-B237-ABC711667B25}">
      <dgm:prSet custT="1"/>
      <dgm:spPr/>
      <dgm:t>
        <a:bodyPr/>
        <a:lstStyle/>
        <a:p>
          <a:r>
            <a:rPr lang="en-US" sz="1800" dirty="0"/>
            <a:t>Ensures everyone understands donations:</a:t>
          </a:r>
        </a:p>
      </dgm:t>
    </dgm:pt>
    <dgm:pt modelId="{0BA4FA17-96B4-4661-AF3C-4392FF25D664}" type="parTrans" cxnId="{677D5171-07BF-47FC-BF19-DA0FD0809714}">
      <dgm:prSet/>
      <dgm:spPr/>
      <dgm:t>
        <a:bodyPr/>
        <a:lstStyle/>
        <a:p>
          <a:endParaRPr lang="en-US"/>
        </a:p>
      </dgm:t>
    </dgm:pt>
    <dgm:pt modelId="{2E2FC011-01C4-4244-8F20-DB3D45CC10A6}" type="sibTrans" cxnId="{677D5171-07BF-47FC-BF19-DA0FD0809714}">
      <dgm:prSet/>
      <dgm:spPr/>
      <dgm:t>
        <a:bodyPr/>
        <a:lstStyle/>
        <a:p>
          <a:endParaRPr lang="en-US" dirty="0"/>
        </a:p>
      </dgm:t>
    </dgm:pt>
    <dgm:pt modelId="{0F55EC9C-6D84-4FE5-B518-F9F3DD160C92}">
      <dgm:prSet custT="1"/>
      <dgm:spPr/>
      <dgm:t>
        <a:bodyPr/>
        <a:lstStyle/>
        <a:p>
          <a:r>
            <a:rPr lang="en-US" sz="1800" dirty="0"/>
            <a:t>Are voluntary</a:t>
          </a:r>
        </a:p>
      </dgm:t>
    </dgm:pt>
    <dgm:pt modelId="{8F3FE68E-7030-4B35-8C38-B44C0F7FA1C3}" type="parTrans" cxnId="{4E650676-9DEA-4A14-B45C-9348C0E652AE}">
      <dgm:prSet/>
      <dgm:spPr/>
      <dgm:t>
        <a:bodyPr/>
        <a:lstStyle/>
        <a:p>
          <a:endParaRPr lang="en-US"/>
        </a:p>
      </dgm:t>
    </dgm:pt>
    <dgm:pt modelId="{02196A89-A2E1-4EEB-A890-CD7D6C31A0A2}" type="sibTrans" cxnId="{4E650676-9DEA-4A14-B45C-9348C0E652AE}">
      <dgm:prSet/>
      <dgm:spPr/>
      <dgm:t>
        <a:bodyPr/>
        <a:lstStyle/>
        <a:p>
          <a:endParaRPr lang="en-US"/>
        </a:p>
      </dgm:t>
    </dgm:pt>
    <dgm:pt modelId="{D8B6D7FD-9312-4C44-AB84-636CF8CDD1E2}">
      <dgm:prSet custT="1"/>
      <dgm:spPr/>
      <dgm:t>
        <a:bodyPr/>
        <a:lstStyle/>
        <a:p>
          <a:r>
            <a:rPr lang="en-US" sz="1800" dirty="0"/>
            <a:t>No meal is ever denied based on a person’s  choice to donate or not</a:t>
          </a:r>
        </a:p>
      </dgm:t>
    </dgm:pt>
    <dgm:pt modelId="{93831493-ED5D-4FAF-9713-0EFE46EB2C74}" type="parTrans" cxnId="{F155BD77-DC2A-4CFD-B053-34C04909F78F}">
      <dgm:prSet/>
      <dgm:spPr/>
      <dgm:t>
        <a:bodyPr/>
        <a:lstStyle/>
        <a:p>
          <a:endParaRPr lang="en-US"/>
        </a:p>
      </dgm:t>
    </dgm:pt>
    <dgm:pt modelId="{08B60486-4C11-4D1D-A0B3-93F650076FCF}" type="sibTrans" cxnId="{F155BD77-DC2A-4CFD-B053-34C04909F78F}">
      <dgm:prSet/>
      <dgm:spPr/>
      <dgm:t>
        <a:bodyPr/>
        <a:lstStyle/>
        <a:p>
          <a:endParaRPr lang="en-US"/>
        </a:p>
      </dgm:t>
    </dgm:pt>
    <dgm:pt modelId="{E0DA79D7-EAE4-4372-A9DC-70A05555A6F2}">
      <dgm:prSet custT="1"/>
      <dgm:spPr/>
      <dgm:t>
        <a:bodyPr/>
        <a:lstStyle/>
        <a:p>
          <a:r>
            <a:rPr lang="en-US" sz="1800" dirty="0"/>
            <a:t>Establishes donor privacy &amp; confidentiality</a:t>
          </a:r>
        </a:p>
      </dgm:t>
    </dgm:pt>
    <dgm:pt modelId="{531AAF04-851C-43E7-BECA-F2EF10BDFEDC}" type="parTrans" cxnId="{3FC63C22-6902-4450-B636-0885DCB22AB7}">
      <dgm:prSet/>
      <dgm:spPr/>
      <dgm:t>
        <a:bodyPr/>
        <a:lstStyle/>
        <a:p>
          <a:endParaRPr lang="en-US"/>
        </a:p>
      </dgm:t>
    </dgm:pt>
    <dgm:pt modelId="{9B0E6BA4-9136-4BA2-89F7-9DD700444A1E}" type="sibTrans" cxnId="{3FC63C22-6902-4450-B636-0885DCB22AB7}">
      <dgm:prSet/>
      <dgm:spPr/>
      <dgm:t>
        <a:bodyPr/>
        <a:lstStyle/>
        <a:p>
          <a:endParaRPr lang="en-US" dirty="0"/>
        </a:p>
      </dgm:t>
    </dgm:pt>
    <dgm:pt modelId="{85C755DE-BFFD-4E09-A85E-DFAD66B87A45}">
      <dgm:prSet custT="1"/>
      <dgm:spPr/>
      <dgm:t>
        <a:bodyPr/>
        <a:lstStyle/>
        <a:p>
          <a:r>
            <a:rPr lang="en-US" sz="1800" dirty="0"/>
            <a:t>Relieves consumer concern that donations are being monitored</a:t>
          </a:r>
        </a:p>
      </dgm:t>
    </dgm:pt>
    <dgm:pt modelId="{BCC02A79-FAF3-4F57-8843-2ADD5ECFA11D}" type="parTrans" cxnId="{AAB66365-75BB-4959-AEE3-499A9518A6DD}">
      <dgm:prSet/>
      <dgm:spPr/>
      <dgm:t>
        <a:bodyPr/>
        <a:lstStyle/>
        <a:p>
          <a:endParaRPr lang="en-US"/>
        </a:p>
      </dgm:t>
    </dgm:pt>
    <dgm:pt modelId="{4401C8E4-5D2C-4BB1-B18C-FEB4A28ECE42}" type="sibTrans" cxnId="{AAB66365-75BB-4959-AEE3-499A9518A6DD}">
      <dgm:prSet/>
      <dgm:spPr/>
      <dgm:t>
        <a:bodyPr/>
        <a:lstStyle/>
        <a:p>
          <a:endParaRPr lang="en-US" dirty="0"/>
        </a:p>
      </dgm:t>
    </dgm:pt>
    <dgm:pt modelId="{7602717C-2811-4DE3-91B7-3CA69EFF9859}">
      <dgm:prSet custT="1"/>
      <dgm:spPr/>
      <dgm:t>
        <a:bodyPr/>
        <a:lstStyle/>
        <a:p>
          <a:r>
            <a:rPr lang="en-US" sz="1800" dirty="0"/>
            <a:t>Provides staff &amp; volunteers confidence that they are adequately prepared to work with donations</a:t>
          </a:r>
        </a:p>
      </dgm:t>
    </dgm:pt>
    <dgm:pt modelId="{A4FADC47-1019-4BDB-A90E-8D072FFEBCC1}" type="parTrans" cxnId="{A2B3D5C8-0D03-4D90-87BC-F05143F9BA22}">
      <dgm:prSet/>
      <dgm:spPr/>
      <dgm:t>
        <a:bodyPr/>
        <a:lstStyle/>
        <a:p>
          <a:endParaRPr lang="en-US"/>
        </a:p>
      </dgm:t>
    </dgm:pt>
    <dgm:pt modelId="{46DADF86-6570-47BA-8B5F-669F28FCA6B5}" type="sibTrans" cxnId="{A2B3D5C8-0D03-4D90-87BC-F05143F9BA22}">
      <dgm:prSet/>
      <dgm:spPr/>
      <dgm:t>
        <a:bodyPr/>
        <a:lstStyle/>
        <a:p>
          <a:endParaRPr lang="en-US"/>
        </a:p>
      </dgm:t>
    </dgm:pt>
    <dgm:pt modelId="{C5F842B7-FB75-447E-B62B-D5E5D8AB9C41}" type="pres">
      <dgm:prSet presAssocID="{EFEDC882-FE40-47CA-B136-92C43EA50F33}" presName="outerComposite" presStyleCnt="0">
        <dgm:presLayoutVars>
          <dgm:chMax val="5"/>
          <dgm:dir/>
          <dgm:resizeHandles val="exact"/>
        </dgm:presLayoutVars>
      </dgm:prSet>
      <dgm:spPr/>
    </dgm:pt>
    <dgm:pt modelId="{4D2E6199-384F-4A68-83A7-8594F1E1F602}" type="pres">
      <dgm:prSet presAssocID="{EFEDC882-FE40-47CA-B136-92C43EA50F33}" presName="dummyMaxCanvas" presStyleCnt="0">
        <dgm:presLayoutVars/>
      </dgm:prSet>
      <dgm:spPr/>
    </dgm:pt>
    <dgm:pt modelId="{96B37D67-657E-46BD-9009-BCF503D66B9C}" type="pres">
      <dgm:prSet presAssocID="{EFEDC882-FE40-47CA-B136-92C43EA50F33}" presName="FourNodes_1" presStyleLbl="node1" presStyleIdx="0" presStyleCnt="4" custScaleY="127137">
        <dgm:presLayoutVars>
          <dgm:bulletEnabled val="1"/>
        </dgm:presLayoutVars>
      </dgm:prSet>
      <dgm:spPr/>
    </dgm:pt>
    <dgm:pt modelId="{2CDEF7F0-E205-4EAF-B8FE-7DA583142E06}" type="pres">
      <dgm:prSet presAssocID="{EFEDC882-FE40-47CA-B136-92C43EA50F33}" presName="FourNodes_2" presStyleLbl="node1" presStyleIdx="1" presStyleCnt="4">
        <dgm:presLayoutVars>
          <dgm:bulletEnabled val="1"/>
        </dgm:presLayoutVars>
      </dgm:prSet>
      <dgm:spPr/>
    </dgm:pt>
    <dgm:pt modelId="{2625904E-5347-4D06-AB13-A591BF6E2BD0}" type="pres">
      <dgm:prSet presAssocID="{EFEDC882-FE40-47CA-B136-92C43EA50F33}" presName="FourNodes_3" presStyleLbl="node1" presStyleIdx="2" presStyleCnt="4">
        <dgm:presLayoutVars>
          <dgm:bulletEnabled val="1"/>
        </dgm:presLayoutVars>
      </dgm:prSet>
      <dgm:spPr/>
    </dgm:pt>
    <dgm:pt modelId="{FA628B16-D9BA-46D6-9551-66D651374C08}" type="pres">
      <dgm:prSet presAssocID="{EFEDC882-FE40-47CA-B136-92C43EA50F33}" presName="FourNodes_4" presStyleLbl="node1" presStyleIdx="3" presStyleCnt="4">
        <dgm:presLayoutVars>
          <dgm:bulletEnabled val="1"/>
        </dgm:presLayoutVars>
      </dgm:prSet>
      <dgm:spPr/>
    </dgm:pt>
    <dgm:pt modelId="{9D9CEE08-E669-4574-A03A-F8C44C1786C6}" type="pres">
      <dgm:prSet presAssocID="{EFEDC882-FE40-47CA-B136-92C43EA50F33}" presName="FourConn_1-2" presStyleLbl="fgAccFollowNode1" presStyleIdx="0" presStyleCnt="3">
        <dgm:presLayoutVars>
          <dgm:bulletEnabled val="1"/>
        </dgm:presLayoutVars>
      </dgm:prSet>
      <dgm:spPr/>
    </dgm:pt>
    <dgm:pt modelId="{A1586097-D592-4900-A814-B26CAF431CC2}" type="pres">
      <dgm:prSet presAssocID="{EFEDC882-FE40-47CA-B136-92C43EA50F33}" presName="FourConn_2-3" presStyleLbl="fgAccFollowNode1" presStyleIdx="1" presStyleCnt="3">
        <dgm:presLayoutVars>
          <dgm:bulletEnabled val="1"/>
        </dgm:presLayoutVars>
      </dgm:prSet>
      <dgm:spPr/>
    </dgm:pt>
    <dgm:pt modelId="{D994C458-5179-48F6-864B-B02283AB4524}" type="pres">
      <dgm:prSet presAssocID="{EFEDC882-FE40-47CA-B136-92C43EA50F33}" presName="FourConn_3-4" presStyleLbl="fgAccFollowNode1" presStyleIdx="2" presStyleCnt="3">
        <dgm:presLayoutVars>
          <dgm:bulletEnabled val="1"/>
        </dgm:presLayoutVars>
      </dgm:prSet>
      <dgm:spPr/>
    </dgm:pt>
    <dgm:pt modelId="{13B9B58E-398D-424A-B612-94DDFB4A9AC4}" type="pres">
      <dgm:prSet presAssocID="{EFEDC882-FE40-47CA-B136-92C43EA50F33}" presName="FourNodes_1_text" presStyleLbl="node1" presStyleIdx="3" presStyleCnt="4">
        <dgm:presLayoutVars>
          <dgm:bulletEnabled val="1"/>
        </dgm:presLayoutVars>
      </dgm:prSet>
      <dgm:spPr/>
    </dgm:pt>
    <dgm:pt modelId="{A97A8A59-C30D-4DEB-B45A-D71220AE1ECF}" type="pres">
      <dgm:prSet presAssocID="{EFEDC882-FE40-47CA-B136-92C43EA50F33}" presName="FourNodes_2_text" presStyleLbl="node1" presStyleIdx="3" presStyleCnt="4">
        <dgm:presLayoutVars>
          <dgm:bulletEnabled val="1"/>
        </dgm:presLayoutVars>
      </dgm:prSet>
      <dgm:spPr/>
    </dgm:pt>
    <dgm:pt modelId="{3DF640F9-20CF-4C3B-B52F-7904300DE680}" type="pres">
      <dgm:prSet presAssocID="{EFEDC882-FE40-47CA-B136-92C43EA50F33}" presName="FourNodes_3_text" presStyleLbl="node1" presStyleIdx="3" presStyleCnt="4">
        <dgm:presLayoutVars>
          <dgm:bulletEnabled val="1"/>
        </dgm:presLayoutVars>
      </dgm:prSet>
      <dgm:spPr/>
    </dgm:pt>
    <dgm:pt modelId="{EDC1C576-6C77-4547-8BBE-B3D8D135063C}" type="pres">
      <dgm:prSet presAssocID="{EFEDC882-FE40-47CA-B136-92C43EA50F33}" presName="FourNodes_4_text" presStyleLbl="node1" presStyleIdx="3" presStyleCnt="4">
        <dgm:presLayoutVars>
          <dgm:bulletEnabled val="1"/>
        </dgm:presLayoutVars>
      </dgm:prSet>
      <dgm:spPr/>
    </dgm:pt>
  </dgm:ptLst>
  <dgm:cxnLst>
    <dgm:cxn modelId="{E60B1D08-923C-43BA-B49D-B7F9E10A241F}" type="presOf" srcId="{D8B6D7FD-9312-4C44-AB84-636CF8CDD1E2}" destId="{96B37D67-657E-46BD-9009-BCF503D66B9C}" srcOrd="0" destOrd="2" presId="urn:microsoft.com/office/officeart/2005/8/layout/vProcess5"/>
    <dgm:cxn modelId="{515A161C-C456-4A32-A66B-704BBEC51B01}" type="presOf" srcId="{0F55EC9C-6D84-4FE5-B518-F9F3DD160C92}" destId="{96B37D67-657E-46BD-9009-BCF503D66B9C}" srcOrd="0" destOrd="1" presId="urn:microsoft.com/office/officeart/2005/8/layout/vProcess5"/>
    <dgm:cxn modelId="{3FC63C22-6902-4450-B636-0885DCB22AB7}" srcId="{EFEDC882-FE40-47CA-B136-92C43EA50F33}" destId="{E0DA79D7-EAE4-4372-A9DC-70A05555A6F2}" srcOrd="1" destOrd="0" parTransId="{531AAF04-851C-43E7-BECA-F2EF10BDFEDC}" sibTransId="{9B0E6BA4-9136-4BA2-89F7-9DD700444A1E}"/>
    <dgm:cxn modelId="{AD10E832-EBA4-40CA-AA84-821E38239A8C}" type="presOf" srcId="{85C755DE-BFFD-4E09-A85E-DFAD66B87A45}" destId="{3DF640F9-20CF-4C3B-B52F-7904300DE680}" srcOrd="1" destOrd="0" presId="urn:microsoft.com/office/officeart/2005/8/layout/vProcess5"/>
    <dgm:cxn modelId="{AAB66365-75BB-4959-AEE3-499A9518A6DD}" srcId="{EFEDC882-FE40-47CA-B136-92C43EA50F33}" destId="{85C755DE-BFFD-4E09-A85E-DFAD66B87A45}" srcOrd="2" destOrd="0" parTransId="{BCC02A79-FAF3-4F57-8843-2ADD5ECFA11D}" sibTransId="{4401C8E4-5D2C-4BB1-B18C-FEB4A28ECE42}"/>
    <dgm:cxn modelId="{18C6326B-8108-4BE7-9060-0287A107C501}" type="presOf" srcId="{E0DA79D7-EAE4-4372-A9DC-70A05555A6F2}" destId="{A97A8A59-C30D-4DEB-B45A-D71220AE1ECF}" srcOrd="1" destOrd="0" presId="urn:microsoft.com/office/officeart/2005/8/layout/vProcess5"/>
    <dgm:cxn modelId="{9C7CD24C-9201-4331-9386-B6B518286E01}" type="presOf" srcId="{7602717C-2811-4DE3-91B7-3CA69EFF9859}" destId="{FA628B16-D9BA-46D6-9551-66D651374C08}" srcOrd="0" destOrd="0" presId="urn:microsoft.com/office/officeart/2005/8/layout/vProcess5"/>
    <dgm:cxn modelId="{677D5171-07BF-47FC-BF19-DA0FD0809714}" srcId="{EFEDC882-FE40-47CA-B136-92C43EA50F33}" destId="{B93B3D94-26FB-460D-B237-ABC711667B25}" srcOrd="0" destOrd="0" parTransId="{0BA4FA17-96B4-4661-AF3C-4392FF25D664}" sibTransId="{2E2FC011-01C4-4244-8F20-DB3D45CC10A6}"/>
    <dgm:cxn modelId="{4E650676-9DEA-4A14-B45C-9348C0E652AE}" srcId="{B93B3D94-26FB-460D-B237-ABC711667B25}" destId="{0F55EC9C-6D84-4FE5-B518-F9F3DD160C92}" srcOrd="0" destOrd="0" parTransId="{8F3FE68E-7030-4B35-8C38-B44C0F7FA1C3}" sibTransId="{02196A89-A2E1-4EEB-A890-CD7D6C31A0A2}"/>
    <dgm:cxn modelId="{1907A177-9BA5-412B-BF14-243F69A4C8AB}" type="presOf" srcId="{B93B3D94-26FB-460D-B237-ABC711667B25}" destId="{96B37D67-657E-46BD-9009-BCF503D66B9C}" srcOrd="0" destOrd="0" presId="urn:microsoft.com/office/officeart/2005/8/layout/vProcess5"/>
    <dgm:cxn modelId="{F155BD77-DC2A-4CFD-B053-34C04909F78F}" srcId="{B93B3D94-26FB-460D-B237-ABC711667B25}" destId="{D8B6D7FD-9312-4C44-AB84-636CF8CDD1E2}" srcOrd="1" destOrd="0" parTransId="{93831493-ED5D-4FAF-9713-0EFE46EB2C74}" sibTransId="{08B60486-4C11-4D1D-A0B3-93F650076FCF}"/>
    <dgm:cxn modelId="{DEA67284-C411-4118-A36A-C27E2C1DD976}" type="presOf" srcId="{D8B6D7FD-9312-4C44-AB84-636CF8CDD1E2}" destId="{13B9B58E-398D-424A-B612-94DDFB4A9AC4}" srcOrd="1" destOrd="2" presId="urn:microsoft.com/office/officeart/2005/8/layout/vProcess5"/>
    <dgm:cxn modelId="{61FEB5A8-1175-4D03-97AF-4B06918CC3A7}" type="presOf" srcId="{EFEDC882-FE40-47CA-B136-92C43EA50F33}" destId="{C5F842B7-FB75-447E-B62B-D5E5D8AB9C41}" srcOrd="0" destOrd="0" presId="urn:microsoft.com/office/officeart/2005/8/layout/vProcess5"/>
    <dgm:cxn modelId="{F716BCB3-9BED-4DA9-80A4-31FC8EF3E157}" type="presOf" srcId="{2E2FC011-01C4-4244-8F20-DB3D45CC10A6}" destId="{9D9CEE08-E669-4574-A03A-F8C44C1786C6}" srcOrd="0" destOrd="0" presId="urn:microsoft.com/office/officeart/2005/8/layout/vProcess5"/>
    <dgm:cxn modelId="{756C3BBB-AC6A-45AC-A559-25BBFDA923E6}" type="presOf" srcId="{B93B3D94-26FB-460D-B237-ABC711667B25}" destId="{13B9B58E-398D-424A-B612-94DDFB4A9AC4}" srcOrd="1" destOrd="0" presId="urn:microsoft.com/office/officeart/2005/8/layout/vProcess5"/>
    <dgm:cxn modelId="{AEB050C2-9438-4CEB-984C-A0098A8D711B}" type="presOf" srcId="{E0DA79D7-EAE4-4372-A9DC-70A05555A6F2}" destId="{2CDEF7F0-E205-4EAF-B8FE-7DA583142E06}" srcOrd="0" destOrd="0" presId="urn:microsoft.com/office/officeart/2005/8/layout/vProcess5"/>
    <dgm:cxn modelId="{A2B3D5C8-0D03-4D90-87BC-F05143F9BA22}" srcId="{EFEDC882-FE40-47CA-B136-92C43EA50F33}" destId="{7602717C-2811-4DE3-91B7-3CA69EFF9859}" srcOrd="3" destOrd="0" parTransId="{A4FADC47-1019-4BDB-A90E-8D072FFEBCC1}" sibTransId="{46DADF86-6570-47BA-8B5F-669F28FCA6B5}"/>
    <dgm:cxn modelId="{F8065BCD-AD9C-4734-AEC5-FF4DF5C37AD3}" type="presOf" srcId="{7602717C-2811-4DE3-91B7-3CA69EFF9859}" destId="{EDC1C576-6C77-4547-8BBE-B3D8D135063C}" srcOrd="1" destOrd="0" presId="urn:microsoft.com/office/officeart/2005/8/layout/vProcess5"/>
    <dgm:cxn modelId="{65F697DF-4818-4888-9D15-B87DBCBE0029}" type="presOf" srcId="{9B0E6BA4-9136-4BA2-89F7-9DD700444A1E}" destId="{A1586097-D592-4900-A814-B26CAF431CC2}" srcOrd="0" destOrd="0" presId="urn:microsoft.com/office/officeart/2005/8/layout/vProcess5"/>
    <dgm:cxn modelId="{6EAF54E3-878F-4453-9325-A3936FD672D5}" type="presOf" srcId="{85C755DE-BFFD-4E09-A85E-DFAD66B87A45}" destId="{2625904E-5347-4D06-AB13-A591BF6E2BD0}" srcOrd="0" destOrd="0" presId="urn:microsoft.com/office/officeart/2005/8/layout/vProcess5"/>
    <dgm:cxn modelId="{54B0D7E7-1FD1-4F0E-9915-32BAB1BBCBBA}" type="presOf" srcId="{0F55EC9C-6D84-4FE5-B518-F9F3DD160C92}" destId="{13B9B58E-398D-424A-B612-94DDFB4A9AC4}" srcOrd="1" destOrd="1" presId="urn:microsoft.com/office/officeart/2005/8/layout/vProcess5"/>
    <dgm:cxn modelId="{7C8332F7-50E6-4782-87F9-7A86F3D1E581}" type="presOf" srcId="{4401C8E4-5D2C-4BB1-B18C-FEB4A28ECE42}" destId="{D994C458-5179-48F6-864B-B02283AB4524}" srcOrd="0" destOrd="0" presId="urn:microsoft.com/office/officeart/2005/8/layout/vProcess5"/>
    <dgm:cxn modelId="{BC236E0F-86F9-4AF8-9FEA-90C9F24752F8}" type="presParOf" srcId="{C5F842B7-FB75-447E-B62B-D5E5D8AB9C41}" destId="{4D2E6199-384F-4A68-83A7-8594F1E1F602}" srcOrd="0" destOrd="0" presId="urn:microsoft.com/office/officeart/2005/8/layout/vProcess5"/>
    <dgm:cxn modelId="{A6A9B72C-0AB5-4FD5-87FB-DDDC6043C249}" type="presParOf" srcId="{C5F842B7-FB75-447E-B62B-D5E5D8AB9C41}" destId="{96B37D67-657E-46BD-9009-BCF503D66B9C}" srcOrd="1" destOrd="0" presId="urn:microsoft.com/office/officeart/2005/8/layout/vProcess5"/>
    <dgm:cxn modelId="{E6D59BD0-BEBB-4114-BAE0-3723B48FC6C1}" type="presParOf" srcId="{C5F842B7-FB75-447E-B62B-D5E5D8AB9C41}" destId="{2CDEF7F0-E205-4EAF-B8FE-7DA583142E06}" srcOrd="2" destOrd="0" presId="urn:microsoft.com/office/officeart/2005/8/layout/vProcess5"/>
    <dgm:cxn modelId="{E8DC50EB-4B57-40AF-B05A-F50B9AEC3516}" type="presParOf" srcId="{C5F842B7-FB75-447E-B62B-D5E5D8AB9C41}" destId="{2625904E-5347-4D06-AB13-A591BF6E2BD0}" srcOrd="3" destOrd="0" presId="urn:microsoft.com/office/officeart/2005/8/layout/vProcess5"/>
    <dgm:cxn modelId="{0936C26C-348F-463F-9415-8A5BA927D598}" type="presParOf" srcId="{C5F842B7-FB75-447E-B62B-D5E5D8AB9C41}" destId="{FA628B16-D9BA-46D6-9551-66D651374C08}" srcOrd="4" destOrd="0" presId="urn:microsoft.com/office/officeart/2005/8/layout/vProcess5"/>
    <dgm:cxn modelId="{B1688D6C-998A-4AF3-8D76-F075ABBA9429}" type="presParOf" srcId="{C5F842B7-FB75-447E-B62B-D5E5D8AB9C41}" destId="{9D9CEE08-E669-4574-A03A-F8C44C1786C6}" srcOrd="5" destOrd="0" presId="urn:microsoft.com/office/officeart/2005/8/layout/vProcess5"/>
    <dgm:cxn modelId="{A4368FCA-6DC4-46BB-80C3-B89CE4A630B2}" type="presParOf" srcId="{C5F842B7-FB75-447E-B62B-D5E5D8AB9C41}" destId="{A1586097-D592-4900-A814-B26CAF431CC2}" srcOrd="6" destOrd="0" presId="urn:microsoft.com/office/officeart/2005/8/layout/vProcess5"/>
    <dgm:cxn modelId="{25ADFF01-5D75-4925-B3AF-42F2DF8FC84C}" type="presParOf" srcId="{C5F842B7-FB75-447E-B62B-D5E5D8AB9C41}" destId="{D994C458-5179-48F6-864B-B02283AB4524}" srcOrd="7" destOrd="0" presId="urn:microsoft.com/office/officeart/2005/8/layout/vProcess5"/>
    <dgm:cxn modelId="{038A2A5B-C96A-4283-B8C1-BA2515B3CD66}" type="presParOf" srcId="{C5F842B7-FB75-447E-B62B-D5E5D8AB9C41}" destId="{13B9B58E-398D-424A-B612-94DDFB4A9AC4}" srcOrd="8" destOrd="0" presId="urn:microsoft.com/office/officeart/2005/8/layout/vProcess5"/>
    <dgm:cxn modelId="{460D5696-17D1-4AA2-A1DE-AB3B9B971458}" type="presParOf" srcId="{C5F842B7-FB75-447E-B62B-D5E5D8AB9C41}" destId="{A97A8A59-C30D-4DEB-B45A-D71220AE1ECF}" srcOrd="9" destOrd="0" presId="urn:microsoft.com/office/officeart/2005/8/layout/vProcess5"/>
    <dgm:cxn modelId="{BBEA9A71-B4D8-4084-B396-ABF773429D86}" type="presParOf" srcId="{C5F842B7-FB75-447E-B62B-D5E5D8AB9C41}" destId="{3DF640F9-20CF-4C3B-B52F-7904300DE680}" srcOrd="10" destOrd="0" presId="urn:microsoft.com/office/officeart/2005/8/layout/vProcess5"/>
    <dgm:cxn modelId="{5697BA70-9F32-44FA-AB1A-2F2FA88DCC0D}" type="presParOf" srcId="{C5F842B7-FB75-447E-B62B-D5E5D8AB9C41}" destId="{EDC1C576-6C77-4547-8BBE-B3D8D135063C}"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3A07C31-AD9E-4C8E-A737-94F2EDEBD38C}"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6AA6E90D-7C00-42A1-81F4-8167192F5FB3}">
      <dgm:prSet custT="1"/>
      <dgm:spPr/>
      <dgm:t>
        <a:bodyPr/>
        <a:lstStyle/>
        <a:p>
          <a:r>
            <a:rPr lang="en-US" sz="1800" dirty="0"/>
            <a:t>All Nutrition Program donations</a:t>
          </a:r>
        </a:p>
      </dgm:t>
    </dgm:pt>
    <dgm:pt modelId="{DD12468A-69B8-4658-AEAD-6A8680B79839}" type="parTrans" cxnId="{C9BB6C76-D080-4C5E-A39E-81428021A3A5}">
      <dgm:prSet/>
      <dgm:spPr/>
      <dgm:t>
        <a:bodyPr/>
        <a:lstStyle/>
        <a:p>
          <a:endParaRPr lang="en-US"/>
        </a:p>
      </dgm:t>
    </dgm:pt>
    <dgm:pt modelId="{299ED1C8-5B89-4B1A-A3D3-3A462F2D64F7}" type="sibTrans" cxnId="{C9BB6C76-D080-4C5E-A39E-81428021A3A5}">
      <dgm:prSet/>
      <dgm:spPr/>
      <dgm:t>
        <a:bodyPr/>
        <a:lstStyle/>
        <a:p>
          <a:endParaRPr lang="en-US"/>
        </a:p>
      </dgm:t>
    </dgm:pt>
    <dgm:pt modelId="{C9D3E248-E7AF-4695-BCC7-889F012BCFA3}">
      <dgm:prSet custT="1"/>
      <dgm:spPr/>
      <dgm:t>
        <a:bodyPr/>
        <a:lstStyle/>
        <a:p>
          <a:r>
            <a:rPr lang="en-US" sz="1800" dirty="0"/>
            <a:t>All forms of payment</a:t>
          </a:r>
        </a:p>
      </dgm:t>
    </dgm:pt>
    <dgm:pt modelId="{AC9EBA24-4EB8-4EDE-B708-F52C18C65E33}" type="parTrans" cxnId="{D6F389AB-6DC3-4023-8226-20B95B451F59}">
      <dgm:prSet/>
      <dgm:spPr/>
      <dgm:t>
        <a:bodyPr/>
        <a:lstStyle/>
        <a:p>
          <a:endParaRPr lang="en-US"/>
        </a:p>
      </dgm:t>
    </dgm:pt>
    <dgm:pt modelId="{7846625B-9E02-40B7-8844-891656071C37}" type="sibTrans" cxnId="{D6F389AB-6DC3-4023-8226-20B95B451F59}">
      <dgm:prSet/>
      <dgm:spPr/>
      <dgm:t>
        <a:bodyPr/>
        <a:lstStyle/>
        <a:p>
          <a:endParaRPr lang="en-US"/>
        </a:p>
      </dgm:t>
    </dgm:pt>
    <dgm:pt modelId="{1A2E604C-9FCC-497C-9575-5B7CC2A3E179}">
      <dgm:prSet custT="1"/>
      <dgm:spPr/>
      <dgm:t>
        <a:bodyPr/>
        <a:lstStyle/>
        <a:p>
          <a:r>
            <a:rPr lang="en-US" sz="1800" dirty="0"/>
            <a:t>Cash</a:t>
          </a:r>
        </a:p>
      </dgm:t>
    </dgm:pt>
    <dgm:pt modelId="{4644637E-AAA6-45C2-A06F-9995A2C192A0}" type="parTrans" cxnId="{99EB2952-8648-4AC0-97B8-D9DC9205DFD7}">
      <dgm:prSet/>
      <dgm:spPr/>
      <dgm:t>
        <a:bodyPr/>
        <a:lstStyle/>
        <a:p>
          <a:endParaRPr lang="en-US"/>
        </a:p>
      </dgm:t>
    </dgm:pt>
    <dgm:pt modelId="{6BAFDC84-1D3F-4108-B72B-EE1786B09C9F}" type="sibTrans" cxnId="{99EB2952-8648-4AC0-97B8-D9DC9205DFD7}">
      <dgm:prSet/>
      <dgm:spPr/>
      <dgm:t>
        <a:bodyPr/>
        <a:lstStyle/>
        <a:p>
          <a:endParaRPr lang="en-US"/>
        </a:p>
      </dgm:t>
    </dgm:pt>
    <dgm:pt modelId="{0B68A339-991E-45E4-AF2D-BC691DF39309}">
      <dgm:prSet custT="1"/>
      <dgm:spPr/>
      <dgm:t>
        <a:bodyPr/>
        <a:lstStyle/>
        <a:p>
          <a:r>
            <a:rPr lang="en-US" sz="1800" dirty="0"/>
            <a:t>Checks</a:t>
          </a:r>
        </a:p>
      </dgm:t>
    </dgm:pt>
    <dgm:pt modelId="{EEA2D45E-3A9B-43A7-8197-62D4918CD685}" type="parTrans" cxnId="{E0FC7425-FC56-4BFE-9FDF-1F96F61DAECC}">
      <dgm:prSet/>
      <dgm:spPr/>
      <dgm:t>
        <a:bodyPr/>
        <a:lstStyle/>
        <a:p>
          <a:endParaRPr lang="en-US"/>
        </a:p>
      </dgm:t>
    </dgm:pt>
    <dgm:pt modelId="{E9FA054E-820F-4545-9BBE-231FA8F84D45}" type="sibTrans" cxnId="{E0FC7425-FC56-4BFE-9FDF-1F96F61DAECC}">
      <dgm:prSet/>
      <dgm:spPr/>
      <dgm:t>
        <a:bodyPr/>
        <a:lstStyle/>
        <a:p>
          <a:endParaRPr lang="en-US"/>
        </a:p>
      </dgm:t>
    </dgm:pt>
    <dgm:pt modelId="{78CBF238-CC29-4EEB-B032-9D1177F9C8BD}">
      <dgm:prSet custT="1"/>
      <dgm:spPr/>
      <dgm:t>
        <a:bodyPr/>
        <a:lstStyle/>
        <a:p>
          <a:r>
            <a:rPr lang="en-US" sz="1800" dirty="0"/>
            <a:t>SNAP</a:t>
          </a:r>
        </a:p>
      </dgm:t>
    </dgm:pt>
    <dgm:pt modelId="{18810FE3-A4E7-4033-8686-493B7BE99925}" type="parTrans" cxnId="{034D4855-60A8-4F19-A893-4BEC980F63CD}">
      <dgm:prSet/>
      <dgm:spPr/>
      <dgm:t>
        <a:bodyPr/>
        <a:lstStyle/>
        <a:p>
          <a:endParaRPr lang="en-US"/>
        </a:p>
      </dgm:t>
    </dgm:pt>
    <dgm:pt modelId="{F360FC93-98FB-46DB-ABB8-AF2B36F8A6A2}" type="sibTrans" cxnId="{034D4855-60A8-4F19-A893-4BEC980F63CD}">
      <dgm:prSet/>
      <dgm:spPr/>
      <dgm:t>
        <a:bodyPr/>
        <a:lstStyle/>
        <a:p>
          <a:endParaRPr lang="en-US"/>
        </a:p>
      </dgm:t>
    </dgm:pt>
    <dgm:pt modelId="{5B9398D2-BB6D-4F1F-BE51-898748266819}" type="pres">
      <dgm:prSet presAssocID="{53A07C31-AD9E-4C8E-A737-94F2EDEBD38C}" presName="linear" presStyleCnt="0">
        <dgm:presLayoutVars>
          <dgm:animLvl val="lvl"/>
          <dgm:resizeHandles val="exact"/>
        </dgm:presLayoutVars>
      </dgm:prSet>
      <dgm:spPr/>
    </dgm:pt>
    <dgm:pt modelId="{3F548215-E11F-4093-87F9-2A5EFE067538}" type="pres">
      <dgm:prSet presAssocID="{6AA6E90D-7C00-42A1-81F4-8167192F5FB3}" presName="parentText" presStyleLbl="node1" presStyleIdx="0" presStyleCnt="2">
        <dgm:presLayoutVars>
          <dgm:chMax val="0"/>
          <dgm:bulletEnabled val="1"/>
        </dgm:presLayoutVars>
      </dgm:prSet>
      <dgm:spPr/>
    </dgm:pt>
    <dgm:pt modelId="{C6DF5E99-D046-4090-B3CF-1F8DE4E6B655}" type="pres">
      <dgm:prSet presAssocID="{299ED1C8-5B89-4B1A-A3D3-3A462F2D64F7}" presName="spacer" presStyleCnt="0"/>
      <dgm:spPr/>
    </dgm:pt>
    <dgm:pt modelId="{354B61F7-88A3-47C3-99BA-F4E3C3A5DD83}" type="pres">
      <dgm:prSet presAssocID="{C9D3E248-E7AF-4695-BCC7-889F012BCFA3}" presName="parentText" presStyleLbl="node1" presStyleIdx="1" presStyleCnt="2">
        <dgm:presLayoutVars>
          <dgm:chMax val="0"/>
          <dgm:bulletEnabled val="1"/>
        </dgm:presLayoutVars>
      </dgm:prSet>
      <dgm:spPr/>
    </dgm:pt>
    <dgm:pt modelId="{4BADBA81-C32F-423F-9E74-F21F3F1B97E8}" type="pres">
      <dgm:prSet presAssocID="{C9D3E248-E7AF-4695-BCC7-889F012BCFA3}" presName="childText" presStyleLbl="revTx" presStyleIdx="0" presStyleCnt="1">
        <dgm:presLayoutVars>
          <dgm:bulletEnabled val="1"/>
        </dgm:presLayoutVars>
      </dgm:prSet>
      <dgm:spPr/>
    </dgm:pt>
  </dgm:ptLst>
  <dgm:cxnLst>
    <dgm:cxn modelId="{A2CBD111-CFB8-4366-9128-9047D112F068}" type="presOf" srcId="{C9D3E248-E7AF-4695-BCC7-889F012BCFA3}" destId="{354B61F7-88A3-47C3-99BA-F4E3C3A5DD83}" srcOrd="0" destOrd="0" presId="urn:microsoft.com/office/officeart/2005/8/layout/vList2"/>
    <dgm:cxn modelId="{E0FC7425-FC56-4BFE-9FDF-1F96F61DAECC}" srcId="{C9D3E248-E7AF-4695-BCC7-889F012BCFA3}" destId="{0B68A339-991E-45E4-AF2D-BC691DF39309}" srcOrd="1" destOrd="0" parTransId="{EEA2D45E-3A9B-43A7-8197-62D4918CD685}" sibTransId="{E9FA054E-820F-4545-9BBE-231FA8F84D45}"/>
    <dgm:cxn modelId="{AF7F3C68-E173-4104-B106-EE0FAAEB4EC2}" type="presOf" srcId="{1A2E604C-9FCC-497C-9575-5B7CC2A3E179}" destId="{4BADBA81-C32F-423F-9E74-F21F3F1B97E8}" srcOrd="0" destOrd="0" presId="urn:microsoft.com/office/officeart/2005/8/layout/vList2"/>
    <dgm:cxn modelId="{99EB2952-8648-4AC0-97B8-D9DC9205DFD7}" srcId="{C9D3E248-E7AF-4695-BCC7-889F012BCFA3}" destId="{1A2E604C-9FCC-497C-9575-5B7CC2A3E179}" srcOrd="0" destOrd="0" parTransId="{4644637E-AAA6-45C2-A06F-9995A2C192A0}" sibTransId="{6BAFDC84-1D3F-4108-B72B-EE1786B09C9F}"/>
    <dgm:cxn modelId="{B132D672-8D62-4F2F-9282-DB9279120062}" type="presOf" srcId="{53A07C31-AD9E-4C8E-A737-94F2EDEBD38C}" destId="{5B9398D2-BB6D-4F1F-BE51-898748266819}" srcOrd="0" destOrd="0" presId="urn:microsoft.com/office/officeart/2005/8/layout/vList2"/>
    <dgm:cxn modelId="{034D4855-60A8-4F19-A893-4BEC980F63CD}" srcId="{C9D3E248-E7AF-4695-BCC7-889F012BCFA3}" destId="{78CBF238-CC29-4EEB-B032-9D1177F9C8BD}" srcOrd="2" destOrd="0" parTransId="{18810FE3-A4E7-4033-8686-493B7BE99925}" sibTransId="{F360FC93-98FB-46DB-ABB8-AF2B36F8A6A2}"/>
    <dgm:cxn modelId="{C9BB6C76-D080-4C5E-A39E-81428021A3A5}" srcId="{53A07C31-AD9E-4C8E-A737-94F2EDEBD38C}" destId="{6AA6E90D-7C00-42A1-81F4-8167192F5FB3}" srcOrd="0" destOrd="0" parTransId="{DD12468A-69B8-4658-AEAD-6A8680B79839}" sibTransId="{299ED1C8-5B89-4B1A-A3D3-3A462F2D64F7}"/>
    <dgm:cxn modelId="{95749C58-DE65-4F34-8FD2-46D5281114A8}" type="presOf" srcId="{78CBF238-CC29-4EEB-B032-9D1177F9C8BD}" destId="{4BADBA81-C32F-423F-9E74-F21F3F1B97E8}" srcOrd="0" destOrd="2" presId="urn:microsoft.com/office/officeart/2005/8/layout/vList2"/>
    <dgm:cxn modelId="{B1DF0F92-086D-4BE3-9D5C-FAC554BA70C7}" type="presOf" srcId="{6AA6E90D-7C00-42A1-81F4-8167192F5FB3}" destId="{3F548215-E11F-4093-87F9-2A5EFE067538}" srcOrd="0" destOrd="0" presId="urn:microsoft.com/office/officeart/2005/8/layout/vList2"/>
    <dgm:cxn modelId="{D6F389AB-6DC3-4023-8226-20B95B451F59}" srcId="{53A07C31-AD9E-4C8E-A737-94F2EDEBD38C}" destId="{C9D3E248-E7AF-4695-BCC7-889F012BCFA3}" srcOrd="1" destOrd="0" parTransId="{AC9EBA24-4EB8-4EDE-B708-F52C18C65E33}" sibTransId="{7846625B-9E02-40B7-8844-891656071C37}"/>
    <dgm:cxn modelId="{D3AC7EE4-F7F2-4424-8DE0-4A4244BD8DD7}" type="presOf" srcId="{0B68A339-991E-45E4-AF2D-BC691DF39309}" destId="{4BADBA81-C32F-423F-9E74-F21F3F1B97E8}" srcOrd="0" destOrd="1" presId="urn:microsoft.com/office/officeart/2005/8/layout/vList2"/>
    <dgm:cxn modelId="{C9818708-2C5C-42B5-B07C-E631D4A92804}" type="presParOf" srcId="{5B9398D2-BB6D-4F1F-BE51-898748266819}" destId="{3F548215-E11F-4093-87F9-2A5EFE067538}" srcOrd="0" destOrd="0" presId="urn:microsoft.com/office/officeart/2005/8/layout/vList2"/>
    <dgm:cxn modelId="{5957C76A-E17B-4F63-AEAF-ACFBA9BEBA91}" type="presParOf" srcId="{5B9398D2-BB6D-4F1F-BE51-898748266819}" destId="{C6DF5E99-D046-4090-B3CF-1F8DE4E6B655}" srcOrd="1" destOrd="0" presId="urn:microsoft.com/office/officeart/2005/8/layout/vList2"/>
    <dgm:cxn modelId="{F2247A61-B131-4783-83E7-BDF9F21CE188}" type="presParOf" srcId="{5B9398D2-BB6D-4F1F-BE51-898748266819}" destId="{354B61F7-88A3-47C3-99BA-F4E3C3A5DD83}" srcOrd="2" destOrd="0" presId="urn:microsoft.com/office/officeart/2005/8/layout/vList2"/>
    <dgm:cxn modelId="{C0D07290-1125-467E-8606-DCBEEF6B0D09}" type="presParOf" srcId="{5B9398D2-BB6D-4F1F-BE51-898748266819}" destId="{4BADBA81-C32F-423F-9E74-F21F3F1B97E8}"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81677E4-5FE6-4996-920A-069CAA9A9E95}"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DA9E6C45-13B1-46E7-AECE-6D3B43DF9BF3}">
      <dgm:prSet custT="1"/>
      <dgm:spPr/>
      <dgm:t>
        <a:bodyPr/>
        <a:lstStyle/>
        <a:p>
          <a:pPr>
            <a:defRPr cap="all"/>
          </a:pPr>
          <a:r>
            <a:rPr lang="en-US" sz="1800" dirty="0"/>
            <a:t>Recommended after each service</a:t>
          </a:r>
        </a:p>
      </dgm:t>
    </dgm:pt>
    <dgm:pt modelId="{9B80287A-043E-42CD-8721-0A119A1E4AD4}" type="parTrans" cxnId="{A24D4667-BF80-42C3-88E5-1F45FBEF7DF2}">
      <dgm:prSet/>
      <dgm:spPr/>
      <dgm:t>
        <a:bodyPr/>
        <a:lstStyle/>
        <a:p>
          <a:endParaRPr lang="en-US"/>
        </a:p>
      </dgm:t>
    </dgm:pt>
    <dgm:pt modelId="{EA3F3E16-FAA3-49FD-B956-966C86BF9DC0}" type="sibTrans" cxnId="{A24D4667-BF80-42C3-88E5-1F45FBEF7DF2}">
      <dgm:prSet/>
      <dgm:spPr/>
      <dgm:t>
        <a:bodyPr/>
        <a:lstStyle/>
        <a:p>
          <a:endParaRPr lang="en-US"/>
        </a:p>
      </dgm:t>
    </dgm:pt>
    <dgm:pt modelId="{28E70067-CFFD-41E2-9A7C-58CEAC71D91D}">
      <dgm:prSet custT="1"/>
      <dgm:spPr/>
      <dgm:t>
        <a:bodyPr/>
        <a:lstStyle/>
        <a:p>
          <a:pPr>
            <a:defRPr cap="all"/>
          </a:pPr>
          <a:r>
            <a:rPr lang="en-US" sz="1800" dirty="0"/>
            <a:t>Daily totals are best practice</a:t>
          </a:r>
        </a:p>
      </dgm:t>
    </dgm:pt>
    <dgm:pt modelId="{D05600A5-0518-4472-AED1-364785F0A11C}" type="parTrans" cxnId="{76A8E737-EA56-4E95-A43F-046D86094958}">
      <dgm:prSet/>
      <dgm:spPr/>
      <dgm:t>
        <a:bodyPr/>
        <a:lstStyle/>
        <a:p>
          <a:endParaRPr lang="en-US"/>
        </a:p>
      </dgm:t>
    </dgm:pt>
    <dgm:pt modelId="{1CAFF10A-6A83-4163-A0C0-6569A951126A}" type="sibTrans" cxnId="{76A8E737-EA56-4E95-A43F-046D86094958}">
      <dgm:prSet/>
      <dgm:spPr/>
      <dgm:t>
        <a:bodyPr/>
        <a:lstStyle/>
        <a:p>
          <a:endParaRPr lang="en-US"/>
        </a:p>
      </dgm:t>
    </dgm:pt>
    <dgm:pt modelId="{BC2C37F0-F813-4A89-A1F0-2227C4B60B3C}">
      <dgm:prSet custT="1"/>
      <dgm:spPr/>
      <dgm:t>
        <a:bodyPr/>
        <a:lstStyle/>
        <a:p>
          <a:pPr>
            <a:defRPr cap="all"/>
          </a:pPr>
          <a:r>
            <a:rPr lang="en-US" sz="1800" dirty="0"/>
            <a:t>Monthly totals required with invoice</a:t>
          </a:r>
        </a:p>
      </dgm:t>
    </dgm:pt>
    <dgm:pt modelId="{B55F14D7-CACD-4357-906A-7FD3C6B35854}" type="parTrans" cxnId="{09E9DDD8-8DEF-4148-BB7E-59F09BD9B0DD}">
      <dgm:prSet/>
      <dgm:spPr/>
      <dgm:t>
        <a:bodyPr/>
        <a:lstStyle/>
        <a:p>
          <a:endParaRPr lang="en-US"/>
        </a:p>
      </dgm:t>
    </dgm:pt>
    <dgm:pt modelId="{2E43A394-98BF-4A5E-962A-7CEFEA164340}" type="sibTrans" cxnId="{09E9DDD8-8DEF-4148-BB7E-59F09BD9B0DD}">
      <dgm:prSet/>
      <dgm:spPr/>
      <dgm:t>
        <a:bodyPr/>
        <a:lstStyle/>
        <a:p>
          <a:endParaRPr lang="en-US"/>
        </a:p>
      </dgm:t>
    </dgm:pt>
    <dgm:pt modelId="{B1EB7DDD-BD1C-42B8-B2C2-190CEF7447AF}" type="pres">
      <dgm:prSet presAssocID="{A81677E4-5FE6-4996-920A-069CAA9A9E95}" presName="root" presStyleCnt="0">
        <dgm:presLayoutVars>
          <dgm:dir/>
          <dgm:resizeHandles val="exact"/>
        </dgm:presLayoutVars>
      </dgm:prSet>
      <dgm:spPr/>
    </dgm:pt>
    <dgm:pt modelId="{D1655064-035D-4E7F-925D-ED2E42BE0B41}" type="pres">
      <dgm:prSet presAssocID="{DA9E6C45-13B1-46E7-AECE-6D3B43DF9BF3}" presName="compNode" presStyleCnt="0"/>
      <dgm:spPr/>
    </dgm:pt>
    <dgm:pt modelId="{170975BA-79E9-47E3-81B5-B1E94E198263}" type="pres">
      <dgm:prSet presAssocID="{DA9E6C45-13B1-46E7-AECE-6D3B43DF9BF3}" presName="iconBgRect" presStyleLbl="bgShp" presStyleIdx="0" presStyleCnt="3"/>
      <dgm:spPr/>
    </dgm:pt>
    <dgm:pt modelId="{CDAED704-335F-4FB5-9C75-D962BC4C27BA}" type="pres">
      <dgm:prSet presAssocID="{DA9E6C45-13B1-46E7-AECE-6D3B43DF9BF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908CB2CC-C7F1-4CC3-B8C8-C462B852CB6B}" type="pres">
      <dgm:prSet presAssocID="{DA9E6C45-13B1-46E7-AECE-6D3B43DF9BF3}" presName="spaceRect" presStyleCnt="0"/>
      <dgm:spPr/>
    </dgm:pt>
    <dgm:pt modelId="{228346A4-23C1-4A93-A6C9-06EBD974E709}" type="pres">
      <dgm:prSet presAssocID="{DA9E6C45-13B1-46E7-AECE-6D3B43DF9BF3}" presName="textRect" presStyleLbl="revTx" presStyleIdx="0" presStyleCnt="3">
        <dgm:presLayoutVars>
          <dgm:chMax val="1"/>
          <dgm:chPref val="1"/>
        </dgm:presLayoutVars>
      </dgm:prSet>
      <dgm:spPr/>
    </dgm:pt>
    <dgm:pt modelId="{4895C5DB-1DF9-4A1B-A487-BC48E43B833E}" type="pres">
      <dgm:prSet presAssocID="{EA3F3E16-FAA3-49FD-B956-966C86BF9DC0}" presName="sibTrans" presStyleCnt="0"/>
      <dgm:spPr/>
    </dgm:pt>
    <dgm:pt modelId="{BF9B5E1D-95AA-4B49-983B-93FD2AA35150}" type="pres">
      <dgm:prSet presAssocID="{28E70067-CFFD-41E2-9A7C-58CEAC71D91D}" presName="compNode" presStyleCnt="0"/>
      <dgm:spPr/>
    </dgm:pt>
    <dgm:pt modelId="{5850AC59-C73C-4E83-A109-094AEC05D951}" type="pres">
      <dgm:prSet presAssocID="{28E70067-CFFD-41E2-9A7C-58CEAC71D91D}" presName="iconBgRect" presStyleLbl="bgShp" presStyleIdx="1" presStyleCnt="3"/>
      <dgm:spPr/>
    </dgm:pt>
    <dgm:pt modelId="{700E3727-EA84-47EF-9C0D-12A98FFFDA1B}" type="pres">
      <dgm:prSet presAssocID="{28E70067-CFFD-41E2-9A7C-58CEAC71D91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4F63B83B-1681-43D4-AF40-18A30F9286AB}" type="pres">
      <dgm:prSet presAssocID="{28E70067-CFFD-41E2-9A7C-58CEAC71D91D}" presName="spaceRect" presStyleCnt="0"/>
      <dgm:spPr/>
    </dgm:pt>
    <dgm:pt modelId="{90CD8367-21CC-47E5-9FF1-FD2693FCC32B}" type="pres">
      <dgm:prSet presAssocID="{28E70067-CFFD-41E2-9A7C-58CEAC71D91D}" presName="textRect" presStyleLbl="revTx" presStyleIdx="1" presStyleCnt="3">
        <dgm:presLayoutVars>
          <dgm:chMax val="1"/>
          <dgm:chPref val="1"/>
        </dgm:presLayoutVars>
      </dgm:prSet>
      <dgm:spPr/>
    </dgm:pt>
    <dgm:pt modelId="{2D122DCB-1758-4F42-BC82-5CD949EAC206}" type="pres">
      <dgm:prSet presAssocID="{1CAFF10A-6A83-4163-A0C0-6569A951126A}" presName="sibTrans" presStyleCnt="0"/>
      <dgm:spPr/>
    </dgm:pt>
    <dgm:pt modelId="{EDEFBD55-3328-4D33-A1FF-DEFD74E7D7D7}" type="pres">
      <dgm:prSet presAssocID="{BC2C37F0-F813-4A89-A1F0-2227C4B60B3C}" presName="compNode" presStyleCnt="0"/>
      <dgm:spPr/>
    </dgm:pt>
    <dgm:pt modelId="{00BBEFAA-B564-442F-AE8C-54266A483EEB}" type="pres">
      <dgm:prSet presAssocID="{BC2C37F0-F813-4A89-A1F0-2227C4B60B3C}" presName="iconBgRect" presStyleLbl="bgShp" presStyleIdx="2" presStyleCnt="3"/>
      <dgm:spPr/>
    </dgm:pt>
    <dgm:pt modelId="{D328177C-19E3-42E1-817B-188DC3297352}" type="pres">
      <dgm:prSet presAssocID="{BC2C37F0-F813-4A89-A1F0-2227C4B60B3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D341F618-8586-4B2B-A88C-29104BC8BC7E}" type="pres">
      <dgm:prSet presAssocID="{BC2C37F0-F813-4A89-A1F0-2227C4B60B3C}" presName="spaceRect" presStyleCnt="0"/>
      <dgm:spPr/>
    </dgm:pt>
    <dgm:pt modelId="{8E9A824D-81DC-42B5-B0A3-C826EAA6CD6F}" type="pres">
      <dgm:prSet presAssocID="{BC2C37F0-F813-4A89-A1F0-2227C4B60B3C}" presName="textRect" presStyleLbl="revTx" presStyleIdx="2" presStyleCnt="3">
        <dgm:presLayoutVars>
          <dgm:chMax val="1"/>
          <dgm:chPref val="1"/>
        </dgm:presLayoutVars>
      </dgm:prSet>
      <dgm:spPr/>
    </dgm:pt>
  </dgm:ptLst>
  <dgm:cxnLst>
    <dgm:cxn modelId="{68720C37-4BDB-4E86-8B10-F771B5454C0D}" type="presOf" srcId="{BC2C37F0-F813-4A89-A1F0-2227C4B60B3C}" destId="{8E9A824D-81DC-42B5-B0A3-C826EAA6CD6F}" srcOrd="0" destOrd="0" presId="urn:microsoft.com/office/officeart/2018/5/layout/IconCircleLabelList"/>
    <dgm:cxn modelId="{76A8E737-EA56-4E95-A43F-046D86094958}" srcId="{A81677E4-5FE6-4996-920A-069CAA9A9E95}" destId="{28E70067-CFFD-41E2-9A7C-58CEAC71D91D}" srcOrd="1" destOrd="0" parTransId="{D05600A5-0518-4472-AED1-364785F0A11C}" sibTransId="{1CAFF10A-6A83-4163-A0C0-6569A951126A}"/>
    <dgm:cxn modelId="{4F6F1843-01CE-46E6-A855-6CD0622E4986}" type="presOf" srcId="{DA9E6C45-13B1-46E7-AECE-6D3B43DF9BF3}" destId="{228346A4-23C1-4A93-A6C9-06EBD974E709}" srcOrd="0" destOrd="0" presId="urn:microsoft.com/office/officeart/2018/5/layout/IconCircleLabelList"/>
    <dgm:cxn modelId="{A24D4667-BF80-42C3-88E5-1F45FBEF7DF2}" srcId="{A81677E4-5FE6-4996-920A-069CAA9A9E95}" destId="{DA9E6C45-13B1-46E7-AECE-6D3B43DF9BF3}" srcOrd="0" destOrd="0" parTransId="{9B80287A-043E-42CD-8721-0A119A1E4AD4}" sibTransId="{EA3F3E16-FAA3-49FD-B956-966C86BF9DC0}"/>
    <dgm:cxn modelId="{798FBC7B-2381-4966-B2FD-E27FF7DDF2E0}" type="presOf" srcId="{A81677E4-5FE6-4996-920A-069CAA9A9E95}" destId="{B1EB7DDD-BD1C-42B8-B2C2-190CEF7447AF}" srcOrd="0" destOrd="0" presId="urn:microsoft.com/office/officeart/2018/5/layout/IconCircleLabelList"/>
    <dgm:cxn modelId="{C5A274BB-7E3D-4938-BF42-CBDB269855A8}" type="presOf" srcId="{28E70067-CFFD-41E2-9A7C-58CEAC71D91D}" destId="{90CD8367-21CC-47E5-9FF1-FD2693FCC32B}" srcOrd="0" destOrd="0" presId="urn:microsoft.com/office/officeart/2018/5/layout/IconCircleLabelList"/>
    <dgm:cxn modelId="{09E9DDD8-8DEF-4148-BB7E-59F09BD9B0DD}" srcId="{A81677E4-5FE6-4996-920A-069CAA9A9E95}" destId="{BC2C37F0-F813-4A89-A1F0-2227C4B60B3C}" srcOrd="2" destOrd="0" parTransId="{B55F14D7-CACD-4357-906A-7FD3C6B35854}" sibTransId="{2E43A394-98BF-4A5E-962A-7CEFEA164340}"/>
    <dgm:cxn modelId="{0A49895A-7B4E-451D-91E2-713FD000F7D4}" type="presParOf" srcId="{B1EB7DDD-BD1C-42B8-B2C2-190CEF7447AF}" destId="{D1655064-035D-4E7F-925D-ED2E42BE0B41}" srcOrd="0" destOrd="0" presId="urn:microsoft.com/office/officeart/2018/5/layout/IconCircleLabelList"/>
    <dgm:cxn modelId="{4C5A3817-5CE9-43BE-ADEC-314E7B5B5250}" type="presParOf" srcId="{D1655064-035D-4E7F-925D-ED2E42BE0B41}" destId="{170975BA-79E9-47E3-81B5-B1E94E198263}" srcOrd="0" destOrd="0" presId="urn:microsoft.com/office/officeart/2018/5/layout/IconCircleLabelList"/>
    <dgm:cxn modelId="{66FB20A1-DD05-4905-BC25-5EB752A5CABC}" type="presParOf" srcId="{D1655064-035D-4E7F-925D-ED2E42BE0B41}" destId="{CDAED704-335F-4FB5-9C75-D962BC4C27BA}" srcOrd="1" destOrd="0" presId="urn:microsoft.com/office/officeart/2018/5/layout/IconCircleLabelList"/>
    <dgm:cxn modelId="{63EAD780-82CC-4033-9ED3-99F7AA9A76C5}" type="presParOf" srcId="{D1655064-035D-4E7F-925D-ED2E42BE0B41}" destId="{908CB2CC-C7F1-4CC3-B8C8-C462B852CB6B}" srcOrd="2" destOrd="0" presId="urn:microsoft.com/office/officeart/2018/5/layout/IconCircleLabelList"/>
    <dgm:cxn modelId="{F8D62975-9C02-4449-8175-24B102609EBB}" type="presParOf" srcId="{D1655064-035D-4E7F-925D-ED2E42BE0B41}" destId="{228346A4-23C1-4A93-A6C9-06EBD974E709}" srcOrd="3" destOrd="0" presId="urn:microsoft.com/office/officeart/2018/5/layout/IconCircleLabelList"/>
    <dgm:cxn modelId="{9EC23380-31D4-4CCA-8DB5-46F646B045C4}" type="presParOf" srcId="{B1EB7DDD-BD1C-42B8-B2C2-190CEF7447AF}" destId="{4895C5DB-1DF9-4A1B-A487-BC48E43B833E}" srcOrd="1" destOrd="0" presId="urn:microsoft.com/office/officeart/2018/5/layout/IconCircleLabelList"/>
    <dgm:cxn modelId="{6F4C414F-E554-4E32-A99A-BC5D97E9166E}" type="presParOf" srcId="{B1EB7DDD-BD1C-42B8-B2C2-190CEF7447AF}" destId="{BF9B5E1D-95AA-4B49-983B-93FD2AA35150}" srcOrd="2" destOrd="0" presId="urn:microsoft.com/office/officeart/2018/5/layout/IconCircleLabelList"/>
    <dgm:cxn modelId="{E71B6711-6E94-4516-97EE-0E75156295F8}" type="presParOf" srcId="{BF9B5E1D-95AA-4B49-983B-93FD2AA35150}" destId="{5850AC59-C73C-4E83-A109-094AEC05D951}" srcOrd="0" destOrd="0" presId="urn:microsoft.com/office/officeart/2018/5/layout/IconCircleLabelList"/>
    <dgm:cxn modelId="{97125452-D372-4314-A412-CFF37D2F9D7D}" type="presParOf" srcId="{BF9B5E1D-95AA-4B49-983B-93FD2AA35150}" destId="{700E3727-EA84-47EF-9C0D-12A98FFFDA1B}" srcOrd="1" destOrd="0" presId="urn:microsoft.com/office/officeart/2018/5/layout/IconCircleLabelList"/>
    <dgm:cxn modelId="{02EF6E62-2767-473A-B7CE-D541E150D5A6}" type="presParOf" srcId="{BF9B5E1D-95AA-4B49-983B-93FD2AA35150}" destId="{4F63B83B-1681-43D4-AF40-18A30F9286AB}" srcOrd="2" destOrd="0" presId="urn:microsoft.com/office/officeart/2018/5/layout/IconCircleLabelList"/>
    <dgm:cxn modelId="{AD5D40C1-09E8-4B5F-9030-2A2F95195A76}" type="presParOf" srcId="{BF9B5E1D-95AA-4B49-983B-93FD2AA35150}" destId="{90CD8367-21CC-47E5-9FF1-FD2693FCC32B}" srcOrd="3" destOrd="0" presId="urn:microsoft.com/office/officeart/2018/5/layout/IconCircleLabelList"/>
    <dgm:cxn modelId="{91031B04-8F82-4A4F-8955-671F9A6C7F2E}" type="presParOf" srcId="{B1EB7DDD-BD1C-42B8-B2C2-190CEF7447AF}" destId="{2D122DCB-1758-4F42-BC82-5CD949EAC206}" srcOrd="3" destOrd="0" presId="urn:microsoft.com/office/officeart/2018/5/layout/IconCircleLabelList"/>
    <dgm:cxn modelId="{E5C682AB-74FF-4114-9636-7D1731841872}" type="presParOf" srcId="{B1EB7DDD-BD1C-42B8-B2C2-190CEF7447AF}" destId="{EDEFBD55-3328-4D33-A1FF-DEFD74E7D7D7}" srcOrd="4" destOrd="0" presId="urn:microsoft.com/office/officeart/2018/5/layout/IconCircleLabelList"/>
    <dgm:cxn modelId="{C2051864-2A38-4DB5-89D2-4EABA71B524D}" type="presParOf" srcId="{EDEFBD55-3328-4D33-A1FF-DEFD74E7D7D7}" destId="{00BBEFAA-B564-442F-AE8C-54266A483EEB}" srcOrd="0" destOrd="0" presId="urn:microsoft.com/office/officeart/2018/5/layout/IconCircleLabelList"/>
    <dgm:cxn modelId="{9FAB3E06-4404-4CC7-A57E-A22C3F12051F}" type="presParOf" srcId="{EDEFBD55-3328-4D33-A1FF-DEFD74E7D7D7}" destId="{D328177C-19E3-42E1-817B-188DC3297352}" srcOrd="1" destOrd="0" presId="urn:microsoft.com/office/officeart/2018/5/layout/IconCircleLabelList"/>
    <dgm:cxn modelId="{3A18A2D3-C739-406F-B9CC-2DE41933EF9C}" type="presParOf" srcId="{EDEFBD55-3328-4D33-A1FF-DEFD74E7D7D7}" destId="{D341F618-8586-4B2B-A88C-29104BC8BC7E}" srcOrd="2" destOrd="0" presId="urn:microsoft.com/office/officeart/2018/5/layout/IconCircleLabelList"/>
    <dgm:cxn modelId="{358D1155-23A4-43BA-A181-49E38C05EF7D}" type="presParOf" srcId="{EDEFBD55-3328-4D33-A1FF-DEFD74E7D7D7}" destId="{8E9A824D-81DC-42B5-B0A3-C826EAA6CD6F}"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BF9CACE-47C7-4B2C-B10F-F357935F6994}" type="doc">
      <dgm:prSet loTypeId="urn:microsoft.com/office/officeart/2018/2/layout/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30FA1799-ADF3-4811-B5EE-541CF8D9EF5C}">
      <dgm:prSet/>
      <dgm:spPr/>
      <dgm:t>
        <a:bodyPr/>
        <a:lstStyle/>
        <a:p>
          <a:pPr>
            <a:defRPr b="1"/>
          </a:pPr>
          <a:r>
            <a:rPr lang="en-US" dirty="0"/>
            <a:t>Voluntary Contributions/Donation Guidance</a:t>
          </a:r>
        </a:p>
      </dgm:t>
    </dgm:pt>
    <dgm:pt modelId="{8DB82163-E682-41A9-B7E4-B1117A46C393}" type="parTrans" cxnId="{6B1D786C-5995-47AA-8648-899BF39CAA60}">
      <dgm:prSet/>
      <dgm:spPr/>
      <dgm:t>
        <a:bodyPr/>
        <a:lstStyle/>
        <a:p>
          <a:endParaRPr lang="en-US"/>
        </a:p>
      </dgm:t>
    </dgm:pt>
    <dgm:pt modelId="{84F8B634-CCF8-403D-8E32-093551C93F6C}" type="sibTrans" cxnId="{6B1D786C-5995-47AA-8648-899BF39CAA60}">
      <dgm:prSet/>
      <dgm:spPr/>
      <dgm:t>
        <a:bodyPr/>
        <a:lstStyle/>
        <a:p>
          <a:endParaRPr lang="en-US"/>
        </a:p>
      </dgm:t>
    </dgm:pt>
    <dgm:pt modelId="{6BC1B056-8102-4596-B40A-8D3AEAE31C2F}">
      <dgm:prSet custT="1"/>
      <dgm:spPr/>
      <dgm:t>
        <a:bodyPr/>
        <a:lstStyle/>
        <a:p>
          <a:r>
            <a:rPr lang="en-US" sz="1800" dirty="0"/>
            <a:t>Written procedures established &amp; implemented</a:t>
          </a:r>
          <a:br>
            <a:rPr lang="en-US" sz="1800" dirty="0"/>
          </a:br>
          <a:r>
            <a:rPr lang="en-US" sz="1800" dirty="0"/>
            <a:t>safeguard &amp; account for fees &amp; donations:</a:t>
          </a:r>
        </a:p>
      </dgm:t>
    </dgm:pt>
    <dgm:pt modelId="{0871A46F-FAF5-48E1-B10E-7C1617D52E05}" type="parTrans" cxnId="{295FB022-038E-49CF-8946-2F5913F1BA2D}">
      <dgm:prSet/>
      <dgm:spPr/>
      <dgm:t>
        <a:bodyPr/>
        <a:lstStyle/>
        <a:p>
          <a:endParaRPr lang="en-US"/>
        </a:p>
      </dgm:t>
    </dgm:pt>
    <dgm:pt modelId="{7A3E428D-E55F-4013-8675-4A48DF80BC0E}" type="sibTrans" cxnId="{295FB022-038E-49CF-8946-2F5913F1BA2D}">
      <dgm:prSet/>
      <dgm:spPr/>
      <dgm:t>
        <a:bodyPr/>
        <a:lstStyle/>
        <a:p>
          <a:endParaRPr lang="en-US"/>
        </a:p>
      </dgm:t>
    </dgm:pt>
    <dgm:pt modelId="{A0206B88-CC38-404A-8EB7-672D049139B3}">
      <dgm:prSet custT="1"/>
      <dgm:spPr/>
      <dgm:t>
        <a:bodyPr/>
        <a:lstStyle/>
        <a:p>
          <a:r>
            <a:rPr lang="en-US" sz="1800" dirty="0"/>
            <a:t>Two persons count each day </a:t>
          </a:r>
        </a:p>
      </dgm:t>
    </dgm:pt>
    <dgm:pt modelId="{EC0EB183-A27D-4922-8EBF-C94EEFD660C2}" type="parTrans" cxnId="{B215E6FD-31A3-49CB-B671-E862C98C30A8}">
      <dgm:prSet/>
      <dgm:spPr/>
      <dgm:t>
        <a:bodyPr/>
        <a:lstStyle/>
        <a:p>
          <a:endParaRPr lang="en-US"/>
        </a:p>
      </dgm:t>
    </dgm:pt>
    <dgm:pt modelId="{8CEB9DFB-40F4-43FD-8C7B-6200435423A9}" type="sibTrans" cxnId="{B215E6FD-31A3-49CB-B671-E862C98C30A8}">
      <dgm:prSet/>
      <dgm:spPr/>
      <dgm:t>
        <a:bodyPr/>
        <a:lstStyle/>
        <a:p>
          <a:endParaRPr lang="en-US"/>
        </a:p>
      </dgm:t>
    </dgm:pt>
    <dgm:pt modelId="{81C134D9-6C3A-4024-840B-02596D92546E}">
      <dgm:prSet custT="1"/>
      <dgm:spPr/>
      <dgm:t>
        <a:bodyPr/>
        <a:lstStyle/>
        <a:p>
          <a:r>
            <a:rPr lang="en-US" sz="1800" dirty="0"/>
            <a:t>Both sign a for correct amount</a:t>
          </a:r>
        </a:p>
      </dgm:t>
    </dgm:pt>
    <dgm:pt modelId="{AFDEA36D-F20E-4D8C-BBEA-A56B8AE999D2}" type="parTrans" cxnId="{770975ED-AB5C-4FD8-8508-F6CDF54E6557}">
      <dgm:prSet/>
      <dgm:spPr/>
      <dgm:t>
        <a:bodyPr/>
        <a:lstStyle/>
        <a:p>
          <a:endParaRPr lang="en-US"/>
        </a:p>
      </dgm:t>
    </dgm:pt>
    <dgm:pt modelId="{8FCC5D05-F2D4-40FD-96E7-100D2AE7C67E}" type="sibTrans" cxnId="{770975ED-AB5C-4FD8-8508-F6CDF54E6557}">
      <dgm:prSet/>
      <dgm:spPr/>
      <dgm:t>
        <a:bodyPr/>
        <a:lstStyle/>
        <a:p>
          <a:endParaRPr lang="en-US"/>
        </a:p>
      </dgm:t>
    </dgm:pt>
    <dgm:pt modelId="{6F52A8C3-3FB1-4776-AD9D-E0701C390E5E}">
      <dgm:prSet custT="1"/>
      <dgm:spPr/>
      <dgm:t>
        <a:bodyPr/>
        <a:lstStyle/>
        <a:p>
          <a:r>
            <a:rPr lang="en-US" sz="1800" dirty="0"/>
            <a:t>Copy kept on file</a:t>
          </a:r>
        </a:p>
      </dgm:t>
    </dgm:pt>
    <dgm:pt modelId="{A92A4432-CD88-40B6-8046-3BEA5CC65493}" type="parTrans" cxnId="{10639D6D-F46D-4F76-814E-7DF556AEC20C}">
      <dgm:prSet/>
      <dgm:spPr/>
      <dgm:t>
        <a:bodyPr/>
        <a:lstStyle/>
        <a:p>
          <a:endParaRPr lang="en-US"/>
        </a:p>
      </dgm:t>
    </dgm:pt>
    <dgm:pt modelId="{7F42CE19-C491-44CB-9A3D-560266A3A3F3}" type="sibTrans" cxnId="{10639D6D-F46D-4F76-814E-7DF556AEC20C}">
      <dgm:prSet/>
      <dgm:spPr/>
      <dgm:t>
        <a:bodyPr/>
        <a:lstStyle/>
        <a:p>
          <a:endParaRPr lang="en-US"/>
        </a:p>
      </dgm:t>
    </dgm:pt>
    <dgm:pt modelId="{75974647-3213-46DA-B4CB-4B3B3008E69D}">
      <dgm:prSet custT="1"/>
      <dgm:spPr/>
      <dgm:t>
        <a:bodyPr/>
        <a:lstStyle/>
        <a:p>
          <a:r>
            <a:rPr lang="en-US" sz="1800" dirty="0"/>
            <a:t>Sealed daily &amp; deposited or secured until deposited</a:t>
          </a:r>
        </a:p>
      </dgm:t>
    </dgm:pt>
    <dgm:pt modelId="{0EFFA49C-2D68-4D23-9D72-1BC5E3DB39FB}" type="parTrans" cxnId="{DBABFE43-673D-4A41-8C89-447B800D878E}">
      <dgm:prSet/>
      <dgm:spPr/>
      <dgm:t>
        <a:bodyPr/>
        <a:lstStyle/>
        <a:p>
          <a:endParaRPr lang="en-US"/>
        </a:p>
      </dgm:t>
    </dgm:pt>
    <dgm:pt modelId="{6912132D-CE93-4F3D-8617-19CFDF90DC22}" type="sibTrans" cxnId="{DBABFE43-673D-4A41-8C89-447B800D878E}">
      <dgm:prSet/>
      <dgm:spPr/>
      <dgm:t>
        <a:bodyPr/>
        <a:lstStyle/>
        <a:p>
          <a:endParaRPr lang="en-US"/>
        </a:p>
      </dgm:t>
    </dgm:pt>
    <dgm:pt modelId="{CBDDB391-E465-40EE-B7CD-C31487178594}">
      <dgm:prSet custT="1"/>
      <dgm:spPr/>
      <dgm:t>
        <a:bodyPr/>
        <a:lstStyle/>
        <a:p>
          <a:br>
            <a:rPr lang="en-US" sz="1800" dirty="0"/>
          </a:br>
          <a:endParaRPr lang="en-US" sz="1800" dirty="0"/>
        </a:p>
      </dgm:t>
    </dgm:pt>
    <dgm:pt modelId="{0294A852-9BB9-470E-8950-A440A608337D}" type="parTrans" cxnId="{21FEB4FF-C1A5-44C7-BCB2-82189A2E96D3}">
      <dgm:prSet/>
      <dgm:spPr/>
      <dgm:t>
        <a:bodyPr/>
        <a:lstStyle/>
        <a:p>
          <a:endParaRPr lang="en-US"/>
        </a:p>
      </dgm:t>
    </dgm:pt>
    <dgm:pt modelId="{5B1CA72D-AE5C-44D4-A75F-58D3578FFB07}" type="sibTrans" cxnId="{21FEB4FF-C1A5-44C7-BCB2-82189A2E96D3}">
      <dgm:prSet/>
      <dgm:spPr/>
      <dgm:t>
        <a:bodyPr/>
        <a:lstStyle/>
        <a:p>
          <a:endParaRPr lang="en-US"/>
        </a:p>
      </dgm:t>
    </dgm:pt>
    <dgm:pt modelId="{120A55AC-F5FE-4E29-9829-C062DAEB30FB}">
      <dgm:prSet/>
      <dgm:spPr/>
      <dgm:t>
        <a:bodyPr/>
        <a:lstStyle/>
        <a:p>
          <a:pPr>
            <a:defRPr b="1"/>
          </a:pPr>
          <a:r>
            <a:rPr lang="en-US" dirty="0"/>
            <a:t>All funds with documentation reported to Coordinator who </a:t>
          </a:r>
        </a:p>
      </dgm:t>
    </dgm:pt>
    <dgm:pt modelId="{A94A9234-F1C6-4D98-B0DE-9E9A213C50D8}" type="parTrans" cxnId="{79B2A65E-E570-470F-AAAC-7FBE5BCAC332}">
      <dgm:prSet/>
      <dgm:spPr/>
      <dgm:t>
        <a:bodyPr/>
        <a:lstStyle/>
        <a:p>
          <a:endParaRPr lang="en-US"/>
        </a:p>
      </dgm:t>
    </dgm:pt>
    <dgm:pt modelId="{F045E38D-3EFE-4390-BC02-46B1521E57A6}" type="sibTrans" cxnId="{79B2A65E-E570-470F-AAAC-7FBE5BCAC332}">
      <dgm:prSet/>
      <dgm:spPr/>
      <dgm:t>
        <a:bodyPr/>
        <a:lstStyle/>
        <a:p>
          <a:endParaRPr lang="en-US"/>
        </a:p>
      </dgm:t>
    </dgm:pt>
    <dgm:pt modelId="{FB46A327-2B3F-42CD-8566-18C64E4D007F}">
      <dgm:prSet custT="1"/>
      <dgm:spPr/>
      <dgm:t>
        <a:bodyPr/>
        <a:lstStyle/>
        <a:p>
          <a:r>
            <a:rPr lang="en-US" sz="1800" dirty="0"/>
            <a:t>Seals the donations</a:t>
          </a:r>
        </a:p>
      </dgm:t>
    </dgm:pt>
    <dgm:pt modelId="{09E4805E-3D79-48AB-BBBB-9FA0097E4C90}" type="parTrans" cxnId="{CA780E1E-2DEB-4D52-898F-A25D2D8E94CA}">
      <dgm:prSet/>
      <dgm:spPr/>
      <dgm:t>
        <a:bodyPr/>
        <a:lstStyle/>
        <a:p>
          <a:endParaRPr lang="en-US"/>
        </a:p>
      </dgm:t>
    </dgm:pt>
    <dgm:pt modelId="{D9B6F35B-CC76-49C4-9540-3E6908184232}" type="sibTrans" cxnId="{CA780E1E-2DEB-4D52-898F-A25D2D8E94CA}">
      <dgm:prSet/>
      <dgm:spPr/>
      <dgm:t>
        <a:bodyPr/>
        <a:lstStyle/>
        <a:p>
          <a:endParaRPr lang="en-US"/>
        </a:p>
      </dgm:t>
    </dgm:pt>
    <dgm:pt modelId="{92CE3434-A1C7-4800-985D-1BB36D60932C}">
      <dgm:prSet custT="1"/>
      <dgm:spPr/>
      <dgm:t>
        <a:bodyPr/>
        <a:lstStyle/>
        <a:p>
          <a:r>
            <a:rPr lang="en-US" sz="1800" dirty="0"/>
            <a:t>Checks for written acknowledgement </a:t>
          </a:r>
        </a:p>
      </dgm:t>
    </dgm:pt>
    <dgm:pt modelId="{5F6002B0-8CFB-4723-9ECA-DBC0781B547F}" type="parTrans" cxnId="{8228A654-57C6-40DD-90C9-18AAC343BC77}">
      <dgm:prSet/>
      <dgm:spPr/>
      <dgm:t>
        <a:bodyPr/>
        <a:lstStyle/>
        <a:p>
          <a:endParaRPr lang="en-US"/>
        </a:p>
      </dgm:t>
    </dgm:pt>
    <dgm:pt modelId="{25CDA3D2-3986-46B5-93B5-D7BE3E64181D}" type="sibTrans" cxnId="{8228A654-57C6-40DD-90C9-18AAC343BC77}">
      <dgm:prSet/>
      <dgm:spPr/>
      <dgm:t>
        <a:bodyPr/>
        <a:lstStyle/>
        <a:p>
          <a:endParaRPr lang="en-US"/>
        </a:p>
      </dgm:t>
    </dgm:pt>
    <dgm:pt modelId="{E91488BA-FF62-4C1C-BD79-220F40D5C65E}">
      <dgm:prSet custT="1"/>
      <dgm:spPr/>
      <dgm:t>
        <a:bodyPr/>
        <a:lstStyle/>
        <a:p>
          <a:r>
            <a:rPr lang="en-US" sz="1800" dirty="0"/>
            <a:t>Makes the deposit</a:t>
          </a:r>
        </a:p>
      </dgm:t>
    </dgm:pt>
    <dgm:pt modelId="{D138D1BC-FD2B-49AC-BF36-2A95FDF545F1}" type="parTrans" cxnId="{E1EE2E4D-BA0B-4B6A-8F8E-D73FEEADB5C4}">
      <dgm:prSet/>
      <dgm:spPr/>
      <dgm:t>
        <a:bodyPr/>
        <a:lstStyle/>
        <a:p>
          <a:endParaRPr lang="en-US"/>
        </a:p>
      </dgm:t>
    </dgm:pt>
    <dgm:pt modelId="{7EA2E0BD-DF9D-4486-9591-B3D680206F1F}" type="sibTrans" cxnId="{E1EE2E4D-BA0B-4B6A-8F8E-D73FEEADB5C4}">
      <dgm:prSet/>
      <dgm:spPr/>
      <dgm:t>
        <a:bodyPr/>
        <a:lstStyle/>
        <a:p>
          <a:endParaRPr lang="en-US"/>
        </a:p>
      </dgm:t>
    </dgm:pt>
    <dgm:pt modelId="{3954BC3E-4315-4F8F-AC39-32BB604E2A04}" type="pres">
      <dgm:prSet presAssocID="{BBF9CACE-47C7-4B2C-B10F-F357935F6994}" presName="root" presStyleCnt="0">
        <dgm:presLayoutVars>
          <dgm:dir/>
          <dgm:resizeHandles val="exact"/>
        </dgm:presLayoutVars>
      </dgm:prSet>
      <dgm:spPr/>
    </dgm:pt>
    <dgm:pt modelId="{1D126448-53AD-4D8E-89C8-0E0D88F61C92}" type="pres">
      <dgm:prSet presAssocID="{30FA1799-ADF3-4811-B5EE-541CF8D9EF5C}" presName="compNode" presStyleCnt="0"/>
      <dgm:spPr/>
    </dgm:pt>
    <dgm:pt modelId="{FCD3EC45-AE2D-4C23-8CE8-C0A7EF3F61EB}" type="pres">
      <dgm:prSet presAssocID="{30FA1799-ADF3-4811-B5EE-541CF8D9EF5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llar"/>
        </a:ext>
      </dgm:extLst>
    </dgm:pt>
    <dgm:pt modelId="{3F1F6B21-D9AC-46B4-8710-2EDFB24F4C60}" type="pres">
      <dgm:prSet presAssocID="{30FA1799-ADF3-4811-B5EE-541CF8D9EF5C}" presName="iconSpace" presStyleCnt="0"/>
      <dgm:spPr/>
    </dgm:pt>
    <dgm:pt modelId="{EDC38397-7F16-4545-8039-F9B1E8BC1552}" type="pres">
      <dgm:prSet presAssocID="{30FA1799-ADF3-4811-B5EE-541CF8D9EF5C}" presName="parTx" presStyleLbl="revTx" presStyleIdx="0" presStyleCnt="4">
        <dgm:presLayoutVars>
          <dgm:chMax val="0"/>
          <dgm:chPref val="0"/>
        </dgm:presLayoutVars>
      </dgm:prSet>
      <dgm:spPr/>
    </dgm:pt>
    <dgm:pt modelId="{307FA426-FC9F-4AAA-A1B4-3879F89E18BE}" type="pres">
      <dgm:prSet presAssocID="{30FA1799-ADF3-4811-B5EE-541CF8D9EF5C}" presName="txSpace" presStyleCnt="0"/>
      <dgm:spPr/>
    </dgm:pt>
    <dgm:pt modelId="{FEF35AFE-0A9A-4FF1-AE8B-B1F9E48E4BC2}" type="pres">
      <dgm:prSet presAssocID="{30FA1799-ADF3-4811-B5EE-541CF8D9EF5C}" presName="desTx" presStyleLbl="revTx" presStyleIdx="1" presStyleCnt="4">
        <dgm:presLayoutVars/>
      </dgm:prSet>
      <dgm:spPr/>
    </dgm:pt>
    <dgm:pt modelId="{C4A26F0C-FB3E-41A3-93A3-BA14D9EB5D63}" type="pres">
      <dgm:prSet presAssocID="{84F8B634-CCF8-403D-8E32-093551C93F6C}" presName="sibTrans" presStyleCnt="0"/>
      <dgm:spPr/>
    </dgm:pt>
    <dgm:pt modelId="{76ADB5A5-3449-402E-B2B8-53C9F6B1B41D}" type="pres">
      <dgm:prSet presAssocID="{120A55AC-F5FE-4E29-9829-C062DAEB30FB}" presName="compNode" presStyleCnt="0"/>
      <dgm:spPr/>
    </dgm:pt>
    <dgm:pt modelId="{E47574F9-E50F-4A6B-BF57-BC1355759BC4}" type="pres">
      <dgm:prSet presAssocID="{120A55AC-F5FE-4E29-9829-C062DAEB30F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F1D33812-096E-41B0-8891-3CF009FEA2BD}" type="pres">
      <dgm:prSet presAssocID="{120A55AC-F5FE-4E29-9829-C062DAEB30FB}" presName="iconSpace" presStyleCnt="0"/>
      <dgm:spPr/>
    </dgm:pt>
    <dgm:pt modelId="{55E02552-DF70-4B23-8CB2-B1B6122AA58D}" type="pres">
      <dgm:prSet presAssocID="{120A55AC-F5FE-4E29-9829-C062DAEB30FB}" presName="parTx" presStyleLbl="revTx" presStyleIdx="2" presStyleCnt="4">
        <dgm:presLayoutVars>
          <dgm:chMax val="0"/>
          <dgm:chPref val="0"/>
        </dgm:presLayoutVars>
      </dgm:prSet>
      <dgm:spPr/>
    </dgm:pt>
    <dgm:pt modelId="{FE0246CC-4CB3-431B-8162-18EE3E0AE04E}" type="pres">
      <dgm:prSet presAssocID="{120A55AC-F5FE-4E29-9829-C062DAEB30FB}" presName="txSpace" presStyleCnt="0"/>
      <dgm:spPr/>
    </dgm:pt>
    <dgm:pt modelId="{55F24123-AED3-4F88-B607-2035EE87B4AA}" type="pres">
      <dgm:prSet presAssocID="{120A55AC-F5FE-4E29-9829-C062DAEB30FB}" presName="desTx" presStyleLbl="revTx" presStyleIdx="3" presStyleCnt="4">
        <dgm:presLayoutVars/>
      </dgm:prSet>
      <dgm:spPr/>
    </dgm:pt>
  </dgm:ptLst>
  <dgm:cxnLst>
    <dgm:cxn modelId="{CF938A06-5FE5-4084-B398-0468182BB040}" type="presOf" srcId="{6F52A8C3-3FB1-4776-AD9D-E0701C390E5E}" destId="{FEF35AFE-0A9A-4FF1-AE8B-B1F9E48E4BC2}" srcOrd="0" destOrd="3" presId="urn:microsoft.com/office/officeart/2018/2/layout/IconLabelDescriptionList"/>
    <dgm:cxn modelId="{55EF7B0A-428B-4F26-A2EC-E54745410623}" type="presOf" srcId="{CBDDB391-E465-40EE-B7CD-C31487178594}" destId="{FEF35AFE-0A9A-4FF1-AE8B-B1F9E48E4BC2}" srcOrd="0" destOrd="5" presId="urn:microsoft.com/office/officeart/2018/2/layout/IconLabelDescriptionList"/>
    <dgm:cxn modelId="{F092750F-0696-4D2C-A4CD-6AB873FE5879}" type="presOf" srcId="{BBF9CACE-47C7-4B2C-B10F-F357935F6994}" destId="{3954BC3E-4315-4F8F-AC39-32BB604E2A04}" srcOrd="0" destOrd="0" presId="urn:microsoft.com/office/officeart/2018/2/layout/IconLabelDescriptionList"/>
    <dgm:cxn modelId="{CA780E1E-2DEB-4D52-898F-A25D2D8E94CA}" srcId="{120A55AC-F5FE-4E29-9829-C062DAEB30FB}" destId="{FB46A327-2B3F-42CD-8566-18C64E4D007F}" srcOrd="0" destOrd="0" parTransId="{09E4805E-3D79-48AB-BBBB-9FA0097E4C90}" sibTransId="{D9B6F35B-CC76-49C4-9540-3E6908184232}"/>
    <dgm:cxn modelId="{295FB022-038E-49CF-8946-2F5913F1BA2D}" srcId="{30FA1799-ADF3-4811-B5EE-541CF8D9EF5C}" destId="{6BC1B056-8102-4596-B40A-8D3AEAE31C2F}" srcOrd="0" destOrd="0" parTransId="{0871A46F-FAF5-48E1-B10E-7C1617D52E05}" sibTransId="{7A3E428D-E55F-4013-8675-4A48DF80BC0E}"/>
    <dgm:cxn modelId="{79B2A65E-E570-470F-AAAC-7FBE5BCAC332}" srcId="{BBF9CACE-47C7-4B2C-B10F-F357935F6994}" destId="{120A55AC-F5FE-4E29-9829-C062DAEB30FB}" srcOrd="1" destOrd="0" parTransId="{A94A9234-F1C6-4D98-B0DE-9E9A213C50D8}" sibTransId="{F045E38D-3EFE-4390-BC02-46B1521E57A6}"/>
    <dgm:cxn modelId="{E8A76660-4C38-46F6-B1F1-59457FE431AF}" type="presOf" srcId="{6BC1B056-8102-4596-B40A-8D3AEAE31C2F}" destId="{FEF35AFE-0A9A-4FF1-AE8B-B1F9E48E4BC2}" srcOrd="0" destOrd="0" presId="urn:microsoft.com/office/officeart/2018/2/layout/IconLabelDescriptionList"/>
    <dgm:cxn modelId="{C042F261-D2C3-4340-A681-FB0AF7204D9A}" type="presOf" srcId="{81C134D9-6C3A-4024-840B-02596D92546E}" destId="{FEF35AFE-0A9A-4FF1-AE8B-B1F9E48E4BC2}" srcOrd="0" destOrd="2" presId="urn:microsoft.com/office/officeart/2018/2/layout/IconLabelDescriptionList"/>
    <dgm:cxn modelId="{DBABFE43-673D-4A41-8C89-447B800D878E}" srcId="{30FA1799-ADF3-4811-B5EE-541CF8D9EF5C}" destId="{75974647-3213-46DA-B4CB-4B3B3008E69D}" srcOrd="4" destOrd="0" parTransId="{0EFFA49C-2D68-4D23-9D72-1BC5E3DB39FB}" sibTransId="{6912132D-CE93-4F3D-8617-19CFDF90DC22}"/>
    <dgm:cxn modelId="{6B1D786C-5995-47AA-8648-899BF39CAA60}" srcId="{BBF9CACE-47C7-4B2C-B10F-F357935F6994}" destId="{30FA1799-ADF3-4811-B5EE-541CF8D9EF5C}" srcOrd="0" destOrd="0" parTransId="{8DB82163-E682-41A9-B7E4-B1117A46C393}" sibTransId="{84F8B634-CCF8-403D-8E32-093551C93F6C}"/>
    <dgm:cxn modelId="{E1EE2E4D-BA0B-4B6A-8F8E-D73FEEADB5C4}" srcId="{120A55AC-F5FE-4E29-9829-C062DAEB30FB}" destId="{E91488BA-FF62-4C1C-BD79-220F40D5C65E}" srcOrd="2" destOrd="0" parTransId="{D138D1BC-FD2B-49AC-BF36-2A95FDF545F1}" sibTransId="{7EA2E0BD-DF9D-4486-9591-B3D680206F1F}"/>
    <dgm:cxn modelId="{10639D6D-F46D-4F76-814E-7DF556AEC20C}" srcId="{30FA1799-ADF3-4811-B5EE-541CF8D9EF5C}" destId="{6F52A8C3-3FB1-4776-AD9D-E0701C390E5E}" srcOrd="3" destOrd="0" parTransId="{A92A4432-CD88-40B6-8046-3BEA5CC65493}" sibTransId="{7F42CE19-C491-44CB-9A3D-560266A3A3F3}"/>
    <dgm:cxn modelId="{8228A654-57C6-40DD-90C9-18AAC343BC77}" srcId="{120A55AC-F5FE-4E29-9829-C062DAEB30FB}" destId="{92CE3434-A1C7-4800-985D-1BB36D60932C}" srcOrd="1" destOrd="0" parTransId="{5F6002B0-8CFB-4723-9ECA-DBC0781B547F}" sibTransId="{25CDA3D2-3986-46B5-93B5-D7BE3E64181D}"/>
    <dgm:cxn modelId="{45B0138B-FFA5-4680-BA07-A8CF0BA6A0DB}" type="presOf" srcId="{E91488BA-FF62-4C1C-BD79-220F40D5C65E}" destId="{55F24123-AED3-4F88-B607-2035EE87B4AA}" srcOrd="0" destOrd="2" presId="urn:microsoft.com/office/officeart/2018/2/layout/IconLabelDescriptionList"/>
    <dgm:cxn modelId="{8C826E9B-E647-437F-B8F7-BB56F0B53CEB}" type="presOf" srcId="{75974647-3213-46DA-B4CB-4B3B3008E69D}" destId="{FEF35AFE-0A9A-4FF1-AE8B-B1F9E48E4BC2}" srcOrd="0" destOrd="4" presId="urn:microsoft.com/office/officeart/2018/2/layout/IconLabelDescriptionList"/>
    <dgm:cxn modelId="{71DFDCC7-C070-4849-8BBD-94A87CF52F76}" type="presOf" srcId="{30FA1799-ADF3-4811-B5EE-541CF8D9EF5C}" destId="{EDC38397-7F16-4545-8039-F9B1E8BC1552}" srcOrd="0" destOrd="0" presId="urn:microsoft.com/office/officeart/2018/2/layout/IconLabelDescriptionList"/>
    <dgm:cxn modelId="{ADEC25D5-857C-4908-A9FC-BB9A31422A42}" type="presOf" srcId="{92CE3434-A1C7-4800-985D-1BB36D60932C}" destId="{55F24123-AED3-4F88-B607-2035EE87B4AA}" srcOrd="0" destOrd="1" presId="urn:microsoft.com/office/officeart/2018/2/layout/IconLabelDescriptionList"/>
    <dgm:cxn modelId="{23F011D6-1B0A-4D74-8913-E5CE86BABBD7}" type="presOf" srcId="{120A55AC-F5FE-4E29-9829-C062DAEB30FB}" destId="{55E02552-DF70-4B23-8CB2-B1B6122AA58D}" srcOrd="0" destOrd="0" presId="urn:microsoft.com/office/officeart/2018/2/layout/IconLabelDescriptionList"/>
    <dgm:cxn modelId="{812691DA-FCA5-4357-B92D-331AEB432CE4}" type="presOf" srcId="{FB46A327-2B3F-42CD-8566-18C64E4D007F}" destId="{55F24123-AED3-4F88-B607-2035EE87B4AA}" srcOrd="0" destOrd="0" presId="urn:microsoft.com/office/officeart/2018/2/layout/IconLabelDescriptionList"/>
    <dgm:cxn modelId="{2F1822E3-7FF9-425E-B911-474D7F5A0963}" type="presOf" srcId="{A0206B88-CC38-404A-8EB7-672D049139B3}" destId="{FEF35AFE-0A9A-4FF1-AE8B-B1F9E48E4BC2}" srcOrd="0" destOrd="1" presId="urn:microsoft.com/office/officeart/2018/2/layout/IconLabelDescriptionList"/>
    <dgm:cxn modelId="{770975ED-AB5C-4FD8-8508-F6CDF54E6557}" srcId="{30FA1799-ADF3-4811-B5EE-541CF8D9EF5C}" destId="{81C134D9-6C3A-4024-840B-02596D92546E}" srcOrd="2" destOrd="0" parTransId="{AFDEA36D-F20E-4D8C-BBEA-A56B8AE999D2}" sibTransId="{8FCC5D05-F2D4-40FD-96E7-100D2AE7C67E}"/>
    <dgm:cxn modelId="{B215E6FD-31A3-49CB-B671-E862C98C30A8}" srcId="{30FA1799-ADF3-4811-B5EE-541CF8D9EF5C}" destId="{A0206B88-CC38-404A-8EB7-672D049139B3}" srcOrd="1" destOrd="0" parTransId="{EC0EB183-A27D-4922-8EBF-C94EEFD660C2}" sibTransId="{8CEB9DFB-40F4-43FD-8C7B-6200435423A9}"/>
    <dgm:cxn modelId="{21FEB4FF-C1A5-44C7-BCB2-82189A2E96D3}" srcId="{30FA1799-ADF3-4811-B5EE-541CF8D9EF5C}" destId="{CBDDB391-E465-40EE-B7CD-C31487178594}" srcOrd="5" destOrd="0" parTransId="{0294A852-9BB9-470E-8950-A440A608337D}" sibTransId="{5B1CA72D-AE5C-44D4-A75F-58D3578FFB07}"/>
    <dgm:cxn modelId="{00084FDE-566A-44A8-9CD1-779B0D454331}" type="presParOf" srcId="{3954BC3E-4315-4F8F-AC39-32BB604E2A04}" destId="{1D126448-53AD-4D8E-89C8-0E0D88F61C92}" srcOrd="0" destOrd="0" presId="urn:microsoft.com/office/officeart/2018/2/layout/IconLabelDescriptionList"/>
    <dgm:cxn modelId="{28409BBB-F151-4A99-AD05-30264BA483F0}" type="presParOf" srcId="{1D126448-53AD-4D8E-89C8-0E0D88F61C92}" destId="{FCD3EC45-AE2D-4C23-8CE8-C0A7EF3F61EB}" srcOrd="0" destOrd="0" presId="urn:microsoft.com/office/officeart/2018/2/layout/IconLabelDescriptionList"/>
    <dgm:cxn modelId="{73C7E99E-8B30-479E-9F87-EA1D686EFA53}" type="presParOf" srcId="{1D126448-53AD-4D8E-89C8-0E0D88F61C92}" destId="{3F1F6B21-D9AC-46B4-8710-2EDFB24F4C60}" srcOrd="1" destOrd="0" presId="urn:microsoft.com/office/officeart/2018/2/layout/IconLabelDescriptionList"/>
    <dgm:cxn modelId="{000A05CF-57B3-48DA-B613-915D674F8ADB}" type="presParOf" srcId="{1D126448-53AD-4D8E-89C8-0E0D88F61C92}" destId="{EDC38397-7F16-4545-8039-F9B1E8BC1552}" srcOrd="2" destOrd="0" presId="urn:microsoft.com/office/officeart/2018/2/layout/IconLabelDescriptionList"/>
    <dgm:cxn modelId="{C53838FA-6458-40E0-B134-3CF640A74B8F}" type="presParOf" srcId="{1D126448-53AD-4D8E-89C8-0E0D88F61C92}" destId="{307FA426-FC9F-4AAA-A1B4-3879F89E18BE}" srcOrd="3" destOrd="0" presId="urn:microsoft.com/office/officeart/2018/2/layout/IconLabelDescriptionList"/>
    <dgm:cxn modelId="{5BA825CE-59A8-49ED-A6E8-5A4B14B0C7C0}" type="presParOf" srcId="{1D126448-53AD-4D8E-89C8-0E0D88F61C92}" destId="{FEF35AFE-0A9A-4FF1-AE8B-B1F9E48E4BC2}" srcOrd="4" destOrd="0" presId="urn:microsoft.com/office/officeart/2018/2/layout/IconLabelDescriptionList"/>
    <dgm:cxn modelId="{D84BECA0-2EF6-4CA8-97C0-9C6933D7DB61}" type="presParOf" srcId="{3954BC3E-4315-4F8F-AC39-32BB604E2A04}" destId="{C4A26F0C-FB3E-41A3-93A3-BA14D9EB5D63}" srcOrd="1" destOrd="0" presId="urn:microsoft.com/office/officeart/2018/2/layout/IconLabelDescriptionList"/>
    <dgm:cxn modelId="{80968284-CE29-4A5B-A1FE-47A0208FDDA7}" type="presParOf" srcId="{3954BC3E-4315-4F8F-AC39-32BB604E2A04}" destId="{76ADB5A5-3449-402E-B2B8-53C9F6B1B41D}" srcOrd="2" destOrd="0" presId="urn:microsoft.com/office/officeart/2018/2/layout/IconLabelDescriptionList"/>
    <dgm:cxn modelId="{A2CE08A1-5766-4C04-BF7B-26FD7E345C95}" type="presParOf" srcId="{76ADB5A5-3449-402E-B2B8-53C9F6B1B41D}" destId="{E47574F9-E50F-4A6B-BF57-BC1355759BC4}" srcOrd="0" destOrd="0" presId="urn:microsoft.com/office/officeart/2018/2/layout/IconLabelDescriptionList"/>
    <dgm:cxn modelId="{11E321F2-8318-4AD6-A18E-308446F7BFAC}" type="presParOf" srcId="{76ADB5A5-3449-402E-B2B8-53C9F6B1B41D}" destId="{F1D33812-096E-41B0-8891-3CF009FEA2BD}" srcOrd="1" destOrd="0" presId="urn:microsoft.com/office/officeart/2018/2/layout/IconLabelDescriptionList"/>
    <dgm:cxn modelId="{4CB97E34-F794-4751-AAFA-9EAAC8635E13}" type="presParOf" srcId="{76ADB5A5-3449-402E-B2B8-53C9F6B1B41D}" destId="{55E02552-DF70-4B23-8CB2-B1B6122AA58D}" srcOrd="2" destOrd="0" presId="urn:microsoft.com/office/officeart/2018/2/layout/IconLabelDescriptionList"/>
    <dgm:cxn modelId="{D9C647D8-1A10-4C16-8D61-E9768FD692C0}" type="presParOf" srcId="{76ADB5A5-3449-402E-B2B8-53C9F6B1B41D}" destId="{FE0246CC-4CB3-431B-8162-18EE3E0AE04E}" srcOrd="3" destOrd="0" presId="urn:microsoft.com/office/officeart/2018/2/layout/IconLabelDescriptionList"/>
    <dgm:cxn modelId="{30BECD48-BE16-443C-A445-F050096AFEA5}" type="presParOf" srcId="{76ADB5A5-3449-402E-B2B8-53C9F6B1B41D}" destId="{55F24123-AED3-4F88-B607-2035EE87B4AA}" srcOrd="4" destOrd="0" presId="urn:microsoft.com/office/officeart/2018/2/layout/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521C47-5AC8-4450-97E0-3DB9F43FAE65}">
      <dsp:nvSpPr>
        <dsp:cNvPr id="0" name=""/>
        <dsp:cNvSpPr/>
      </dsp:nvSpPr>
      <dsp:spPr>
        <a:xfrm>
          <a:off x="22" y="10623"/>
          <a:ext cx="2185969" cy="749966"/>
        </a:xfrm>
        <a:prstGeom prst="rect">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dirty="0"/>
            <a:t>Up to the individual</a:t>
          </a:r>
        </a:p>
      </dsp:txBody>
      <dsp:txXfrm>
        <a:off x="22" y="10623"/>
        <a:ext cx="2185969" cy="749966"/>
      </dsp:txXfrm>
    </dsp:sp>
    <dsp:sp modelId="{C8BF9780-25F7-45D8-9264-D996F8DE85F1}">
      <dsp:nvSpPr>
        <dsp:cNvPr id="0" name=""/>
        <dsp:cNvSpPr/>
      </dsp:nvSpPr>
      <dsp:spPr>
        <a:xfrm>
          <a:off x="22" y="760590"/>
          <a:ext cx="2185969" cy="4117500"/>
        </a:xfrm>
        <a:prstGeom prst="rect">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C38C1A-A422-4CE8-8001-1F3ECE200306}">
      <dsp:nvSpPr>
        <dsp:cNvPr id="0" name=""/>
        <dsp:cNvSpPr/>
      </dsp:nvSpPr>
      <dsp:spPr>
        <a:xfrm>
          <a:off x="2492027" y="10623"/>
          <a:ext cx="2185969" cy="749966"/>
        </a:xfrm>
        <a:prstGeom prst="rect">
          <a:avLst/>
        </a:prstGeom>
        <a:solidFill>
          <a:schemeClr val="accent2">
            <a:hueOff val="1980669"/>
            <a:satOff val="1727"/>
            <a:lumOff val="3334"/>
            <a:alphaOff val="0"/>
          </a:schemeClr>
        </a:solidFill>
        <a:ln w="15875" cap="rnd" cmpd="sng" algn="ctr">
          <a:solidFill>
            <a:schemeClr val="accent2">
              <a:hueOff val="1980669"/>
              <a:satOff val="1727"/>
              <a:lumOff val="333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dirty="0"/>
            <a:t>Vendor-specific study materials can be found online</a:t>
          </a:r>
        </a:p>
      </dsp:txBody>
      <dsp:txXfrm>
        <a:off x="2492027" y="10623"/>
        <a:ext cx="2185969" cy="749966"/>
      </dsp:txXfrm>
    </dsp:sp>
    <dsp:sp modelId="{86948C4A-F693-4B33-889B-D9B7FC4A2851}">
      <dsp:nvSpPr>
        <dsp:cNvPr id="0" name=""/>
        <dsp:cNvSpPr/>
      </dsp:nvSpPr>
      <dsp:spPr>
        <a:xfrm>
          <a:off x="2492027" y="760590"/>
          <a:ext cx="2185969" cy="4117500"/>
        </a:xfrm>
        <a:prstGeom prst="rect">
          <a:avLst/>
        </a:prstGeom>
        <a:solidFill>
          <a:schemeClr val="accent2">
            <a:tint val="40000"/>
            <a:alpha val="90000"/>
            <a:hueOff val="2826374"/>
            <a:satOff val="6743"/>
            <a:lumOff val="852"/>
            <a:alphaOff val="0"/>
          </a:schemeClr>
        </a:solidFill>
        <a:ln w="15875" cap="rnd" cmpd="sng" algn="ctr">
          <a:solidFill>
            <a:schemeClr val="accent2">
              <a:tint val="40000"/>
              <a:alpha val="90000"/>
              <a:hueOff val="2826374"/>
              <a:satOff val="6743"/>
              <a:lumOff val="8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hlinkClick xmlns:r="http://schemas.openxmlformats.org/officeDocument/2006/relationships" r:id="rId1"/>
            </a:rPr>
            <a:t>360 Training</a:t>
          </a:r>
          <a:br>
            <a:rPr lang="en-US" sz="1800" kern="1200" dirty="0">
              <a:hlinkClick xmlns:r="http://schemas.openxmlformats.org/officeDocument/2006/relationships" r:id="rId1"/>
            </a:rPr>
          </a:br>
          <a:r>
            <a:rPr lang="en-US" sz="1800" kern="1200" dirty="0">
              <a:hlinkClick xmlns:r="http://schemas.openxmlformats.org/officeDocument/2006/relationships" r:id="rId2"/>
            </a:rPr>
            <a:t>SERV Safe</a:t>
          </a:r>
          <a:endParaRPr lang="en-US" sz="1800" kern="1200" dirty="0"/>
        </a:p>
        <a:p>
          <a:pPr marL="171450" lvl="1" indent="-171450" algn="l" defTabSz="800100">
            <a:lnSpc>
              <a:spcPct val="90000"/>
            </a:lnSpc>
            <a:spcBef>
              <a:spcPct val="0"/>
            </a:spcBef>
            <a:spcAft>
              <a:spcPct val="15000"/>
            </a:spcAft>
            <a:buChar char="•"/>
          </a:pPr>
          <a:r>
            <a:rPr lang="en-US" sz="1800" kern="1200" dirty="0"/>
            <a:t>Cost for study materials and/or test preparation varies by vendor</a:t>
          </a:r>
        </a:p>
        <a:p>
          <a:pPr marL="171450" lvl="1" indent="-171450" algn="l" defTabSz="800100">
            <a:lnSpc>
              <a:spcPct val="90000"/>
            </a:lnSpc>
            <a:spcBef>
              <a:spcPct val="0"/>
            </a:spcBef>
            <a:spcAft>
              <a:spcPct val="15000"/>
            </a:spcAft>
            <a:buChar char="•"/>
          </a:pPr>
          <a:r>
            <a:rPr lang="en-US" sz="1800" kern="1200" dirty="0">
              <a:hlinkClick xmlns:r="http://schemas.openxmlformats.org/officeDocument/2006/relationships" r:id="rId3"/>
            </a:rPr>
            <a:t>View this video </a:t>
          </a:r>
          <a:r>
            <a:rPr lang="en-US" sz="1800" kern="1200" dirty="0"/>
            <a:t>duration 5:19)</a:t>
          </a:r>
          <a:br>
            <a:rPr lang="en-US" sz="1800" kern="1200" dirty="0"/>
          </a:br>
          <a:r>
            <a:rPr lang="en-US" sz="1800" kern="1200" dirty="0"/>
            <a:t>Search YouTube for </a:t>
          </a:r>
          <a:r>
            <a:rPr lang="en-US" sz="1800" b="1" kern="1200" dirty="0"/>
            <a:t>“Basic Food Safety Course Central District Health” </a:t>
          </a:r>
          <a:r>
            <a:rPr lang="en-US" sz="1800" kern="1200" dirty="0"/>
            <a:t>for other videos in this series</a:t>
          </a:r>
        </a:p>
      </dsp:txBody>
      <dsp:txXfrm>
        <a:off x="2492027" y="760590"/>
        <a:ext cx="2185969" cy="41175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FC7035-C8A0-4690-8EC9-5C3D00E35177}">
      <dsp:nvSpPr>
        <dsp:cNvPr id="0" name=""/>
        <dsp:cNvSpPr/>
      </dsp:nvSpPr>
      <dsp:spPr>
        <a:xfrm>
          <a:off x="651530" y="793915"/>
          <a:ext cx="964877" cy="9648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E85922A-9181-4E9B-B073-4A78B0FED393}">
      <dsp:nvSpPr>
        <dsp:cNvPr id="0" name=""/>
        <dsp:cNvSpPr/>
      </dsp:nvSpPr>
      <dsp:spPr>
        <a:xfrm>
          <a:off x="61883" y="2286484"/>
          <a:ext cx="2144171" cy="20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i="1" kern="1200" dirty="0"/>
            <a:t>If you cook with foodbank food every day (does not matter the amount little or a lot) </a:t>
          </a:r>
          <a:r>
            <a:rPr lang="en-US" sz="1800" b="1" i="1" u="sng" kern="1200" dirty="0"/>
            <a:t>you cannot charge/request money</a:t>
          </a:r>
          <a:r>
            <a:rPr lang="en-US" sz="1800" i="1" kern="1200" dirty="0"/>
            <a:t> from anyone even under 60 years </a:t>
          </a:r>
          <a:endParaRPr lang="en-US" sz="1800" kern="1200" dirty="0"/>
        </a:p>
      </dsp:txBody>
      <dsp:txXfrm>
        <a:off x="61883" y="2286484"/>
        <a:ext cx="2144171" cy="2025000"/>
      </dsp:txXfrm>
    </dsp:sp>
    <dsp:sp modelId="{45FDAEF7-7E2A-41C4-8B5D-97D04C0C54E6}">
      <dsp:nvSpPr>
        <dsp:cNvPr id="0" name=""/>
        <dsp:cNvSpPr/>
      </dsp:nvSpPr>
      <dsp:spPr>
        <a:xfrm>
          <a:off x="3170931" y="793915"/>
          <a:ext cx="964877" cy="9648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3DC1550-4439-46D5-AFD0-8A7A94D17C80}">
      <dsp:nvSpPr>
        <dsp:cNvPr id="0" name=""/>
        <dsp:cNvSpPr/>
      </dsp:nvSpPr>
      <dsp:spPr>
        <a:xfrm>
          <a:off x="2581284" y="2286484"/>
          <a:ext cx="2144171" cy="20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i="1" kern="1200" dirty="0"/>
            <a:t>There is no one day cooking with and one day without foodbank food. Either you signed up to cook with foodbank food or you did not sign up.</a:t>
          </a:r>
          <a:endParaRPr lang="en-US" sz="1800" kern="1200" dirty="0"/>
        </a:p>
      </dsp:txBody>
      <dsp:txXfrm>
        <a:off x="2581284" y="2286484"/>
        <a:ext cx="2144171" cy="2025000"/>
      </dsp:txXfrm>
    </dsp:sp>
    <dsp:sp modelId="{511AEB07-6251-47C2-B97E-C4207476CBDF}">
      <dsp:nvSpPr>
        <dsp:cNvPr id="0" name=""/>
        <dsp:cNvSpPr/>
      </dsp:nvSpPr>
      <dsp:spPr>
        <a:xfrm>
          <a:off x="5690332" y="793915"/>
          <a:ext cx="964877" cy="9648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316FBE0-11C0-4062-B9BE-680A4BECCF04}">
      <dsp:nvSpPr>
        <dsp:cNvPr id="0" name=""/>
        <dsp:cNvSpPr/>
      </dsp:nvSpPr>
      <dsp:spPr>
        <a:xfrm>
          <a:off x="5100685" y="2286484"/>
          <a:ext cx="2144171" cy="20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b="0" i="1" kern="1200" dirty="0"/>
            <a:t>You all are allowed either way to have suggested donation signs to the services offered at the meal site including a $ amount.</a:t>
          </a:r>
        </a:p>
      </dsp:txBody>
      <dsp:txXfrm>
        <a:off x="5100685" y="2286484"/>
        <a:ext cx="2144171" cy="20250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A5E9B8-B59B-4FC3-89C9-C093174BBC8D}">
      <dsp:nvSpPr>
        <dsp:cNvPr id="0" name=""/>
        <dsp:cNvSpPr/>
      </dsp:nvSpPr>
      <dsp:spPr>
        <a:xfrm>
          <a:off x="0" y="4251"/>
          <a:ext cx="5062141" cy="6076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2A35FA-9549-46C7-825F-E786AF1A8A33}">
      <dsp:nvSpPr>
        <dsp:cNvPr id="0" name=""/>
        <dsp:cNvSpPr/>
      </dsp:nvSpPr>
      <dsp:spPr>
        <a:xfrm>
          <a:off x="183807" y="140968"/>
          <a:ext cx="334522" cy="3341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16DD665-28B6-43DA-9352-60CFB002E5CB}">
      <dsp:nvSpPr>
        <dsp:cNvPr id="0" name=""/>
        <dsp:cNvSpPr/>
      </dsp:nvSpPr>
      <dsp:spPr>
        <a:xfrm>
          <a:off x="702137" y="4251"/>
          <a:ext cx="4296920" cy="721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365" tIns="76365" rIns="76365" bIns="76365" numCol="1" spcCol="1270" anchor="ctr" anchorCtr="0">
          <a:noAutofit/>
        </a:bodyPr>
        <a:lstStyle/>
        <a:p>
          <a:pPr marL="0" lvl="0" indent="0" algn="l" defTabSz="800100">
            <a:lnSpc>
              <a:spcPct val="90000"/>
            </a:lnSpc>
            <a:spcBef>
              <a:spcPct val="0"/>
            </a:spcBef>
            <a:spcAft>
              <a:spcPct val="35000"/>
            </a:spcAft>
            <a:buNone/>
          </a:pPr>
          <a:r>
            <a:rPr lang="en-US" sz="1800" kern="1200" dirty="0"/>
            <a:t>Useful information about healthy eating &amp; </a:t>
          </a:r>
          <a:br>
            <a:rPr lang="en-US" sz="1800" kern="1200" dirty="0"/>
          </a:br>
          <a:r>
            <a:rPr lang="en-US" sz="1800" kern="1200" dirty="0"/>
            <a:t>lifestyle choices</a:t>
          </a:r>
        </a:p>
      </dsp:txBody>
      <dsp:txXfrm>
        <a:off x="702137" y="4251"/>
        <a:ext cx="4296920" cy="721559"/>
      </dsp:txXfrm>
    </dsp:sp>
    <dsp:sp modelId="{41693175-7E18-40F6-898D-5D8D81EAA9E6}">
      <dsp:nvSpPr>
        <dsp:cNvPr id="0" name=""/>
        <dsp:cNvSpPr/>
      </dsp:nvSpPr>
      <dsp:spPr>
        <a:xfrm>
          <a:off x="0" y="906200"/>
          <a:ext cx="5062141" cy="6076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0F8C54-D4CC-4C1C-8A0B-A2A19D9D595A}">
      <dsp:nvSpPr>
        <dsp:cNvPr id="0" name=""/>
        <dsp:cNvSpPr/>
      </dsp:nvSpPr>
      <dsp:spPr>
        <a:xfrm>
          <a:off x="183807" y="1042917"/>
          <a:ext cx="334522" cy="3341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E8D743C-3638-40C0-89CD-0439C2A84114}">
      <dsp:nvSpPr>
        <dsp:cNvPr id="0" name=""/>
        <dsp:cNvSpPr/>
      </dsp:nvSpPr>
      <dsp:spPr>
        <a:xfrm>
          <a:off x="702137" y="906200"/>
          <a:ext cx="4296920" cy="721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365" tIns="76365" rIns="76365" bIns="76365" numCol="1" spcCol="1270" anchor="ctr" anchorCtr="0">
          <a:noAutofit/>
        </a:bodyPr>
        <a:lstStyle/>
        <a:p>
          <a:pPr marL="0" lvl="0" indent="0" algn="l" defTabSz="711200">
            <a:lnSpc>
              <a:spcPct val="90000"/>
            </a:lnSpc>
            <a:spcBef>
              <a:spcPct val="0"/>
            </a:spcBef>
            <a:spcAft>
              <a:spcPct val="35000"/>
            </a:spcAft>
            <a:buNone/>
          </a:pPr>
          <a:r>
            <a:rPr lang="en-US" sz="1600" kern="1200" dirty="0"/>
            <a:t>Food-related topics including shopping, selection, preparation, storage, micro/macronutrient &amp; alternative choices</a:t>
          </a:r>
        </a:p>
      </dsp:txBody>
      <dsp:txXfrm>
        <a:off x="702137" y="906200"/>
        <a:ext cx="4296920" cy="721559"/>
      </dsp:txXfrm>
    </dsp:sp>
    <dsp:sp modelId="{93EE8977-5476-48C7-8671-BBC89810E75C}">
      <dsp:nvSpPr>
        <dsp:cNvPr id="0" name=""/>
        <dsp:cNvSpPr/>
      </dsp:nvSpPr>
      <dsp:spPr>
        <a:xfrm>
          <a:off x="0" y="1808149"/>
          <a:ext cx="5062141" cy="6076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8E3CA9-198F-4AC3-90EB-0FE32E3C9610}">
      <dsp:nvSpPr>
        <dsp:cNvPr id="0" name=""/>
        <dsp:cNvSpPr/>
      </dsp:nvSpPr>
      <dsp:spPr>
        <a:xfrm>
          <a:off x="183807" y="1944866"/>
          <a:ext cx="334522" cy="3341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0F6FED8-9ECB-46F0-A298-6F3F6FA56460}">
      <dsp:nvSpPr>
        <dsp:cNvPr id="0" name=""/>
        <dsp:cNvSpPr/>
      </dsp:nvSpPr>
      <dsp:spPr>
        <a:xfrm>
          <a:off x="702137" y="1808149"/>
          <a:ext cx="4296920" cy="721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365" tIns="76365" rIns="76365" bIns="76365" numCol="1" spcCol="1270" anchor="ctr" anchorCtr="0">
          <a:noAutofit/>
        </a:bodyPr>
        <a:lstStyle/>
        <a:p>
          <a:pPr marL="0" lvl="0" indent="0" algn="l" defTabSz="800100">
            <a:lnSpc>
              <a:spcPct val="90000"/>
            </a:lnSpc>
            <a:spcBef>
              <a:spcPct val="0"/>
            </a:spcBef>
            <a:spcAft>
              <a:spcPct val="35000"/>
            </a:spcAft>
            <a:buNone/>
          </a:pPr>
          <a:r>
            <a:rPr lang="en-US" sz="1800" kern="1200" dirty="0"/>
            <a:t>Physical activity</a:t>
          </a:r>
        </a:p>
      </dsp:txBody>
      <dsp:txXfrm>
        <a:off x="702137" y="1808149"/>
        <a:ext cx="4296920" cy="721559"/>
      </dsp:txXfrm>
    </dsp:sp>
    <dsp:sp modelId="{C1C685C8-A390-4D6A-8D80-6CDACF9F09D5}">
      <dsp:nvSpPr>
        <dsp:cNvPr id="0" name=""/>
        <dsp:cNvSpPr/>
      </dsp:nvSpPr>
      <dsp:spPr>
        <a:xfrm>
          <a:off x="0" y="2710098"/>
          <a:ext cx="5062141" cy="6076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34B27B-646C-4A7F-B57A-A289805CBBE9}">
      <dsp:nvSpPr>
        <dsp:cNvPr id="0" name=""/>
        <dsp:cNvSpPr/>
      </dsp:nvSpPr>
      <dsp:spPr>
        <a:xfrm>
          <a:off x="183807" y="2846815"/>
          <a:ext cx="334522" cy="33419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6D0513F-0E12-4F0B-8118-464688E6913C}">
      <dsp:nvSpPr>
        <dsp:cNvPr id="0" name=""/>
        <dsp:cNvSpPr/>
      </dsp:nvSpPr>
      <dsp:spPr>
        <a:xfrm>
          <a:off x="702137" y="2710098"/>
          <a:ext cx="4296920" cy="721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365" tIns="76365" rIns="76365" bIns="76365" numCol="1" spcCol="1270" anchor="ctr" anchorCtr="0">
          <a:noAutofit/>
        </a:bodyPr>
        <a:lstStyle/>
        <a:p>
          <a:pPr marL="0" lvl="0" indent="0" algn="l" defTabSz="800100">
            <a:lnSpc>
              <a:spcPct val="90000"/>
            </a:lnSpc>
            <a:spcBef>
              <a:spcPct val="0"/>
            </a:spcBef>
            <a:spcAft>
              <a:spcPct val="35000"/>
            </a:spcAft>
            <a:buNone/>
          </a:pPr>
          <a:r>
            <a:rPr lang="en-US" sz="1800" kern="1200" dirty="0"/>
            <a:t>Holistic wellness</a:t>
          </a:r>
        </a:p>
      </dsp:txBody>
      <dsp:txXfrm>
        <a:off x="702137" y="2710098"/>
        <a:ext cx="4296920" cy="721559"/>
      </dsp:txXfrm>
    </dsp:sp>
    <dsp:sp modelId="{14059DF2-76B4-40C2-992A-A0A0C720157D}">
      <dsp:nvSpPr>
        <dsp:cNvPr id="0" name=""/>
        <dsp:cNvSpPr/>
      </dsp:nvSpPr>
      <dsp:spPr>
        <a:xfrm>
          <a:off x="0" y="3612047"/>
          <a:ext cx="5062141" cy="6076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3FC0FC-DF08-4A62-99EC-4F625B275FB9}">
      <dsp:nvSpPr>
        <dsp:cNvPr id="0" name=""/>
        <dsp:cNvSpPr/>
      </dsp:nvSpPr>
      <dsp:spPr>
        <a:xfrm>
          <a:off x="183807" y="3748764"/>
          <a:ext cx="334522" cy="33419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4B9245D-F9FF-4630-9DE0-CC6A1C474C3E}">
      <dsp:nvSpPr>
        <dsp:cNvPr id="0" name=""/>
        <dsp:cNvSpPr/>
      </dsp:nvSpPr>
      <dsp:spPr>
        <a:xfrm>
          <a:off x="702137" y="3612047"/>
          <a:ext cx="4296920" cy="721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365" tIns="76365" rIns="76365" bIns="76365" numCol="1" spcCol="1270" anchor="ctr" anchorCtr="0">
          <a:noAutofit/>
        </a:bodyPr>
        <a:lstStyle/>
        <a:p>
          <a:pPr marL="0" lvl="0" indent="0" algn="l" defTabSz="800100">
            <a:lnSpc>
              <a:spcPct val="90000"/>
            </a:lnSpc>
            <a:spcBef>
              <a:spcPct val="0"/>
            </a:spcBef>
            <a:spcAft>
              <a:spcPct val="35000"/>
            </a:spcAft>
            <a:buNone/>
          </a:pPr>
          <a:r>
            <a:rPr lang="en-US" sz="1800" kern="1200" dirty="0"/>
            <a:t>Provided in any useful format</a:t>
          </a:r>
        </a:p>
      </dsp:txBody>
      <dsp:txXfrm>
        <a:off x="702137" y="3612047"/>
        <a:ext cx="4296920" cy="721559"/>
      </dsp:txXfrm>
    </dsp:sp>
    <dsp:sp modelId="{FCC62C1D-E118-46B5-ADDF-EF3B66345B6C}">
      <dsp:nvSpPr>
        <dsp:cNvPr id="0" name=""/>
        <dsp:cNvSpPr/>
      </dsp:nvSpPr>
      <dsp:spPr>
        <a:xfrm>
          <a:off x="0" y="4513996"/>
          <a:ext cx="5062141" cy="6076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7F1D77-5CFC-4F27-9978-E59B2BB758EC}">
      <dsp:nvSpPr>
        <dsp:cNvPr id="0" name=""/>
        <dsp:cNvSpPr/>
      </dsp:nvSpPr>
      <dsp:spPr>
        <a:xfrm>
          <a:off x="183807" y="4650713"/>
          <a:ext cx="334522" cy="33419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8377DD2-AF35-409A-8065-DDB0CAF6D773}">
      <dsp:nvSpPr>
        <dsp:cNvPr id="0" name=""/>
        <dsp:cNvSpPr/>
      </dsp:nvSpPr>
      <dsp:spPr>
        <a:xfrm>
          <a:off x="702137" y="4513996"/>
          <a:ext cx="4296920" cy="721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365" tIns="76365" rIns="76365" bIns="76365" numCol="1" spcCol="1270" anchor="ctr" anchorCtr="0">
          <a:noAutofit/>
        </a:bodyPr>
        <a:lstStyle/>
        <a:p>
          <a:pPr marL="0" lvl="0" indent="0" algn="l" defTabSz="800100">
            <a:lnSpc>
              <a:spcPct val="90000"/>
            </a:lnSpc>
            <a:spcBef>
              <a:spcPct val="0"/>
            </a:spcBef>
            <a:spcAft>
              <a:spcPct val="35000"/>
            </a:spcAft>
            <a:buNone/>
          </a:pPr>
          <a:r>
            <a:rPr lang="en-US" sz="1800" kern="1200" dirty="0"/>
            <a:t>Provides knowledge, skills &amp; attitudes that assist consumers in improving their health &amp; wellbeing</a:t>
          </a:r>
        </a:p>
      </dsp:txBody>
      <dsp:txXfrm>
        <a:off x="702137" y="4513996"/>
        <a:ext cx="4296920" cy="72155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8DD8EF-403B-464E-8BAE-53A979FE3D1D}">
      <dsp:nvSpPr>
        <dsp:cNvPr id="0" name=""/>
        <dsp:cNvSpPr/>
      </dsp:nvSpPr>
      <dsp:spPr>
        <a:xfrm>
          <a:off x="0" y="36434"/>
          <a:ext cx="4869656" cy="1010880"/>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Several sources of content:</a:t>
          </a:r>
        </a:p>
      </dsp:txBody>
      <dsp:txXfrm>
        <a:off x="49347" y="85781"/>
        <a:ext cx="4770962" cy="912186"/>
      </dsp:txXfrm>
    </dsp:sp>
    <dsp:sp modelId="{65AF4479-1DE3-4820-9AF5-5AEF056CD6E3}">
      <dsp:nvSpPr>
        <dsp:cNvPr id="0" name=""/>
        <dsp:cNvSpPr/>
      </dsp:nvSpPr>
      <dsp:spPr>
        <a:xfrm>
          <a:off x="0" y="1047314"/>
          <a:ext cx="4869656" cy="1844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612"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Dietitian</a:t>
          </a:r>
        </a:p>
        <a:p>
          <a:pPr marL="171450" lvl="1" indent="-171450" algn="l" defTabSz="800100">
            <a:lnSpc>
              <a:spcPct val="90000"/>
            </a:lnSpc>
            <a:spcBef>
              <a:spcPct val="0"/>
            </a:spcBef>
            <a:spcAft>
              <a:spcPct val="20000"/>
            </a:spcAft>
            <a:buChar char="•"/>
          </a:pPr>
          <a:r>
            <a:rPr lang="en-US" sz="1800" kern="1200" dirty="0"/>
            <a:t>AAA</a:t>
          </a:r>
        </a:p>
        <a:p>
          <a:pPr marL="171450" lvl="1" indent="-171450" algn="l" defTabSz="800100">
            <a:lnSpc>
              <a:spcPct val="90000"/>
            </a:lnSpc>
            <a:spcBef>
              <a:spcPct val="0"/>
            </a:spcBef>
            <a:spcAft>
              <a:spcPct val="20000"/>
            </a:spcAft>
            <a:buChar char="•"/>
          </a:pPr>
          <a:r>
            <a:rPr lang="en-US" sz="1800" kern="1200" dirty="0"/>
            <a:t>ICOA </a:t>
          </a:r>
        </a:p>
        <a:p>
          <a:pPr marL="171450" lvl="1" indent="-171450" algn="l" defTabSz="800100">
            <a:lnSpc>
              <a:spcPct val="90000"/>
            </a:lnSpc>
            <a:spcBef>
              <a:spcPct val="0"/>
            </a:spcBef>
            <a:spcAft>
              <a:spcPct val="20000"/>
            </a:spcAft>
            <a:buChar char="•"/>
          </a:pPr>
          <a:r>
            <a:rPr lang="en-US" sz="1800" kern="1200" dirty="0"/>
            <a:t>Reliable source </a:t>
          </a:r>
        </a:p>
        <a:p>
          <a:pPr marL="342900" lvl="2" indent="-171450" algn="l" defTabSz="800100">
            <a:lnSpc>
              <a:spcPct val="90000"/>
            </a:lnSpc>
            <a:spcBef>
              <a:spcPct val="0"/>
            </a:spcBef>
            <a:spcAft>
              <a:spcPct val="20000"/>
            </a:spcAft>
            <a:buChar char="•"/>
          </a:pPr>
          <a:r>
            <a:rPr lang="en-US" sz="1800" kern="1200" dirty="0"/>
            <a:t>choose my plate.gov</a:t>
          </a:r>
        </a:p>
        <a:p>
          <a:pPr marL="342900" lvl="2" indent="-171450" algn="l" defTabSz="800100">
            <a:lnSpc>
              <a:spcPct val="90000"/>
            </a:lnSpc>
            <a:spcBef>
              <a:spcPct val="0"/>
            </a:spcBef>
            <a:spcAft>
              <a:spcPct val="20000"/>
            </a:spcAft>
            <a:buChar char="•"/>
          </a:pPr>
          <a:r>
            <a:rPr lang="en-US" sz="1800" kern="1200" dirty="0"/>
            <a:t>US Department of Agriculture</a:t>
          </a:r>
        </a:p>
      </dsp:txBody>
      <dsp:txXfrm>
        <a:off x="0" y="1047314"/>
        <a:ext cx="4869656" cy="1844369"/>
      </dsp:txXfrm>
    </dsp:sp>
    <dsp:sp modelId="{1031BDD4-0044-45B5-8386-5B5F7518E915}">
      <dsp:nvSpPr>
        <dsp:cNvPr id="0" name=""/>
        <dsp:cNvSpPr/>
      </dsp:nvSpPr>
      <dsp:spPr>
        <a:xfrm>
          <a:off x="0" y="2891684"/>
          <a:ext cx="4869656" cy="1010880"/>
        </a:xfrm>
        <a:prstGeom prst="roundRect">
          <a:avLst/>
        </a:prstGeom>
        <a:solidFill>
          <a:schemeClr val="accent2">
            <a:hueOff val="990335"/>
            <a:satOff val="863"/>
            <a:lumOff val="166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Document date, times &amp; materials used </a:t>
          </a:r>
        </a:p>
      </dsp:txBody>
      <dsp:txXfrm>
        <a:off x="49347" y="2941031"/>
        <a:ext cx="4770962" cy="912186"/>
      </dsp:txXfrm>
    </dsp:sp>
    <dsp:sp modelId="{C2A466E6-0858-40AA-9FCD-76D642C22754}">
      <dsp:nvSpPr>
        <dsp:cNvPr id="0" name=""/>
        <dsp:cNvSpPr/>
      </dsp:nvSpPr>
      <dsp:spPr>
        <a:xfrm>
          <a:off x="0" y="4058085"/>
          <a:ext cx="4869656" cy="1010880"/>
        </a:xfrm>
        <a:prstGeom prst="roundRect">
          <a:avLst/>
        </a:prstGeom>
        <a:solidFill>
          <a:schemeClr val="accent2">
            <a:hueOff val="1980669"/>
            <a:satOff val="1727"/>
            <a:lumOff val="333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Include information on that month’s Invoice to the AAA</a:t>
          </a:r>
          <a:br>
            <a:rPr lang="en-US" sz="1800" kern="1200" dirty="0"/>
          </a:br>
          <a:endParaRPr lang="en-US" sz="1800" kern="1200" dirty="0"/>
        </a:p>
      </dsp:txBody>
      <dsp:txXfrm>
        <a:off x="49347" y="4107432"/>
        <a:ext cx="4770962" cy="91218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A6371-4283-4DBF-A499-75A4CBC0D381}">
      <dsp:nvSpPr>
        <dsp:cNvPr id="0" name=""/>
        <dsp:cNvSpPr/>
      </dsp:nvSpPr>
      <dsp:spPr>
        <a:xfrm>
          <a:off x="0" y="0"/>
          <a:ext cx="4869656" cy="0"/>
        </a:xfrm>
        <a:prstGeom prst="line">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9DE632-AE7E-4390-9FD8-D86AA93CA857}">
      <dsp:nvSpPr>
        <dsp:cNvPr id="0" name=""/>
        <dsp:cNvSpPr/>
      </dsp:nvSpPr>
      <dsp:spPr>
        <a:xfrm>
          <a:off x="0" y="0"/>
          <a:ext cx="4869656"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Meal sites want reimbursement from</a:t>
          </a:r>
          <a:br>
            <a:rPr lang="en-US" sz="1800" kern="1200" dirty="0"/>
          </a:br>
          <a:r>
            <a:rPr lang="en-US" sz="1800" kern="1200" dirty="0"/>
            <a:t>contracting AAA</a:t>
          </a:r>
        </a:p>
      </dsp:txBody>
      <dsp:txXfrm>
        <a:off x="0" y="0"/>
        <a:ext cx="4869656" cy="2552700"/>
      </dsp:txXfrm>
    </dsp:sp>
    <dsp:sp modelId="{025804A3-35F5-4287-96C2-31053F820BD9}">
      <dsp:nvSpPr>
        <dsp:cNvPr id="0" name=""/>
        <dsp:cNvSpPr/>
      </dsp:nvSpPr>
      <dsp:spPr>
        <a:xfrm>
          <a:off x="0" y="2552700"/>
          <a:ext cx="4869656" cy="0"/>
        </a:xfrm>
        <a:prstGeom prst="line">
          <a:avLst/>
        </a:prstGeom>
        <a:solidFill>
          <a:schemeClr val="accent2">
            <a:hueOff val="1980669"/>
            <a:satOff val="1727"/>
            <a:lumOff val="3334"/>
            <a:alphaOff val="0"/>
          </a:schemeClr>
        </a:solidFill>
        <a:ln w="15875" cap="rnd" cmpd="sng" algn="ctr">
          <a:solidFill>
            <a:schemeClr val="accent2">
              <a:hueOff val="1980669"/>
              <a:satOff val="1727"/>
              <a:lumOff val="333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6A4672-6D79-4D4E-AD46-08027708382E}">
      <dsp:nvSpPr>
        <dsp:cNvPr id="0" name=""/>
        <dsp:cNvSpPr/>
      </dsp:nvSpPr>
      <dsp:spPr>
        <a:xfrm>
          <a:off x="0" y="2552700"/>
          <a:ext cx="4869656"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Request for reimbursement &amp; supporting documentation required by AAA</a:t>
          </a:r>
        </a:p>
      </dsp:txBody>
      <dsp:txXfrm>
        <a:off x="0" y="2552700"/>
        <a:ext cx="4869656" cy="25527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3D944B-948F-4841-8C91-DC9E223AE92C}">
      <dsp:nvSpPr>
        <dsp:cNvPr id="0" name=""/>
        <dsp:cNvSpPr/>
      </dsp:nvSpPr>
      <dsp:spPr>
        <a:xfrm>
          <a:off x="0" y="3491378"/>
          <a:ext cx="4678020" cy="1670850"/>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Supporting documentation might include</a:t>
          </a:r>
          <a:r>
            <a:rPr lang="en-US" sz="1900" kern="1200" dirty="0"/>
            <a:t>:</a:t>
          </a:r>
        </a:p>
      </dsp:txBody>
      <dsp:txXfrm>
        <a:off x="0" y="3491378"/>
        <a:ext cx="4678020" cy="902259"/>
      </dsp:txXfrm>
    </dsp:sp>
    <dsp:sp modelId="{9DF6F27F-B7EA-401E-A0B1-C8ED99104EF0}">
      <dsp:nvSpPr>
        <dsp:cNvPr id="0" name=""/>
        <dsp:cNvSpPr/>
      </dsp:nvSpPr>
      <dsp:spPr>
        <a:xfrm>
          <a:off x="2365" y="4151669"/>
          <a:ext cx="1256304" cy="923198"/>
        </a:xfrm>
        <a:prstGeom prst="rect">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dirty="0"/>
            <a:t>Rosters/ Sign in Sheet</a:t>
          </a:r>
        </a:p>
      </dsp:txBody>
      <dsp:txXfrm>
        <a:off x="2365" y="4151669"/>
        <a:ext cx="1256304" cy="923198"/>
      </dsp:txXfrm>
    </dsp:sp>
    <dsp:sp modelId="{5B2C74AB-442D-47E4-84FC-A3D7F7D373B2}">
      <dsp:nvSpPr>
        <dsp:cNvPr id="0" name=""/>
        <dsp:cNvSpPr/>
      </dsp:nvSpPr>
      <dsp:spPr>
        <a:xfrm>
          <a:off x="1258670" y="4151669"/>
          <a:ext cx="1847709" cy="923198"/>
        </a:xfrm>
        <a:prstGeom prst="rect">
          <a:avLst/>
        </a:prstGeom>
        <a:solidFill>
          <a:schemeClr val="accent2">
            <a:tint val="40000"/>
            <a:alpha val="90000"/>
            <a:hueOff val="471062"/>
            <a:satOff val="1124"/>
            <a:lumOff val="142"/>
            <a:alphaOff val="0"/>
          </a:schemeClr>
        </a:solidFill>
        <a:ln w="15875" cap="rnd" cmpd="sng" algn="ctr">
          <a:solidFill>
            <a:schemeClr val="accent2">
              <a:tint val="40000"/>
              <a:alpha val="90000"/>
              <a:hueOff val="471062"/>
              <a:satOff val="1124"/>
              <a:lumOff val="14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l" defTabSz="800100">
            <a:lnSpc>
              <a:spcPct val="90000"/>
            </a:lnSpc>
            <a:spcBef>
              <a:spcPct val="0"/>
            </a:spcBef>
            <a:spcAft>
              <a:spcPct val="35000"/>
            </a:spcAft>
            <a:buNone/>
          </a:pPr>
          <a:r>
            <a:rPr lang="en-US" sz="1800" kern="1200" dirty="0"/>
            <a:t>In-kind match &amp; program income</a:t>
          </a:r>
        </a:p>
      </dsp:txBody>
      <dsp:txXfrm>
        <a:off x="1258670" y="4151669"/>
        <a:ext cx="1847709" cy="923198"/>
      </dsp:txXfrm>
    </dsp:sp>
    <dsp:sp modelId="{3006FA25-AFA7-49BB-9B3D-52796C093EA0}">
      <dsp:nvSpPr>
        <dsp:cNvPr id="0" name=""/>
        <dsp:cNvSpPr/>
      </dsp:nvSpPr>
      <dsp:spPr>
        <a:xfrm>
          <a:off x="3106379" y="4151669"/>
          <a:ext cx="1569274" cy="923198"/>
        </a:xfrm>
        <a:prstGeom prst="rect">
          <a:avLst/>
        </a:prstGeom>
        <a:solidFill>
          <a:schemeClr val="accent2">
            <a:tint val="40000"/>
            <a:alpha val="90000"/>
            <a:hueOff val="942125"/>
            <a:satOff val="2248"/>
            <a:lumOff val="284"/>
            <a:alphaOff val="0"/>
          </a:schemeClr>
        </a:solidFill>
        <a:ln w="15875" cap="rnd" cmpd="sng" algn="ctr">
          <a:solidFill>
            <a:schemeClr val="accent2">
              <a:tint val="40000"/>
              <a:alpha val="90000"/>
              <a:hueOff val="942125"/>
              <a:satOff val="2248"/>
              <a:lumOff val="2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dirty="0"/>
            <a:t>Nutrition education materials</a:t>
          </a:r>
        </a:p>
      </dsp:txBody>
      <dsp:txXfrm>
        <a:off x="3106379" y="4151669"/>
        <a:ext cx="1569274" cy="923198"/>
      </dsp:txXfrm>
    </dsp:sp>
    <dsp:sp modelId="{9A202B7B-4CFD-4A26-95CF-BC55F021BB51}">
      <dsp:nvSpPr>
        <dsp:cNvPr id="0" name=""/>
        <dsp:cNvSpPr/>
      </dsp:nvSpPr>
      <dsp:spPr>
        <a:xfrm rot="10800000">
          <a:off x="0" y="1746230"/>
          <a:ext cx="4678020" cy="1762335"/>
        </a:xfrm>
        <a:prstGeom prst="upArrowCallout">
          <a:avLst/>
        </a:prstGeom>
        <a:solidFill>
          <a:schemeClr val="accent2">
            <a:hueOff val="990335"/>
            <a:satOff val="863"/>
            <a:lumOff val="166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Include all necessary information</a:t>
          </a:r>
        </a:p>
      </dsp:txBody>
      <dsp:txXfrm rot="-10800000">
        <a:off x="0" y="1746230"/>
        <a:ext cx="4678020" cy="618579"/>
      </dsp:txXfrm>
    </dsp:sp>
    <dsp:sp modelId="{F93BF046-F423-446C-A28A-B6C58D9BB8B8}">
      <dsp:nvSpPr>
        <dsp:cNvPr id="0" name=""/>
        <dsp:cNvSpPr/>
      </dsp:nvSpPr>
      <dsp:spPr>
        <a:xfrm>
          <a:off x="1702" y="2364810"/>
          <a:ext cx="1543899" cy="526938"/>
        </a:xfrm>
        <a:prstGeom prst="rect">
          <a:avLst/>
        </a:prstGeom>
        <a:solidFill>
          <a:schemeClr val="accent2">
            <a:tint val="40000"/>
            <a:alpha val="90000"/>
            <a:hueOff val="1413187"/>
            <a:satOff val="3372"/>
            <a:lumOff val="426"/>
            <a:alphaOff val="0"/>
          </a:schemeClr>
        </a:solidFill>
        <a:ln w="15875" cap="rnd" cmpd="sng" algn="ctr">
          <a:solidFill>
            <a:schemeClr val="accent2">
              <a:tint val="40000"/>
              <a:alpha val="90000"/>
              <a:hueOff val="1413187"/>
              <a:satOff val="3372"/>
              <a:lumOff val="42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dirty="0"/>
            <a:t>Meal site identification</a:t>
          </a:r>
        </a:p>
      </dsp:txBody>
      <dsp:txXfrm>
        <a:off x="1702" y="2364810"/>
        <a:ext cx="1543899" cy="526938"/>
      </dsp:txXfrm>
    </dsp:sp>
    <dsp:sp modelId="{602B645E-8822-4DAB-A694-9B87B85E969E}">
      <dsp:nvSpPr>
        <dsp:cNvPr id="0" name=""/>
        <dsp:cNvSpPr/>
      </dsp:nvSpPr>
      <dsp:spPr>
        <a:xfrm>
          <a:off x="1545601" y="2364810"/>
          <a:ext cx="965070" cy="526938"/>
        </a:xfrm>
        <a:prstGeom prst="rect">
          <a:avLst/>
        </a:prstGeom>
        <a:solidFill>
          <a:schemeClr val="accent2">
            <a:tint val="40000"/>
            <a:alpha val="90000"/>
            <a:hueOff val="1884249"/>
            <a:satOff val="4495"/>
            <a:lumOff val="568"/>
            <a:alphaOff val="0"/>
          </a:schemeClr>
        </a:solidFill>
        <a:ln w="15875" cap="rnd" cmpd="sng" algn="ctr">
          <a:solidFill>
            <a:schemeClr val="accent2">
              <a:tint val="40000"/>
              <a:alpha val="90000"/>
              <a:hueOff val="1884249"/>
              <a:satOff val="4495"/>
              <a:lumOff val="56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dirty="0"/>
            <a:t>Date</a:t>
          </a:r>
        </a:p>
      </dsp:txBody>
      <dsp:txXfrm>
        <a:off x="1545601" y="2364810"/>
        <a:ext cx="965070" cy="526938"/>
      </dsp:txXfrm>
    </dsp:sp>
    <dsp:sp modelId="{293D7315-03B9-4C00-A513-A6CB0B397EC4}">
      <dsp:nvSpPr>
        <dsp:cNvPr id="0" name=""/>
        <dsp:cNvSpPr/>
      </dsp:nvSpPr>
      <dsp:spPr>
        <a:xfrm>
          <a:off x="2510671" y="2364810"/>
          <a:ext cx="1200576" cy="526938"/>
        </a:xfrm>
        <a:prstGeom prst="rect">
          <a:avLst/>
        </a:prstGeom>
        <a:solidFill>
          <a:schemeClr val="accent2">
            <a:tint val="40000"/>
            <a:alpha val="90000"/>
            <a:hueOff val="2355312"/>
            <a:satOff val="5619"/>
            <a:lumOff val="710"/>
            <a:alphaOff val="0"/>
          </a:schemeClr>
        </a:solidFill>
        <a:ln w="15875" cap="rnd" cmpd="sng" algn="ctr">
          <a:solidFill>
            <a:schemeClr val="accent2">
              <a:tint val="40000"/>
              <a:alpha val="90000"/>
              <a:hueOff val="2355312"/>
              <a:satOff val="5619"/>
              <a:lumOff val="71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dirty="0"/>
            <a:t>Quantity</a:t>
          </a:r>
        </a:p>
      </dsp:txBody>
      <dsp:txXfrm>
        <a:off x="2510671" y="2364810"/>
        <a:ext cx="1200576" cy="526938"/>
      </dsp:txXfrm>
    </dsp:sp>
    <dsp:sp modelId="{32001817-1620-41CA-B73A-E0CAD831B7B7}">
      <dsp:nvSpPr>
        <dsp:cNvPr id="0" name=""/>
        <dsp:cNvSpPr/>
      </dsp:nvSpPr>
      <dsp:spPr>
        <a:xfrm>
          <a:off x="3711247" y="2364810"/>
          <a:ext cx="965070" cy="526938"/>
        </a:xfrm>
        <a:prstGeom prst="rect">
          <a:avLst/>
        </a:prstGeom>
        <a:solidFill>
          <a:schemeClr val="accent2">
            <a:tint val="40000"/>
            <a:alpha val="90000"/>
            <a:hueOff val="2826374"/>
            <a:satOff val="6743"/>
            <a:lumOff val="852"/>
            <a:alphaOff val="0"/>
          </a:schemeClr>
        </a:solidFill>
        <a:ln w="15875" cap="rnd" cmpd="sng" algn="ctr">
          <a:solidFill>
            <a:schemeClr val="accent2">
              <a:tint val="40000"/>
              <a:alpha val="90000"/>
              <a:hueOff val="2826374"/>
              <a:satOff val="6743"/>
              <a:lumOff val="8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dirty="0"/>
            <a:t>Price</a:t>
          </a:r>
        </a:p>
      </dsp:txBody>
      <dsp:txXfrm>
        <a:off x="3711247" y="2364810"/>
        <a:ext cx="965070" cy="526938"/>
      </dsp:txXfrm>
    </dsp:sp>
    <dsp:sp modelId="{913AF541-6857-4EDB-ADBD-775D77339A9B}">
      <dsp:nvSpPr>
        <dsp:cNvPr id="0" name=""/>
        <dsp:cNvSpPr/>
      </dsp:nvSpPr>
      <dsp:spPr>
        <a:xfrm rot="10800000">
          <a:off x="0" y="1083"/>
          <a:ext cx="4678020" cy="1762335"/>
        </a:xfrm>
        <a:prstGeom prst="upArrowCallout">
          <a:avLst/>
        </a:prstGeom>
        <a:solidFill>
          <a:schemeClr val="accent2">
            <a:hueOff val="1980669"/>
            <a:satOff val="1727"/>
            <a:lumOff val="333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Invoices are formal request for reimbursement</a:t>
          </a:r>
        </a:p>
      </dsp:txBody>
      <dsp:txXfrm rot="10800000">
        <a:off x="0" y="1083"/>
        <a:ext cx="4678020" cy="114511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98F228-3676-4537-A5F3-FA15EF23AF26}">
      <dsp:nvSpPr>
        <dsp:cNvPr id="0" name=""/>
        <dsp:cNvSpPr/>
      </dsp:nvSpPr>
      <dsp:spPr>
        <a:xfrm>
          <a:off x="0" y="945"/>
          <a:ext cx="7306740" cy="609161"/>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Accurate recordkeeping of meals served</a:t>
          </a:r>
        </a:p>
      </dsp:txBody>
      <dsp:txXfrm>
        <a:off x="29737" y="30682"/>
        <a:ext cx="7247266" cy="549687"/>
      </dsp:txXfrm>
    </dsp:sp>
    <dsp:sp modelId="{62664BE7-CBA3-4734-B7AC-B553EC9BDA99}">
      <dsp:nvSpPr>
        <dsp:cNvPr id="0" name=""/>
        <dsp:cNvSpPr/>
      </dsp:nvSpPr>
      <dsp:spPr>
        <a:xfrm>
          <a:off x="0" y="622341"/>
          <a:ext cx="7306740" cy="609161"/>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Accurate transfer to appropriate reports</a:t>
          </a:r>
        </a:p>
      </dsp:txBody>
      <dsp:txXfrm>
        <a:off x="29737" y="652078"/>
        <a:ext cx="7247266" cy="549687"/>
      </dsp:txXfrm>
    </dsp:sp>
    <dsp:sp modelId="{4203C37D-E2E5-4D96-86C3-8C859E7FF04A}">
      <dsp:nvSpPr>
        <dsp:cNvPr id="0" name=""/>
        <dsp:cNvSpPr/>
      </dsp:nvSpPr>
      <dsp:spPr>
        <a:xfrm>
          <a:off x="0" y="1243738"/>
          <a:ext cx="7306740" cy="609161"/>
        </a:xfrm>
        <a:prstGeom prst="round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On-time reporting to AAA monthly</a:t>
          </a:r>
        </a:p>
      </dsp:txBody>
      <dsp:txXfrm>
        <a:off x="29737" y="1273475"/>
        <a:ext cx="7247266" cy="549687"/>
      </dsp:txXfrm>
    </dsp:sp>
    <dsp:sp modelId="{3393AF8D-E0A3-4A78-B6CE-FD27B223B77A}">
      <dsp:nvSpPr>
        <dsp:cNvPr id="0" name=""/>
        <dsp:cNvSpPr/>
      </dsp:nvSpPr>
      <dsp:spPr>
        <a:xfrm>
          <a:off x="0" y="1865134"/>
          <a:ext cx="7306740" cy="609161"/>
        </a:xfrm>
        <a:prstGeom prst="round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NSIP uses the Federal fiscal year, which runs  10/1 – 9/30</a:t>
          </a:r>
          <a:br>
            <a:rPr lang="en-US" sz="1800" kern="1200" dirty="0"/>
          </a:br>
          <a:r>
            <a:rPr lang="en-US" sz="1800" kern="1200" dirty="0"/>
            <a:t>(not the calendar or State fiscal year)</a:t>
          </a:r>
        </a:p>
      </dsp:txBody>
      <dsp:txXfrm>
        <a:off x="29737" y="1894871"/>
        <a:ext cx="7247266" cy="549687"/>
      </dsp:txXfrm>
    </dsp:sp>
    <dsp:sp modelId="{E6423247-E59B-4A74-88E9-BC51E68CB751}">
      <dsp:nvSpPr>
        <dsp:cNvPr id="0" name=""/>
        <dsp:cNvSpPr/>
      </dsp:nvSpPr>
      <dsp:spPr>
        <a:xfrm>
          <a:off x="0" y="2487476"/>
          <a:ext cx="7306740" cy="609161"/>
        </a:xfrm>
        <a:prstGeom prst="round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Funds can only be used to purchase domestically</a:t>
          </a:r>
          <a:br>
            <a:rPr lang="en-US" sz="1800" kern="1200" dirty="0"/>
          </a:br>
          <a:r>
            <a:rPr lang="en-US" sz="1800" kern="1200" dirty="0"/>
            <a:t>produced food</a:t>
          </a:r>
        </a:p>
      </dsp:txBody>
      <dsp:txXfrm>
        <a:off x="29737" y="2517213"/>
        <a:ext cx="7247266" cy="54968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EC6052-3663-4289-8FBF-B075775CD7CA}">
      <dsp:nvSpPr>
        <dsp:cNvPr id="0" name=""/>
        <dsp:cNvSpPr/>
      </dsp:nvSpPr>
      <dsp:spPr>
        <a:xfrm>
          <a:off x="0" y="1512"/>
          <a:ext cx="2630426" cy="997939"/>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t>Final report due 10/30</a:t>
          </a:r>
        </a:p>
      </dsp:txBody>
      <dsp:txXfrm>
        <a:off x="48715" y="50227"/>
        <a:ext cx="2532996" cy="900509"/>
      </dsp:txXfrm>
    </dsp:sp>
    <dsp:sp modelId="{44DA9471-CD49-4111-86EC-D82A70AAFAD5}">
      <dsp:nvSpPr>
        <dsp:cNvPr id="0" name=""/>
        <dsp:cNvSpPr/>
      </dsp:nvSpPr>
      <dsp:spPr>
        <a:xfrm>
          <a:off x="0" y="1049349"/>
          <a:ext cx="2630426" cy="997939"/>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t>Changes to counts must be provided</a:t>
          </a:r>
          <a:br>
            <a:rPr lang="en-US" sz="1800" kern="1200" dirty="0"/>
          </a:br>
          <a:r>
            <a:rPr lang="en-US" sz="1800" kern="1200" dirty="0"/>
            <a:t>to AAA no later then 11/10</a:t>
          </a:r>
        </a:p>
      </dsp:txBody>
      <dsp:txXfrm>
        <a:off x="48715" y="1098064"/>
        <a:ext cx="2532996" cy="900509"/>
      </dsp:txXfrm>
    </dsp:sp>
    <dsp:sp modelId="{102CB23B-AEA4-44A0-BDCD-56DD457B798D}">
      <dsp:nvSpPr>
        <dsp:cNvPr id="0" name=""/>
        <dsp:cNvSpPr/>
      </dsp:nvSpPr>
      <dsp:spPr>
        <a:xfrm rot="5400000">
          <a:off x="4569407" y="257999"/>
          <a:ext cx="798351" cy="4676313"/>
        </a:xfrm>
        <a:prstGeom prst="round2SameRect">
          <a:avLst/>
        </a:prstGeom>
        <a:solidFill>
          <a:schemeClr val="accent3">
            <a:alpha val="90000"/>
            <a:tint val="40000"/>
            <a:hueOff val="0"/>
            <a:satOff val="0"/>
            <a:lumOff val="0"/>
            <a:alphaOff val="0"/>
          </a:schemeClr>
        </a:solidFill>
        <a:ln w="15875" cap="rnd"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Date change was requested</a:t>
          </a:r>
        </a:p>
        <a:p>
          <a:pPr marL="171450" lvl="1" indent="-171450" algn="l" defTabSz="800100">
            <a:lnSpc>
              <a:spcPct val="90000"/>
            </a:lnSpc>
            <a:spcBef>
              <a:spcPct val="0"/>
            </a:spcBef>
            <a:spcAft>
              <a:spcPct val="15000"/>
            </a:spcAft>
            <a:buChar char="•"/>
          </a:pPr>
          <a:r>
            <a:rPr lang="en-US" sz="1800" kern="1200" dirty="0"/>
            <a:t>Description of change</a:t>
          </a:r>
        </a:p>
        <a:p>
          <a:pPr marL="171450" lvl="1" indent="-171450" algn="l" defTabSz="800100">
            <a:lnSpc>
              <a:spcPct val="90000"/>
            </a:lnSpc>
            <a:spcBef>
              <a:spcPct val="0"/>
            </a:spcBef>
            <a:spcAft>
              <a:spcPct val="15000"/>
            </a:spcAft>
            <a:buChar char="•"/>
          </a:pPr>
          <a:r>
            <a:rPr lang="en-US" sz="1800" kern="1200" dirty="0"/>
            <a:t>Reason for change</a:t>
          </a:r>
        </a:p>
      </dsp:txBody>
      <dsp:txXfrm rot="-5400000">
        <a:off x="2630426" y="2235952"/>
        <a:ext cx="4637341" cy="720407"/>
      </dsp:txXfrm>
    </dsp:sp>
    <dsp:sp modelId="{EF8365A4-E831-4036-9E88-C82D3D0653BA}">
      <dsp:nvSpPr>
        <dsp:cNvPr id="0" name=""/>
        <dsp:cNvSpPr/>
      </dsp:nvSpPr>
      <dsp:spPr>
        <a:xfrm>
          <a:off x="0" y="2097185"/>
          <a:ext cx="2630426" cy="997939"/>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t>As soon as possible include </a:t>
          </a:r>
        </a:p>
      </dsp:txBody>
      <dsp:txXfrm>
        <a:off x="48715" y="2145900"/>
        <a:ext cx="2532996" cy="90050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ADE762-C464-4241-82B8-A0AE3ACEE537}">
      <dsp:nvSpPr>
        <dsp:cNvPr id="0" name=""/>
        <dsp:cNvSpPr/>
      </dsp:nvSpPr>
      <dsp:spPr>
        <a:xfrm>
          <a:off x="872" y="327579"/>
          <a:ext cx="376523" cy="3765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374C556-B0AB-43BB-88D0-7A1BA1822B87}">
      <dsp:nvSpPr>
        <dsp:cNvPr id="0" name=""/>
        <dsp:cNvSpPr/>
      </dsp:nvSpPr>
      <dsp:spPr>
        <a:xfrm>
          <a:off x="872" y="895462"/>
          <a:ext cx="1075781" cy="1959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kern="1200" dirty="0"/>
            <a:t>Most daily activities directed &amp; managed by</a:t>
          </a:r>
          <a:br>
            <a:rPr lang="en-US" sz="1800" kern="1200" dirty="0"/>
          </a:br>
          <a:r>
            <a:rPr lang="en-US" sz="1800" kern="1200" dirty="0"/>
            <a:t>the site</a:t>
          </a:r>
        </a:p>
      </dsp:txBody>
      <dsp:txXfrm>
        <a:off x="872" y="895462"/>
        <a:ext cx="1075781" cy="1959098"/>
      </dsp:txXfrm>
    </dsp:sp>
    <dsp:sp modelId="{5E031A97-3F93-459D-B3A1-0DD4F4B5C569}">
      <dsp:nvSpPr>
        <dsp:cNvPr id="0" name=""/>
        <dsp:cNvSpPr/>
      </dsp:nvSpPr>
      <dsp:spPr>
        <a:xfrm>
          <a:off x="872" y="2943566"/>
          <a:ext cx="1075781" cy="1834254"/>
        </a:xfrm>
        <a:prstGeom prst="rect">
          <a:avLst/>
        </a:prstGeom>
        <a:noFill/>
        <a:ln>
          <a:noFill/>
        </a:ln>
        <a:effectLst/>
      </dsp:spPr>
      <dsp:style>
        <a:lnRef idx="0">
          <a:scrgbClr r="0" g="0" b="0"/>
        </a:lnRef>
        <a:fillRef idx="0">
          <a:scrgbClr r="0" g="0" b="0"/>
        </a:fillRef>
        <a:effectRef idx="0">
          <a:scrgbClr r="0" g="0" b="0"/>
        </a:effectRef>
        <a:fontRef idx="minor"/>
      </dsp:style>
    </dsp:sp>
    <dsp:sp modelId="{ACCC3DF7-64D8-46CA-844C-D7510D446FDB}">
      <dsp:nvSpPr>
        <dsp:cNvPr id="0" name=""/>
        <dsp:cNvSpPr/>
      </dsp:nvSpPr>
      <dsp:spPr>
        <a:xfrm>
          <a:off x="1264915" y="327579"/>
          <a:ext cx="376523" cy="3765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8046718-A129-4013-BB07-512338FB3761}">
      <dsp:nvSpPr>
        <dsp:cNvPr id="0" name=""/>
        <dsp:cNvSpPr/>
      </dsp:nvSpPr>
      <dsp:spPr>
        <a:xfrm>
          <a:off x="1264915" y="895462"/>
          <a:ext cx="1075781" cy="1959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kern="1200" dirty="0"/>
            <a:t>Guidance provides succinct listing of important program policies</a:t>
          </a:r>
        </a:p>
      </dsp:txBody>
      <dsp:txXfrm>
        <a:off x="1264915" y="895462"/>
        <a:ext cx="1075781" cy="1959098"/>
      </dsp:txXfrm>
    </dsp:sp>
    <dsp:sp modelId="{354D73C2-D69C-46D7-ACCE-515F365AADFD}">
      <dsp:nvSpPr>
        <dsp:cNvPr id="0" name=""/>
        <dsp:cNvSpPr/>
      </dsp:nvSpPr>
      <dsp:spPr>
        <a:xfrm>
          <a:off x="1264915" y="2943566"/>
          <a:ext cx="1075781" cy="1834254"/>
        </a:xfrm>
        <a:prstGeom prst="rect">
          <a:avLst/>
        </a:prstGeom>
        <a:noFill/>
        <a:ln>
          <a:noFill/>
        </a:ln>
        <a:effectLst/>
      </dsp:spPr>
      <dsp:style>
        <a:lnRef idx="0">
          <a:scrgbClr r="0" g="0" b="0"/>
        </a:lnRef>
        <a:fillRef idx="0">
          <a:scrgbClr r="0" g="0" b="0"/>
        </a:fillRef>
        <a:effectRef idx="0">
          <a:scrgbClr r="0" g="0" b="0"/>
        </a:effectRef>
        <a:fontRef idx="minor"/>
      </dsp:style>
    </dsp:sp>
    <dsp:sp modelId="{213DD9E3-F806-4B18-92D7-639DCAB7F899}">
      <dsp:nvSpPr>
        <dsp:cNvPr id="0" name=""/>
        <dsp:cNvSpPr/>
      </dsp:nvSpPr>
      <dsp:spPr>
        <a:xfrm>
          <a:off x="2528958" y="327579"/>
          <a:ext cx="376523" cy="3765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2E7F3C4-62EC-4232-81B3-96ADFF7FC7E0}">
      <dsp:nvSpPr>
        <dsp:cNvPr id="0" name=""/>
        <dsp:cNvSpPr/>
      </dsp:nvSpPr>
      <dsp:spPr>
        <a:xfrm>
          <a:off x="2528958" y="895462"/>
          <a:ext cx="1075781" cy="1959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kern="1200" dirty="0"/>
            <a:t>ICOA guidance addresses four areas related to meal sites:</a:t>
          </a:r>
        </a:p>
      </dsp:txBody>
      <dsp:txXfrm>
        <a:off x="2528958" y="895462"/>
        <a:ext cx="1075781" cy="1959098"/>
      </dsp:txXfrm>
    </dsp:sp>
    <dsp:sp modelId="{FA184474-3C79-4CF5-8CD0-F6C6D447FB37}">
      <dsp:nvSpPr>
        <dsp:cNvPr id="0" name=""/>
        <dsp:cNvSpPr/>
      </dsp:nvSpPr>
      <dsp:spPr>
        <a:xfrm>
          <a:off x="2528958" y="2943566"/>
          <a:ext cx="1075781" cy="1834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100000"/>
            </a:lnSpc>
            <a:spcBef>
              <a:spcPct val="0"/>
            </a:spcBef>
            <a:spcAft>
              <a:spcPct val="35000"/>
            </a:spcAft>
            <a:buNone/>
          </a:pPr>
          <a:r>
            <a:rPr lang="en-US" sz="1300" kern="1200" dirty="0"/>
            <a:t>Commodity donated food</a:t>
          </a:r>
        </a:p>
        <a:p>
          <a:pPr marL="0" lvl="0" indent="0" algn="l" defTabSz="577850">
            <a:lnSpc>
              <a:spcPct val="100000"/>
            </a:lnSpc>
            <a:spcBef>
              <a:spcPct val="0"/>
            </a:spcBef>
            <a:spcAft>
              <a:spcPct val="35000"/>
            </a:spcAft>
            <a:buNone/>
          </a:pPr>
          <a:r>
            <a:rPr lang="en-US" sz="1300" kern="1200" dirty="0"/>
            <a:t>Consumer eligibility</a:t>
          </a:r>
        </a:p>
        <a:p>
          <a:pPr marL="0" lvl="0" indent="0" algn="l" defTabSz="577850">
            <a:lnSpc>
              <a:spcPct val="100000"/>
            </a:lnSpc>
            <a:spcBef>
              <a:spcPct val="0"/>
            </a:spcBef>
            <a:spcAft>
              <a:spcPct val="35000"/>
            </a:spcAft>
            <a:buNone/>
          </a:pPr>
          <a:r>
            <a:rPr lang="en-US" sz="1300" kern="1200" dirty="0"/>
            <a:t>Home delivered meals</a:t>
          </a:r>
        </a:p>
        <a:p>
          <a:pPr marL="0" lvl="0" indent="0" algn="l" defTabSz="577850">
            <a:lnSpc>
              <a:spcPct val="100000"/>
            </a:lnSpc>
            <a:spcBef>
              <a:spcPct val="0"/>
            </a:spcBef>
            <a:spcAft>
              <a:spcPct val="35000"/>
            </a:spcAft>
            <a:buNone/>
          </a:pPr>
          <a:r>
            <a:rPr lang="en-US" sz="1300" kern="1200" dirty="0"/>
            <a:t>Meal frequency waiver</a:t>
          </a:r>
        </a:p>
      </dsp:txBody>
      <dsp:txXfrm>
        <a:off x="2528958" y="2943566"/>
        <a:ext cx="1075781" cy="1834254"/>
      </dsp:txXfrm>
    </dsp:sp>
    <dsp:sp modelId="{0C1AE537-B627-49A0-A6B4-287E39DDF8ED}">
      <dsp:nvSpPr>
        <dsp:cNvPr id="0" name=""/>
        <dsp:cNvSpPr/>
      </dsp:nvSpPr>
      <dsp:spPr>
        <a:xfrm>
          <a:off x="3793001" y="327579"/>
          <a:ext cx="376523" cy="37652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78C65B9-01F8-4409-B47D-02F23C84DB94}">
      <dsp:nvSpPr>
        <dsp:cNvPr id="0" name=""/>
        <dsp:cNvSpPr/>
      </dsp:nvSpPr>
      <dsp:spPr>
        <a:xfrm>
          <a:off x="3793001" y="895462"/>
          <a:ext cx="1075781" cy="1959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kern="1200" dirty="0"/>
            <a:t>Guidance may include:</a:t>
          </a:r>
        </a:p>
      </dsp:txBody>
      <dsp:txXfrm>
        <a:off x="3793001" y="895462"/>
        <a:ext cx="1075781" cy="1959098"/>
      </dsp:txXfrm>
    </dsp:sp>
    <dsp:sp modelId="{AAB462FD-0B99-49BD-A573-1E86D412F750}">
      <dsp:nvSpPr>
        <dsp:cNvPr id="0" name=""/>
        <dsp:cNvSpPr/>
      </dsp:nvSpPr>
      <dsp:spPr>
        <a:xfrm>
          <a:off x="3793001" y="2943566"/>
          <a:ext cx="1075781" cy="1834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100000"/>
            </a:lnSpc>
            <a:spcBef>
              <a:spcPct val="0"/>
            </a:spcBef>
            <a:spcAft>
              <a:spcPct val="35000"/>
            </a:spcAft>
            <a:buNone/>
          </a:pPr>
          <a:r>
            <a:rPr lang="en-US" sz="1300" kern="1200" dirty="0"/>
            <a:t>Purpose</a:t>
          </a:r>
        </a:p>
        <a:p>
          <a:pPr marL="0" lvl="0" indent="0" algn="l" defTabSz="577850">
            <a:lnSpc>
              <a:spcPct val="100000"/>
            </a:lnSpc>
            <a:spcBef>
              <a:spcPct val="0"/>
            </a:spcBef>
            <a:spcAft>
              <a:spcPct val="35000"/>
            </a:spcAft>
            <a:buNone/>
          </a:pPr>
          <a:r>
            <a:rPr lang="en-US" sz="1300" kern="1200" dirty="0"/>
            <a:t>Requirements</a:t>
          </a:r>
        </a:p>
        <a:p>
          <a:pPr marL="0" lvl="0" indent="0" algn="l" defTabSz="577850">
            <a:lnSpc>
              <a:spcPct val="100000"/>
            </a:lnSpc>
            <a:spcBef>
              <a:spcPct val="0"/>
            </a:spcBef>
            <a:spcAft>
              <a:spcPct val="35000"/>
            </a:spcAft>
            <a:buNone/>
          </a:pPr>
          <a:r>
            <a:rPr lang="en-US" sz="1300" kern="1200" dirty="0"/>
            <a:t>Procedures</a:t>
          </a:r>
        </a:p>
        <a:p>
          <a:pPr marL="0" lvl="0" indent="0" algn="l" defTabSz="577850">
            <a:lnSpc>
              <a:spcPct val="100000"/>
            </a:lnSpc>
            <a:spcBef>
              <a:spcPct val="0"/>
            </a:spcBef>
            <a:spcAft>
              <a:spcPct val="35000"/>
            </a:spcAft>
            <a:buNone/>
          </a:pPr>
          <a:r>
            <a:rPr lang="en-US" sz="1300" kern="1200" dirty="0"/>
            <a:t>References</a:t>
          </a:r>
        </a:p>
      </dsp:txBody>
      <dsp:txXfrm>
        <a:off x="3793001" y="2943566"/>
        <a:ext cx="1075781" cy="183425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858165-C3C5-48FB-91BE-8120091ADC74}">
      <dsp:nvSpPr>
        <dsp:cNvPr id="0" name=""/>
        <dsp:cNvSpPr/>
      </dsp:nvSpPr>
      <dsp:spPr>
        <a:xfrm>
          <a:off x="446197" y="741394"/>
          <a:ext cx="726152" cy="7261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0F59AB6-4142-4E00-9C71-BC285EFAA476}">
      <dsp:nvSpPr>
        <dsp:cNvPr id="0" name=""/>
        <dsp:cNvSpPr/>
      </dsp:nvSpPr>
      <dsp:spPr>
        <a:xfrm>
          <a:off x="2437" y="1709774"/>
          <a:ext cx="1613671" cy="64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kern="1200" dirty="0"/>
            <a:t>(GU.NU.03.01)</a:t>
          </a:r>
        </a:p>
      </dsp:txBody>
      <dsp:txXfrm>
        <a:off x="2437" y="1709774"/>
        <a:ext cx="1613671" cy="645468"/>
      </dsp:txXfrm>
    </dsp:sp>
    <dsp:sp modelId="{EEA14F91-9779-4762-919C-D664B9CE1FE7}">
      <dsp:nvSpPr>
        <dsp:cNvPr id="0" name=""/>
        <dsp:cNvSpPr/>
      </dsp:nvSpPr>
      <dsp:spPr>
        <a:xfrm>
          <a:off x="2342261" y="741394"/>
          <a:ext cx="726152" cy="7261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4433446-8AA0-42AD-A426-300672B0FDC8}">
      <dsp:nvSpPr>
        <dsp:cNvPr id="0" name=""/>
        <dsp:cNvSpPr/>
      </dsp:nvSpPr>
      <dsp:spPr>
        <a:xfrm>
          <a:off x="1898501" y="1709774"/>
          <a:ext cx="1613671" cy="64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kern="1200" dirty="0"/>
            <a:t>(GU.NU.02)</a:t>
          </a:r>
        </a:p>
      </dsp:txBody>
      <dsp:txXfrm>
        <a:off x="1898501" y="1709774"/>
        <a:ext cx="1613671" cy="645468"/>
      </dsp:txXfrm>
    </dsp:sp>
    <dsp:sp modelId="{0C2ED44F-6CD3-4330-BAFE-D920128B968F}">
      <dsp:nvSpPr>
        <dsp:cNvPr id="0" name=""/>
        <dsp:cNvSpPr/>
      </dsp:nvSpPr>
      <dsp:spPr>
        <a:xfrm>
          <a:off x="4238326" y="741394"/>
          <a:ext cx="726152" cy="7261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F31CAB4-4AE3-4868-B62A-E5BD5609B0D6}">
      <dsp:nvSpPr>
        <dsp:cNvPr id="0" name=""/>
        <dsp:cNvSpPr/>
      </dsp:nvSpPr>
      <dsp:spPr>
        <a:xfrm>
          <a:off x="3794566" y="1709774"/>
          <a:ext cx="1613671" cy="64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kern="1200" dirty="0"/>
            <a:t>(TG.NU.01)</a:t>
          </a:r>
        </a:p>
      </dsp:txBody>
      <dsp:txXfrm>
        <a:off x="3794566" y="1709774"/>
        <a:ext cx="1613671" cy="645468"/>
      </dsp:txXfrm>
    </dsp:sp>
    <dsp:sp modelId="{77430D1C-5870-41CA-96C7-0209B039FAE2}">
      <dsp:nvSpPr>
        <dsp:cNvPr id="0" name=""/>
        <dsp:cNvSpPr/>
      </dsp:nvSpPr>
      <dsp:spPr>
        <a:xfrm>
          <a:off x="6134390" y="741394"/>
          <a:ext cx="726152" cy="72615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591DFF7-67CD-4965-BF75-E9C6B4E0DD80}">
      <dsp:nvSpPr>
        <dsp:cNvPr id="0" name=""/>
        <dsp:cNvSpPr/>
      </dsp:nvSpPr>
      <dsp:spPr>
        <a:xfrm>
          <a:off x="5690630" y="1709774"/>
          <a:ext cx="1613671" cy="64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kern="1200" dirty="0"/>
            <a:t>Meal Frequency Waiver</a:t>
          </a:r>
        </a:p>
      </dsp:txBody>
      <dsp:txXfrm>
        <a:off x="5690630" y="1709774"/>
        <a:ext cx="1613671" cy="64546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C3F423-F7AA-470E-A806-62D7C8774891}">
      <dsp:nvSpPr>
        <dsp:cNvPr id="0" name=""/>
        <dsp:cNvSpPr/>
      </dsp:nvSpPr>
      <dsp:spPr>
        <a:xfrm>
          <a:off x="0" y="0"/>
          <a:ext cx="4869656" cy="0"/>
        </a:xfrm>
        <a:prstGeom prst="line">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C12DAE-DFA3-4987-B36A-3FEA1AFBAD5C}">
      <dsp:nvSpPr>
        <dsp:cNvPr id="0" name=""/>
        <dsp:cNvSpPr/>
      </dsp:nvSpPr>
      <dsp:spPr>
        <a:xfrm>
          <a:off x="0" y="0"/>
          <a:ext cx="4869656"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Acknowledges oversight by Board of Directors</a:t>
          </a:r>
        </a:p>
      </dsp:txBody>
      <dsp:txXfrm>
        <a:off x="0" y="0"/>
        <a:ext cx="4869656" cy="1276350"/>
      </dsp:txXfrm>
    </dsp:sp>
    <dsp:sp modelId="{A3717018-4AF1-4031-BE34-A2C70CC9ED44}">
      <dsp:nvSpPr>
        <dsp:cNvPr id="0" name=""/>
        <dsp:cNvSpPr/>
      </dsp:nvSpPr>
      <dsp:spPr>
        <a:xfrm>
          <a:off x="0" y="1276350"/>
          <a:ext cx="4869656" cy="0"/>
        </a:xfrm>
        <a:prstGeom prst="line">
          <a:avLst/>
        </a:prstGeom>
        <a:solidFill>
          <a:schemeClr val="accent2">
            <a:hueOff val="660223"/>
            <a:satOff val="576"/>
            <a:lumOff val="1111"/>
            <a:alphaOff val="0"/>
          </a:schemeClr>
        </a:solidFill>
        <a:ln w="15875" cap="rnd" cmpd="sng" algn="ctr">
          <a:solidFill>
            <a:schemeClr val="accent2">
              <a:hueOff val="660223"/>
              <a:satOff val="576"/>
              <a:lumOff val="111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2584C3-9DB6-44A6-9971-4C764F59989B}">
      <dsp:nvSpPr>
        <dsp:cNvPr id="0" name=""/>
        <dsp:cNvSpPr/>
      </dsp:nvSpPr>
      <dsp:spPr>
        <a:xfrm>
          <a:off x="0" y="1276350"/>
          <a:ext cx="4869656"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Informs the Board of significant issues or concerns,</a:t>
          </a:r>
          <a:br>
            <a:rPr lang="en-US" sz="1800" kern="1200" dirty="0"/>
          </a:br>
          <a:r>
            <a:rPr lang="en-US" sz="1800" kern="1200" dirty="0"/>
            <a:t>as well as successes &amp; goals</a:t>
          </a:r>
        </a:p>
      </dsp:txBody>
      <dsp:txXfrm>
        <a:off x="0" y="1276350"/>
        <a:ext cx="4869656" cy="1276350"/>
      </dsp:txXfrm>
    </dsp:sp>
    <dsp:sp modelId="{9486B2F7-465D-4B17-AB1A-CC625C2EF78A}">
      <dsp:nvSpPr>
        <dsp:cNvPr id="0" name=""/>
        <dsp:cNvSpPr/>
      </dsp:nvSpPr>
      <dsp:spPr>
        <a:xfrm>
          <a:off x="0" y="2552700"/>
          <a:ext cx="4869656" cy="0"/>
        </a:xfrm>
        <a:prstGeom prst="line">
          <a:avLst/>
        </a:prstGeom>
        <a:solidFill>
          <a:schemeClr val="accent2">
            <a:hueOff val="1320446"/>
            <a:satOff val="1151"/>
            <a:lumOff val="2223"/>
            <a:alphaOff val="0"/>
          </a:schemeClr>
        </a:solidFill>
        <a:ln w="15875" cap="rnd" cmpd="sng" algn="ctr">
          <a:solidFill>
            <a:schemeClr val="accent2">
              <a:hueOff val="1320446"/>
              <a:satOff val="1151"/>
              <a:lumOff val="222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A63186-0ADB-4971-B0B7-8662F6625CB0}">
      <dsp:nvSpPr>
        <dsp:cNvPr id="0" name=""/>
        <dsp:cNvSpPr/>
      </dsp:nvSpPr>
      <dsp:spPr>
        <a:xfrm>
          <a:off x="0" y="2552700"/>
          <a:ext cx="4869656"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Provides assistance with corporate administration items like</a:t>
          </a:r>
          <a:br>
            <a:rPr lang="en-US" sz="1800" kern="1200" dirty="0"/>
          </a:br>
          <a:r>
            <a:rPr lang="en-US" sz="1800" kern="1200" dirty="0"/>
            <a:t>non-profit status &amp; reporting requirements</a:t>
          </a:r>
        </a:p>
      </dsp:txBody>
      <dsp:txXfrm>
        <a:off x="0" y="2552700"/>
        <a:ext cx="4869656" cy="1276350"/>
      </dsp:txXfrm>
    </dsp:sp>
    <dsp:sp modelId="{9CD337AF-4A1A-4A47-B6D1-0FACBF1848B3}">
      <dsp:nvSpPr>
        <dsp:cNvPr id="0" name=""/>
        <dsp:cNvSpPr/>
      </dsp:nvSpPr>
      <dsp:spPr>
        <a:xfrm>
          <a:off x="0" y="3829050"/>
          <a:ext cx="4869656" cy="0"/>
        </a:xfrm>
        <a:prstGeom prst="line">
          <a:avLst/>
        </a:prstGeom>
        <a:solidFill>
          <a:schemeClr val="accent2">
            <a:hueOff val="1980669"/>
            <a:satOff val="1727"/>
            <a:lumOff val="3334"/>
            <a:alphaOff val="0"/>
          </a:schemeClr>
        </a:solidFill>
        <a:ln w="15875" cap="rnd" cmpd="sng" algn="ctr">
          <a:solidFill>
            <a:schemeClr val="accent2">
              <a:hueOff val="1980669"/>
              <a:satOff val="1727"/>
              <a:lumOff val="333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22196F-4B52-45F7-B8E8-8114F10AF6D5}">
      <dsp:nvSpPr>
        <dsp:cNvPr id="0" name=""/>
        <dsp:cNvSpPr/>
      </dsp:nvSpPr>
      <dsp:spPr>
        <a:xfrm>
          <a:off x="0" y="3829050"/>
          <a:ext cx="4869656"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Assists with good communication,  efficient management &amp; growth of the meal site within the organization</a:t>
          </a:r>
        </a:p>
      </dsp:txBody>
      <dsp:txXfrm>
        <a:off x="0" y="3829050"/>
        <a:ext cx="4869656" cy="12763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14EBDA-4133-49C7-A915-0B5D830691B9}">
      <dsp:nvSpPr>
        <dsp:cNvPr id="0" name=""/>
        <dsp:cNvSpPr/>
      </dsp:nvSpPr>
      <dsp:spPr>
        <a:xfrm>
          <a:off x="0" y="34511"/>
          <a:ext cx="4869656" cy="954720"/>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Exams can be taken:</a:t>
          </a:r>
        </a:p>
      </dsp:txBody>
      <dsp:txXfrm>
        <a:off x="46606" y="81117"/>
        <a:ext cx="4776444" cy="861508"/>
      </dsp:txXfrm>
    </dsp:sp>
    <dsp:sp modelId="{F806D7A0-472E-4BC7-9DE6-8EC22D41A267}">
      <dsp:nvSpPr>
        <dsp:cNvPr id="0" name=""/>
        <dsp:cNvSpPr/>
      </dsp:nvSpPr>
      <dsp:spPr>
        <a:xfrm>
          <a:off x="0" y="989231"/>
          <a:ext cx="4869656" cy="923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612"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Online</a:t>
          </a:r>
        </a:p>
        <a:p>
          <a:pPr marL="171450" lvl="1" indent="-171450" algn="l" defTabSz="800100">
            <a:lnSpc>
              <a:spcPct val="90000"/>
            </a:lnSpc>
            <a:spcBef>
              <a:spcPct val="0"/>
            </a:spcBef>
            <a:spcAft>
              <a:spcPct val="20000"/>
            </a:spcAft>
            <a:buChar char="•"/>
          </a:pPr>
          <a:r>
            <a:rPr lang="en-US" sz="1800" kern="1200" dirty="0"/>
            <a:t>At testing center</a:t>
          </a:r>
        </a:p>
        <a:p>
          <a:pPr marL="171450" lvl="1" indent="-171450" algn="l" defTabSz="800100">
            <a:lnSpc>
              <a:spcPct val="90000"/>
            </a:lnSpc>
            <a:spcBef>
              <a:spcPct val="0"/>
            </a:spcBef>
            <a:spcAft>
              <a:spcPct val="20000"/>
            </a:spcAft>
            <a:buChar char="•"/>
          </a:pPr>
          <a:r>
            <a:rPr lang="en-US" sz="1800" kern="1200" dirty="0"/>
            <a:t>As part of an instructor-led class</a:t>
          </a:r>
        </a:p>
      </dsp:txBody>
      <dsp:txXfrm>
        <a:off x="0" y="989231"/>
        <a:ext cx="4869656" cy="923737"/>
      </dsp:txXfrm>
    </dsp:sp>
    <dsp:sp modelId="{D2A359FE-BA86-4CAA-8DF5-3C4B0D3D4826}">
      <dsp:nvSpPr>
        <dsp:cNvPr id="0" name=""/>
        <dsp:cNvSpPr/>
      </dsp:nvSpPr>
      <dsp:spPr>
        <a:xfrm>
          <a:off x="0" y="1912968"/>
          <a:ext cx="4869656" cy="954720"/>
        </a:xfrm>
        <a:prstGeom prst="roundRect">
          <a:avLst/>
        </a:prstGeom>
        <a:solidFill>
          <a:schemeClr val="accent2">
            <a:hueOff val="660223"/>
            <a:satOff val="576"/>
            <a:lumOff val="111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Register via vendor’s website</a:t>
          </a:r>
        </a:p>
      </dsp:txBody>
      <dsp:txXfrm>
        <a:off x="46606" y="1959574"/>
        <a:ext cx="4776444" cy="861508"/>
      </dsp:txXfrm>
    </dsp:sp>
    <dsp:sp modelId="{31F84B19-011C-4B91-A91E-6C02BD7E76B8}">
      <dsp:nvSpPr>
        <dsp:cNvPr id="0" name=""/>
        <dsp:cNvSpPr/>
      </dsp:nvSpPr>
      <dsp:spPr>
        <a:xfrm>
          <a:off x="0" y="3014568"/>
          <a:ext cx="4869656" cy="954720"/>
        </a:xfrm>
        <a:prstGeom prst="roundRect">
          <a:avLst/>
        </a:prstGeom>
        <a:solidFill>
          <a:schemeClr val="accent2">
            <a:hueOff val="1320446"/>
            <a:satOff val="1151"/>
            <a:lumOff val="222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Follow instructions carefully</a:t>
          </a:r>
        </a:p>
      </dsp:txBody>
      <dsp:txXfrm>
        <a:off x="46606" y="3061174"/>
        <a:ext cx="4776444" cy="861508"/>
      </dsp:txXfrm>
    </dsp:sp>
    <dsp:sp modelId="{8A89F975-A5F4-45C0-9F57-4B7E749AB8A7}">
      <dsp:nvSpPr>
        <dsp:cNvPr id="0" name=""/>
        <dsp:cNvSpPr/>
      </dsp:nvSpPr>
      <dsp:spPr>
        <a:xfrm>
          <a:off x="0" y="4116168"/>
          <a:ext cx="4869656" cy="954720"/>
        </a:xfrm>
        <a:prstGeom prst="roundRect">
          <a:avLst/>
        </a:prstGeom>
        <a:solidFill>
          <a:schemeClr val="accent2">
            <a:hueOff val="1980669"/>
            <a:satOff val="1727"/>
            <a:lumOff val="333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Exam cost is approximately $125</a:t>
          </a:r>
        </a:p>
      </dsp:txBody>
      <dsp:txXfrm>
        <a:off x="46606" y="4162774"/>
        <a:ext cx="4776444" cy="86150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415AFB-D225-4BFA-953F-840023845346}">
      <dsp:nvSpPr>
        <dsp:cNvPr id="0" name=""/>
        <dsp:cNvSpPr/>
      </dsp:nvSpPr>
      <dsp:spPr>
        <a:xfrm>
          <a:off x="0" y="972745"/>
          <a:ext cx="4678020" cy="1216800"/>
        </a:xfrm>
        <a:prstGeom prst="round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Complies with requirement for approval by registered Dietician or Nutritionist </a:t>
          </a:r>
          <a:br>
            <a:rPr lang="en-US" sz="1800" kern="1200" dirty="0"/>
          </a:br>
          <a:r>
            <a:rPr lang="en-US" sz="1800" kern="1200" dirty="0"/>
            <a:t>Allows “second set of eyes” to review menu</a:t>
          </a:r>
        </a:p>
      </dsp:txBody>
      <dsp:txXfrm>
        <a:off x="59399" y="1032144"/>
        <a:ext cx="4559222" cy="1098002"/>
      </dsp:txXfrm>
    </dsp:sp>
    <dsp:sp modelId="{8C5C23D4-807B-49CC-8F59-21639B497267}">
      <dsp:nvSpPr>
        <dsp:cNvPr id="0" name=""/>
        <dsp:cNvSpPr/>
      </dsp:nvSpPr>
      <dsp:spPr>
        <a:xfrm>
          <a:off x="0" y="2261312"/>
          <a:ext cx="4678020" cy="1216800"/>
        </a:xfrm>
        <a:prstGeom prst="roundRect">
          <a:avLst/>
        </a:prstGeom>
        <a:solidFill>
          <a:schemeClr val="accent5">
            <a:hueOff val="1337973"/>
            <a:satOff val="15199"/>
            <a:lumOff val="980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Promotes balanced, nourishing meals for consumers based on the DGA</a:t>
          </a:r>
        </a:p>
      </dsp:txBody>
      <dsp:txXfrm>
        <a:off x="59399" y="2320711"/>
        <a:ext cx="4559222" cy="109800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42EC46-8D7C-4FDD-8371-72EB4085632E}">
      <dsp:nvSpPr>
        <dsp:cNvPr id="0" name=""/>
        <dsp:cNvSpPr/>
      </dsp:nvSpPr>
      <dsp:spPr>
        <a:xfrm>
          <a:off x="0" y="3225"/>
          <a:ext cx="4869656" cy="719549"/>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Use menu template provided by Dietician</a:t>
          </a:r>
        </a:p>
      </dsp:txBody>
      <dsp:txXfrm>
        <a:off x="35125" y="38350"/>
        <a:ext cx="4799406" cy="649299"/>
      </dsp:txXfrm>
    </dsp:sp>
    <dsp:sp modelId="{59162F2C-2BAA-4238-A561-35F8848B8CCF}">
      <dsp:nvSpPr>
        <dsp:cNvPr id="0" name=""/>
        <dsp:cNvSpPr/>
      </dsp:nvSpPr>
      <dsp:spPr>
        <a:xfrm>
          <a:off x="0" y="809175"/>
          <a:ext cx="4869656" cy="719549"/>
        </a:xfrm>
        <a:prstGeom prst="roundRect">
          <a:avLst/>
        </a:prstGeom>
        <a:solidFill>
          <a:schemeClr val="accent2">
            <a:hueOff val="495167"/>
            <a:satOff val="432"/>
            <a:lumOff val="83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Complete menu for the month, following template instructions</a:t>
          </a:r>
        </a:p>
      </dsp:txBody>
      <dsp:txXfrm>
        <a:off x="35125" y="844300"/>
        <a:ext cx="4799406" cy="649299"/>
      </dsp:txXfrm>
    </dsp:sp>
    <dsp:sp modelId="{C0066829-FDE8-4413-B4C0-70E3FC878342}">
      <dsp:nvSpPr>
        <dsp:cNvPr id="0" name=""/>
        <dsp:cNvSpPr/>
      </dsp:nvSpPr>
      <dsp:spPr>
        <a:xfrm>
          <a:off x="0" y="1615124"/>
          <a:ext cx="4869656" cy="719549"/>
        </a:xfrm>
        <a:prstGeom prst="roundRect">
          <a:avLst/>
        </a:prstGeom>
        <a:solidFill>
          <a:schemeClr val="accent2">
            <a:hueOff val="990335"/>
            <a:satOff val="863"/>
            <a:lumOff val="166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Submit to Dietician &gt;30 days before first service from that menu</a:t>
          </a:r>
        </a:p>
      </dsp:txBody>
      <dsp:txXfrm>
        <a:off x="35125" y="1650249"/>
        <a:ext cx="4799406" cy="649299"/>
      </dsp:txXfrm>
    </dsp:sp>
    <dsp:sp modelId="{8475EB0C-89C6-4CB2-9BCE-50DEB60C725C}">
      <dsp:nvSpPr>
        <dsp:cNvPr id="0" name=""/>
        <dsp:cNvSpPr/>
      </dsp:nvSpPr>
      <dsp:spPr>
        <a:xfrm>
          <a:off x="0" y="2421075"/>
          <a:ext cx="4869656" cy="719549"/>
        </a:xfrm>
        <a:prstGeom prst="roundRect">
          <a:avLst/>
        </a:prstGeom>
        <a:solidFill>
          <a:schemeClr val="accent2">
            <a:hueOff val="1485502"/>
            <a:satOff val="1295"/>
            <a:lumOff val="250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If menu changed</a:t>
          </a:r>
          <a:r>
            <a:rPr lang="en-US" sz="2200" kern="1200" dirty="0"/>
            <a:t>:</a:t>
          </a:r>
        </a:p>
      </dsp:txBody>
      <dsp:txXfrm>
        <a:off x="35125" y="2456200"/>
        <a:ext cx="4799406" cy="649299"/>
      </dsp:txXfrm>
    </dsp:sp>
    <dsp:sp modelId="{F9A73E30-F2B8-4360-87BB-4736FDCE9BD4}">
      <dsp:nvSpPr>
        <dsp:cNvPr id="0" name=""/>
        <dsp:cNvSpPr/>
      </dsp:nvSpPr>
      <dsp:spPr>
        <a:xfrm>
          <a:off x="0" y="3140625"/>
          <a:ext cx="4869656" cy="124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612"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Must be re-approved</a:t>
          </a:r>
        </a:p>
        <a:p>
          <a:pPr marL="171450" lvl="1" indent="-171450" algn="l" defTabSz="800100">
            <a:lnSpc>
              <a:spcPct val="90000"/>
            </a:lnSpc>
            <a:spcBef>
              <a:spcPct val="0"/>
            </a:spcBef>
            <a:spcAft>
              <a:spcPct val="20000"/>
            </a:spcAft>
            <a:buChar char="•"/>
          </a:pPr>
          <a:r>
            <a:rPr lang="en-US" sz="1800" kern="1200" dirty="0"/>
            <a:t>Contact Dietitian </a:t>
          </a:r>
        </a:p>
        <a:p>
          <a:pPr marL="171450" lvl="1" indent="-171450" algn="l" defTabSz="800100">
            <a:lnSpc>
              <a:spcPct val="90000"/>
            </a:lnSpc>
            <a:spcBef>
              <a:spcPct val="0"/>
            </a:spcBef>
            <a:spcAft>
              <a:spcPct val="20000"/>
            </a:spcAft>
            <a:buChar char="•"/>
          </a:pPr>
          <a:r>
            <a:rPr lang="en-US" sz="1800" kern="1200" dirty="0"/>
            <a:t>Get verbal approval</a:t>
          </a:r>
        </a:p>
        <a:p>
          <a:pPr marL="171450" lvl="1" indent="-171450" algn="l" defTabSz="800100">
            <a:lnSpc>
              <a:spcPct val="90000"/>
            </a:lnSpc>
            <a:spcBef>
              <a:spcPct val="0"/>
            </a:spcBef>
            <a:spcAft>
              <a:spcPct val="20000"/>
            </a:spcAft>
            <a:buChar char="•"/>
          </a:pPr>
          <a:r>
            <a:rPr lang="en-US" sz="1800" kern="1200" dirty="0"/>
            <a:t>Send revised menu for written re-approval</a:t>
          </a:r>
        </a:p>
      </dsp:txBody>
      <dsp:txXfrm>
        <a:off x="0" y="3140625"/>
        <a:ext cx="4869656" cy="1242000"/>
      </dsp:txXfrm>
    </dsp:sp>
    <dsp:sp modelId="{F3D5545A-1885-4614-A65F-47E41C67FED0}">
      <dsp:nvSpPr>
        <dsp:cNvPr id="0" name=""/>
        <dsp:cNvSpPr/>
      </dsp:nvSpPr>
      <dsp:spPr>
        <a:xfrm>
          <a:off x="0" y="4382625"/>
          <a:ext cx="4869656" cy="719549"/>
        </a:xfrm>
        <a:prstGeom prst="roundRect">
          <a:avLst/>
        </a:prstGeom>
        <a:solidFill>
          <a:schemeClr val="accent2">
            <a:hueOff val="1980669"/>
            <a:satOff val="1727"/>
            <a:lumOff val="333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Retain approved menus for your records</a:t>
          </a:r>
        </a:p>
      </dsp:txBody>
      <dsp:txXfrm>
        <a:off x="35125" y="4417750"/>
        <a:ext cx="4799406" cy="6492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CB2DC4-6C79-4F12-9C01-C34BD7F44ABE}">
      <dsp:nvSpPr>
        <dsp:cNvPr id="0" name=""/>
        <dsp:cNvSpPr/>
      </dsp:nvSpPr>
      <dsp:spPr>
        <a:xfrm>
          <a:off x="0" y="4026636"/>
          <a:ext cx="4921368" cy="539571"/>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Valid for 5 years</a:t>
          </a:r>
        </a:p>
      </dsp:txBody>
      <dsp:txXfrm>
        <a:off x="0" y="4026636"/>
        <a:ext cx="4921368" cy="539571"/>
      </dsp:txXfrm>
    </dsp:sp>
    <dsp:sp modelId="{00BF22A3-A60C-4DDB-A32F-CDF2F7D22E33}">
      <dsp:nvSpPr>
        <dsp:cNvPr id="0" name=""/>
        <dsp:cNvSpPr/>
      </dsp:nvSpPr>
      <dsp:spPr>
        <a:xfrm rot="10800000">
          <a:off x="0" y="3204868"/>
          <a:ext cx="4921368" cy="829860"/>
        </a:xfrm>
        <a:prstGeom prst="upArrowCallou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Exam certified by SERV Safe</a:t>
          </a:r>
        </a:p>
      </dsp:txBody>
      <dsp:txXfrm rot="10800000">
        <a:off x="0" y="3204868"/>
        <a:ext cx="4921368" cy="539218"/>
      </dsp:txXfrm>
    </dsp:sp>
    <dsp:sp modelId="{5E127815-D675-46E1-AE64-7EBBC9C9DE2C}">
      <dsp:nvSpPr>
        <dsp:cNvPr id="0" name=""/>
        <dsp:cNvSpPr/>
      </dsp:nvSpPr>
      <dsp:spPr>
        <a:xfrm rot="10800000">
          <a:off x="0" y="2383101"/>
          <a:ext cx="4921368" cy="829860"/>
        </a:xfrm>
        <a:prstGeom prst="upArrowCallou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60 correct (60/80 or 75%)to pass</a:t>
          </a:r>
        </a:p>
      </dsp:txBody>
      <dsp:txXfrm rot="10800000">
        <a:off x="0" y="2383101"/>
        <a:ext cx="4921368" cy="539218"/>
      </dsp:txXfrm>
    </dsp:sp>
    <dsp:sp modelId="{690F1F55-F388-4307-AB1E-39BF1CAE0D71}">
      <dsp:nvSpPr>
        <dsp:cNvPr id="0" name=""/>
        <dsp:cNvSpPr/>
      </dsp:nvSpPr>
      <dsp:spPr>
        <a:xfrm rot="10800000">
          <a:off x="0" y="83"/>
          <a:ext cx="4921368" cy="2391111"/>
        </a:xfrm>
        <a:prstGeom prst="upArrowCallou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80 multiple choice test questions</a:t>
          </a:r>
          <a:br>
            <a:rPr lang="en-US" sz="1800" kern="1200" dirty="0"/>
          </a:br>
          <a:r>
            <a:rPr lang="en-US" sz="1800" kern="1200" dirty="0"/>
            <a:t>(+10 demographic/research questions that do not count as</a:t>
          </a:r>
          <a:br>
            <a:rPr lang="en-US" sz="1800" kern="1200" dirty="0"/>
          </a:br>
          <a:r>
            <a:rPr lang="en-US" sz="1800" kern="1200" dirty="0"/>
            <a:t>part of the exam)</a:t>
          </a:r>
        </a:p>
      </dsp:txBody>
      <dsp:txXfrm rot="10800000">
        <a:off x="0" y="83"/>
        <a:ext cx="4921368" cy="15536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A16ADE-6586-4736-87C1-C5FF1CBBFB10}">
      <dsp:nvSpPr>
        <dsp:cNvPr id="0" name=""/>
        <dsp:cNvSpPr/>
      </dsp:nvSpPr>
      <dsp:spPr>
        <a:xfrm>
          <a:off x="317103" y="442071"/>
          <a:ext cx="984339" cy="984339"/>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A9999B-914B-4995-B8CA-DD96B275980F}">
      <dsp:nvSpPr>
        <dsp:cNvPr id="0" name=""/>
        <dsp:cNvSpPr/>
      </dsp:nvSpPr>
      <dsp:spPr>
        <a:xfrm>
          <a:off x="526880" y="651848"/>
          <a:ext cx="564785" cy="5647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30411FA-E771-4F1B-ACAC-E599122AABDC}">
      <dsp:nvSpPr>
        <dsp:cNvPr id="0" name=""/>
        <dsp:cNvSpPr/>
      </dsp:nvSpPr>
      <dsp:spPr>
        <a:xfrm>
          <a:off x="2437" y="1733008"/>
          <a:ext cx="1613671" cy="921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dirty="0"/>
            <a:t>May re-take twice within 30 days</a:t>
          </a:r>
        </a:p>
      </dsp:txBody>
      <dsp:txXfrm>
        <a:off x="2437" y="1733008"/>
        <a:ext cx="1613671" cy="921557"/>
      </dsp:txXfrm>
    </dsp:sp>
    <dsp:sp modelId="{E426FC6E-F52B-46CD-8327-0BFC87CF11FC}">
      <dsp:nvSpPr>
        <dsp:cNvPr id="0" name=""/>
        <dsp:cNvSpPr/>
      </dsp:nvSpPr>
      <dsp:spPr>
        <a:xfrm>
          <a:off x="2213167" y="442071"/>
          <a:ext cx="984339" cy="984339"/>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7879E9-0AA5-4191-8DDB-D290E421091C}">
      <dsp:nvSpPr>
        <dsp:cNvPr id="0" name=""/>
        <dsp:cNvSpPr/>
      </dsp:nvSpPr>
      <dsp:spPr>
        <a:xfrm>
          <a:off x="2422945" y="651848"/>
          <a:ext cx="564785" cy="5647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19A87C9-62F4-4A12-9E35-B4FD86FCA00B}">
      <dsp:nvSpPr>
        <dsp:cNvPr id="0" name=""/>
        <dsp:cNvSpPr/>
      </dsp:nvSpPr>
      <dsp:spPr>
        <a:xfrm>
          <a:off x="1898501" y="1733008"/>
          <a:ext cx="1613671" cy="921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dirty="0"/>
            <a:t>Must wait 60 days for 3</a:t>
          </a:r>
          <a:r>
            <a:rPr lang="en-US" sz="1800" kern="1200" baseline="30000" dirty="0"/>
            <a:t>rd</a:t>
          </a:r>
          <a:r>
            <a:rPr lang="en-US" sz="1800" kern="1200" dirty="0"/>
            <a:t> attempt</a:t>
          </a:r>
        </a:p>
      </dsp:txBody>
      <dsp:txXfrm>
        <a:off x="1898501" y="1733008"/>
        <a:ext cx="1613671" cy="921557"/>
      </dsp:txXfrm>
    </dsp:sp>
    <dsp:sp modelId="{8AE4E36A-1D72-4D88-9ECD-DB91FAAFA2CD}">
      <dsp:nvSpPr>
        <dsp:cNvPr id="0" name=""/>
        <dsp:cNvSpPr/>
      </dsp:nvSpPr>
      <dsp:spPr>
        <a:xfrm>
          <a:off x="4109232" y="442071"/>
          <a:ext cx="984339" cy="984339"/>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EBF724-CDA6-4A1C-91D3-04A0123C826A}">
      <dsp:nvSpPr>
        <dsp:cNvPr id="0" name=""/>
        <dsp:cNvSpPr/>
      </dsp:nvSpPr>
      <dsp:spPr>
        <a:xfrm>
          <a:off x="4319009" y="651848"/>
          <a:ext cx="564785" cy="56478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D16A864-4528-425A-B03E-97AABE8CC582}">
      <dsp:nvSpPr>
        <dsp:cNvPr id="0" name=""/>
        <dsp:cNvSpPr/>
      </dsp:nvSpPr>
      <dsp:spPr>
        <a:xfrm>
          <a:off x="3794566" y="1733008"/>
          <a:ext cx="1613671" cy="921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dirty="0"/>
            <a:t>Only 4 attempts allowed in 12-month period</a:t>
          </a:r>
        </a:p>
      </dsp:txBody>
      <dsp:txXfrm>
        <a:off x="3794566" y="1733008"/>
        <a:ext cx="1613671" cy="921557"/>
      </dsp:txXfrm>
    </dsp:sp>
    <dsp:sp modelId="{55FB8D66-F025-4A89-B764-3E81DD503BE1}">
      <dsp:nvSpPr>
        <dsp:cNvPr id="0" name=""/>
        <dsp:cNvSpPr/>
      </dsp:nvSpPr>
      <dsp:spPr>
        <a:xfrm>
          <a:off x="6005296" y="442071"/>
          <a:ext cx="984339" cy="984339"/>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3F7F68-A927-4830-B00E-A627D24761C7}">
      <dsp:nvSpPr>
        <dsp:cNvPr id="0" name=""/>
        <dsp:cNvSpPr/>
      </dsp:nvSpPr>
      <dsp:spPr>
        <a:xfrm>
          <a:off x="6215074" y="651848"/>
          <a:ext cx="564785" cy="56478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51E8F03-6F03-4A74-8CD0-94BFCDC10DD4}">
      <dsp:nvSpPr>
        <dsp:cNvPr id="0" name=""/>
        <dsp:cNvSpPr/>
      </dsp:nvSpPr>
      <dsp:spPr>
        <a:xfrm>
          <a:off x="5690630" y="1733008"/>
          <a:ext cx="1613671" cy="921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dirty="0"/>
            <a:t>Cost for re-takes varies, usually full price of exam</a:t>
          </a:r>
        </a:p>
      </dsp:txBody>
      <dsp:txXfrm>
        <a:off x="5690630" y="1733008"/>
        <a:ext cx="1613671" cy="9215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857758-4D5E-47A2-A430-525B0DEF315B}">
      <dsp:nvSpPr>
        <dsp:cNvPr id="0" name=""/>
        <dsp:cNvSpPr/>
      </dsp:nvSpPr>
      <dsp:spPr>
        <a:xfrm>
          <a:off x="0" y="0"/>
          <a:ext cx="4869656" cy="1029600"/>
        </a:xfrm>
        <a:prstGeom prst="round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Submit per AAA instructions</a:t>
          </a:r>
        </a:p>
      </dsp:txBody>
      <dsp:txXfrm>
        <a:off x="50261" y="50261"/>
        <a:ext cx="4769134" cy="929078"/>
      </dsp:txXfrm>
    </dsp:sp>
    <dsp:sp modelId="{3499A5EA-C3B0-429D-9046-B4F9E4E3C14D}">
      <dsp:nvSpPr>
        <dsp:cNvPr id="0" name=""/>
        <dsp:cNvSpPr/>
      </dsp:nvSpPr>
      <dsp:spPr>
        <a:xfrm>
          <a:off x="0" y="1216837"/>
          <a:ext cx="4869656" cy="1029600"/>
        </a:xfrm>
        <a:prstGeom prst="roundRect">
          <a:avLst/>
        </a:prstGeom>
        <a:solidFill>
          <a:schemeClr val="accent5">
            <a:hueOff val="668986"/>
            <a:satOff val="7599"/>
            <a:lumOff val="490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Include:</a:t>
          </a:r>
        </a:p>
      </dsp:txBody>
      <dsp:txXfrm>
        <a:off x="50261" y="1267098"/>
        <a:ext cx="4769134" cy="929078"/>
      </dsp:txXfrm>
    </dsp:sp>
    <dsp:sp modelId="{E4A091D5-322D-4D68-8EC8-FDB9383F560D}">
      <dsp:nvSpPr>
        <dsp:cNvPr id="0" name=""/>
        <dsp:cNvSpPr/>
      </dsp:nvSpPr>
      <dsp:spPr>
        <a:xfrm>
          <a:off x="0" y="2246437"/>
          <a:ext cx="4869656" cy="1166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612"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Completed invoice  </a:t>
          </a:r>
        </a:p>
        <a:p>
          <a:pPr marL="171450" lvl="1" indent="-171450" algn="l" defTabSz="800100">
            <a:lnSpc>
              <a:spcPct val="90000"/>
            </a:lnSpc>
            <a:spcBef>
              <a:spcPct val="0"/>
            </a:spcBef>
            <a:spcAft>
              <a:spcPct val="20000"/>
            </a:spcAft>
            <a:buChar char="•"/>
          </a:pPr>
          <a:r>
            <a:rPr lang="en-US" sz="1800" kern="1200" dirty="0"/>
            <a:t>Supporting rosters with meal counts for each person and sign in sheets</a:t>
          </a:r>
        </a:p>
        <a:p>
          <a:pPr marL="171450" lvl="1" indent="-171450" algn="l" defTabSz="800100">
            <a:lnSpc>
              <a:spcPct val="90000"/>
            </a:lnSpc>
            <a:spcBef>
              <a:spcPct val="0"/>
            </a:spcBef>
            <a:spcAft>
              <a:spcPct val="20000"/>
            </a:spcAft>
            <a:buChar char="•"/>
          </a:pPr>
          <a:r>
            <a:rPr lang="en-US" sz="1800" kern="1200" dirty="0"/>
            <a:t>In-kind, program income</a:t>
          </a:r>
        </a:p>
      </dsp:txBody>
      <dsp:txXfrm>
        <a:off x="0" y="2246437"/>
        <a:ext cx="4869656" cy="1166962"/>
      </dsp:txXfrm>
    </dsp:sp>
    <dsp:sp modelId="{EAD92E4F-2939-4F2A-AF2B-EA42343DEAD3}">
      <dsp:nvSpPr>
        <dsp:cNvPr id="0" name=""/>
        <dsp:cNvSpPr/>
      </dsp:nvSpPr>
      <dsp:spPr>
        <a:xfrm>
          <a:off x="0" y="3413400"/>
          <a:ext cx="4869656" cy="1029600"/>
        </a:xfrm>
        <a:prstGeom prst="roundRect">
          <a:avLst/>
        </a:prstGeom>
        <a:solidFill>
          <a:schemeClr val="accent5">
            <a:hueOff val="1337973"/>
            <a:satOff val="15199"/>
            <a:lumOff val="980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Keep detailed documentation for 7 years:</a:t>
          </a:r>
        </a:p>
      </dsp:txBody>
      <dsp:txXfrm>
        <a:off x="50261" y="3463661"/>
        <a:ext cx="4769134" cy="929078"/>
      </dsp:txXfrm>
    </dsp:sp>
    <dsp:sp modelId="{7B6255DE-538B-403D-949C-9D13E19F37C2}">
      <dsp:nvSpPr>
        <dsp:cNvPr id="0" name=""/>
        <dsp:cNvSpPr/>
      </dsp:nvSpPr>
      <dsp:spPr>
        <a:xfrm>
          <a:off x="0" y="4443000"/>
          <a:ext cx="4869656" cy="1166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612"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Rosters &amp; sign-in sheets</a:t>
          </a:r>
        </a:p>
        <a:p>
          <a:pPr marL="171450" lvl="1" indent="-171450" algn="l" defTabSz="800100">
            <a:lnSpc>
              <a:spcPct val="90000"/>
            </a:lnSpc>
            <a:spcBef>
              <a:spcPct val="0"/>
            </a:spcBef>
            <a:spcAft>
              <a:spcPct val="20000"/>
            </a:spcAft>
            <a:buChar char="•"/>
          </a:pPr>
          <a:r>
            <a:rPr lang="en-US" sz="1800" kern="1200" dirty="0"/>
            <a:t>Deposit documentation</a:t>
          </a:r>
        </a:p>
        <a:p>
          <a:pPr marL="171450" lvl="1" indent="-171450" algn="l" defTabSz="800100">
            <a:lnSpc>
              <a:spcPct val="90000"/>
            </a:lnSpc>
            <a:spcBef>
              <a:spcPct val="0"/>
            </a:spcBef>
            <a:spcAft>
              <a:spcPct val="20000"/>
            </a:spcAft>
            <a:buChar char="•"/>
          </a:pPr>
          <a:r>
            <a:rPr lang="en-US" sz="1800" kern="1200" dirty="0"/>
            <a:t>Volunteer timesheets</a:t>
          </a:r>
          <a:br>
            <a:rPr lang="en-US" sz="1700" kern="1200" dirty="0"/>
          </a:br>
          <a:endParaRPr lang="en-US" sz="1700" kern="1200" dirty="0"/>
        </a:p>
      </dsp:txBody>
      <dsp:txXfrm>
        <a:off x="0" y="4443000"/>
        <a:ext cx="4869656" cy="11669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B37D67-657E-46BD-9009-BCF503D66B9C}">
      <dsp:nvSpPr>
        <dsp:cNvPr id="0" name=""/>
        <dsp:cNvSpPr/>
      </dsp:nvSpPr>
      <dsp:spPr>
        <a:xfrm>
          <a:off x="0" y="-102358"/>
          <a:ext cx="4309110" cy="1918192"/>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Ensures everyone understands donations:</a:t>
          </a:r>
        </a:p>
        <a:p>
          <a:pPr marL="171450" lvl="1" indent="-171450" algn="l" defTabSz="800100">
            <a:lnSpc>
              <a:spcPct val="90000"/>
            </a:lnSpc>
            <a:spcBef>
              <a:spcPct val="0"/>
            </a:spcBef>
            <a:spcAft>
              <a:spcPct val="15000"/>
            </a:spcAft>
            <a:buChar char="•"/>
          </a:pPr>
          <a:r>
            <a:rPr lang="en-US" sz="1800" kern="1200" dirty="0"/>
            <a:t>Are voluntary</a:t>
          </a:r>
        </a:p>
        <a:p>
          <a:pPr marL="171450" lvl="1" indent="-171450" algn="l" defTabSz="800100">
            <a:lnSpc>
              <a:spcPct val="90000"/>
            </a:lnSpc>
            <a:spcBef>
              <a:spcPct val="0"/>
            </a:spcBef>
            <a:spcAft>
              <a:spcPct val="15000"/>
            </a:spcAft>
            <a:buChar char="•"/>
          </a:pPr>
          <a:r>
            <a:rPr lang="en-US" sz="1800" kern="1200" dirty="0"/>
            <a:t>No meal is ever denied based on a person’s  choice to donate or not</a:t>
          </a:r>
        </a:p>
      </dsp:txBody>
      <dsp:txXfrm>
        <a:off x="56182" y="-46176"/>
        <a:ext cx="2529566" cy="1805828"/>
      </dsp:txXfrm>
    </dsp:sp>
    <dsp:sp modelId="{2CDEF7F0-E205-4EAF-B8FE-7DA583142E06}">
      <dsp:nvSpPr>
        <dsp:cNvPr id="0" name=""/>
        <dsp:cNvSpPr/>
      </dsp:nvSpPr>
      <dsp:spPr>
        <a:xfrm>
          <a:off x="360887" y="1885438"/>
          <a:ext cx="4309110" cy="1508760"/>
        </a:xfrm>
        <a:prstGeom prst="roundRect">
          <a:avLst>
            <a:gd name="adj" fmla="val 10000"/>
          </a:avLst>
        </a:prstGeom>
        <a:solidFill>
          <a:schemeClr val="accent2">
            <a:hueOff val="660223"/>
            <a:satOff val="576"/>
            <a:lumOff val="111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Establishes donor privacy &amp; confidentiality</a:t>
          </a:r>
        </a:p>
      </dsp:txBody>
      <dsp:txXfrm>
        <a:off x="405077" y="1929628"/>
        <a:ext cx="2879148" cy="1420379"/>
      </dsp:txXfrm>
    </dsp:sp>
    <dsp:sp modelId="{2625904E-5347-4D06-AB13-A591BF6E2BD0}">
      <dsp:nvSpPr>
        <dsp:cNvPr id="0" name=""/>
        <dsp:cNvSpPr/>
      </dsp:nvSpPr>
      <dsp:spPr>
        <a:xfrm>
          <a:off x="716389" y="3668518"/>
          <a:ext cx="4309110" cy="1508760"/>
        </a:xfrm>
        <a:prstGeom prst="roundRect">
          <a:avLst>
            <a:gd name="adj" fmla="val 10000"/>
          </a:avLst>
        </a:prstGeom>
        <a:solidFill>
          <a:schemeClr val="accent2">
            <a:hueOff val="1320446"/>
            <a:satOff val="1151"/>
            <a:lumOff val="222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Relieves consumer concern that donations are being monitored</a:t>
          </a:r>
        </a:p>
      </dsp:txBody>
      <dsp:txXfrm>
        <a:off x="760579" y="3712708"/>
        <a:ext cx="2884534" cy="1420379"/>
      </dsp:txXfrm>
    </dsp:sp>
    <dsp:sp modelId="{FA628B16-D9BA-46D6-9551-66D651374C08}">
      <dsp:nvSpPr>
        <dsp:cNvPr id="0" name=""/>
        <dsp:cNvSpPr/>
      </dsp:nvSpPr>
      <dsp:spPr>
        <a:xfrm>
          <a:off x="1077277" y="5451598"/>
          <a:ext cx="4309110" cy="1508760"/>
        </a:xfrm>
        <a:prstGeom prst="roundRect">
          <a:avLst>
            <a:gd name="adj" fmla="val 10000"/>
          </a:avLst>
        </a:prstGeom>
        <a:solidFill>
          <a:schemeClr val="accent2">
            <a:hueOff val="1980669"/>
            <a:satOff val="1727"/>
            <a:lumOff val="333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Provides staff &amp; volunteers confidence that they are adequately prepared to work with donations</a:t>
          </a:r>
        </a:p>
      </dsp:txBody>
      <dsp:txXfrm>
        <a:off x="1121467" y="5495788"/>
        <a:ext cx="2879148" cy="1420379"/>
      </dsp:txXfrm>
    </dsp:sp>
    <dsp:sp modelId="{9D9CEE08-E669-4574-A03A-F8C44C1786C6}">
      <dsp:nvSpPr>
        <dsp:cNvPr id="0" name=""/>
        <dsp:cNvSpPr/>
      </dsp:nvSpPr>
      <dsp:spPr>
        <a:xfrm>
          <a:off x="3328416" y="1257931"/>
          <a:ext cx="980694" cy="980694"/>
        </a:xfrm>
        <a:prstGeom prst="downArrow">
          <a:avLst>
            <a:gd name="adj1" fmla="val 55000"/>
            <a:gd name="adj2" fmla="val 45000"/>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3549072" y="1257931"/>
        <a:ext cx="539382" cy="737972"/>
      </dsp:txXfrm>
    </dsp:sp>
    <dsp:sp modelId="{A1586097-D592-4900-A814-B26CAF431CC2}">
      <dsp:nvSpPr>
        <dsp:cNvPr id="0" name=""/>
        <dsp:cNvSpPr/>
      </dsp:nvSpPr>
      <dsp:spPr>
        <a:xfrm>
          <a:off x="3689304" y="3041011"/>
          <a:ext cx="980694" cy="980694"/>
        </a:xfrm>
        <a:prstGeom prst="downArrow">
          <a:avLst>
            <a:gd name="adj1" fmla="val 55000"/>
            <a:gd name="adj2" fmla="val 45000"/>
          </a:avLst>
        </a:prstGeom>
        <a:solidFill>
          <a:schemeClr val="accent2">
            <a:tint val="40000"/>
            <a:alpha val="90000"/>
            <a:hueOff val="1413187"/>
            <a:satOff val="3372"/>
            <a:lumOff val="426"/>
            <a:alphaOff val="0"/>
          </a:schemeClr>
        </a:solidFill>
        <a:ln w="15875" cap="rnd" cmpd="sng" algn="ctr">
          <a:solidFill>
            <a:schemeClr val="accent2">
              <a:tint val="40000"/>
              <a:alpha val="90000"/>
              <a:hueOff val="1413187"/>
              <a:satOff val="3372"/>
              <a:lumOff val="42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3909960" y="3041011"/>
        <a:ext cx="539382" cy="737972"/>
      </dsp:txXfrm>
    </dsp:sp>
    <dsp:sp modelId="{D994C458-5179-48F6-864B-B02283AB4524}">
      <dsp:nvSpPr>
        <dsp:cNvPr id="0" name=""/>
        <dsp:cNvSpPr/>
      </dsp:nvSpPr>
      <dsp:spPr>
        <a:xfrm>
          <a:off x="4044806" y="4824091"/>
          <a:ext cx="980694" cy="980694"/>
        </a:xfrm>
        <a:prstGeom prst="downArrow">
          <a:avLst>
            <a:gd name="adj1" fmla="val 55000"/>
            <a:gd name="adj2" fmla="val 45000"/>
          </a:avLst>
        </a:prstGeom>
        <a:solidFill>
          <a:schemeClr val="accent2">
            <a:tint val="40000"/>
            <a:alpha val="90000"/>
            <a:hueOff val="2826374"/>
            <a:satOff val="6743"/>
            <a:lumOff val="852"/>
            <a:alphaOff val="0"/>
          </a:schemeClr>
        </a:solidFill>
        <a:ln w="15875" cap="rnd" cmpd="sng" algn="ctr">
          <a:solidFill>
            <a:schemeClr val="accent2">
              <a:tint val="40000"/>
              <a:alpha val="90000"/>
              <a:hueOff val="2826374"/>
              <a:satOff val="6743"/>
              <a:lumOff val="8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4265462" y="4824091"/>
        <a:ext cx="539382" cy="73797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48215-E11F-4093-87F9-2A5EFE067538}">
      <dsp:nvSpPr>
        <dsp:cNvPr id="0" name=""/>
        <dsp:cNvSpPr/>
      </dsp:nvSpPr>
      <dsp:spPr>
        <a:xfrm>
          <a:off x="0" y="704099"/>
          <a:ext cx="4869656" cy="1216800"/>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All Nutrition Program donations</a:t>
          </a:r>
        </a:p>
      </dsp:txBody>
      <dsp:txXfrm>
        <a:off x="59399" y="763498"/>
        <a:ext cx="4750858" cy="1098002"/>
      </dsp:txXfrm>
    </dsp:sp>
    <dsp:sp modelId="{354B61F7-88A3-47C3-99BA-F4E3C3A5DD83}">
      <dsp:nvSpPr>
        <dsp:cNvPr id="0" name=""/>
        <dsp:cNvSpPr/>
      </dsp:nvSpPr>
      <dsp:spPr>
        <a:xfrm>
          <a:off x="0" y="2108100"/>
          <a:ext cx="4869656" cy="1216800"/>
        </a:xfrm>
        <a:prstGeom prst="roundRect">
          <a:avLst/>
        </a:prstGeom>
        <a:solidFill>
          <a:schemeClr val="accent2">
            <a:hueOff val="1980669"/>
            <a:satOff val="1727"/>
            <a:lumOff val="333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All forms of payment</a:t>
          </a:r>
        </a:p>
      </dsp:txBody>
      <dsp:txXfrm>
        <a:off x="59399" y="2167499"/>
        <a:ext cx="4750858" cy="1098002"/>
      </dsp:txXfrm>
    </dsp:sp>
    <dsp:sp modelId="{4BADBA81-C32F-423F-9E74-F21F3F1B97E8}">
      <dsp:nvSpPr>
        <dsp:cNvPr id="0" name=""/>
        <dsp:cNvSpPr/>
      </dsp:nvSpPr>
      <dsp:spPr>
        <a:xfrm>
          <a:off x="0" y="3324900"/>
          <a:ext cx="4869656"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612"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Cash</a:t>
          </a:r>
        </a:p>
        <a:p>
          <a:pPr marL="171450" lvl="1" indent="-171450" algn="l" defTabSz="800100">
            <a:lnSpc>
              <a:spcPct val="90000"/>
            </a:lnSpc>
            <a:spcBef>
              <a:spcPct val="0"/>
            </a:spcBef>
            <a:spcAft>
              <a:spcPct val="20000"/>
            </a:spcAft>
            <a:buChar char="•"/>
          </a:pPr>
          <a:r>
            <a:rPr lang="en-US" sz="1800" kern="1200" dirty="0"/>
            <a:t>Checks</a:t>
          </a:r>
        </a:p>
        <a:p>
          <a:pPr marL="171450" lvl="1" indent="-171450" algn="l" defTabSz="800100">
            <a:lnSpc>
              <a:spcPct val="90000"/>
            </a:lnSpc>
            <a:spcBef>
              <a:spcPct val="0"/>
            </a:spcBef>
            <a:spcAft>
              <a:spcPct val="20000"/>
            </a:spcAft>
            <a:buChar char="•"/>
          </a:pPr>
          <a:r>
            <a:rPr lang="en-US" sz="1800" kern="1200" dirty="0"/>
            <a:t>SNAP</a:t>
          </a:r>
        </a:p>
      </dsp:txBody>
      <dsp:txXfrm>
        <a:off x="0" y="3324900"/>
        <a:ext cx="4869656" cy="10764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0975BA-79E9-47E3-81B5-B1E94E198263}">
      <dsp:nvSpPr>
        <dsp:cNvPr id="0" name=""/>
        <dsp:cNvSpPr/>
      </dsp:nvSpPr>
      <dsp:spPr>
        <a:xfrm>
          <a:off x="489869" y="667499"/>
          <a:ext cx="1303875" cy="130387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AED704-335F-4FB5-9C75-D962BC4C27BA}">
      <dsp:nvSpPr>
        <dsp:cNvPr id="0" name=""/>
        <dsp:cNvSpPr/>
      </dsp:nvSpPr>
      <dsp:spPr>
        <a:xfrm>
          <a:off x="767745" y="945375"/>
          <a:ext cx="748125" cy="748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28346A4-23C1-4A93-A6C9-06EBD974E709}">
      <dsp:nvSpPr>
        <dsp:cNvPr id="0" name=""/>
        <dsp:cNvSpPr/>
      </dsp:nvSpPr>
      <dsp:spPr>
        <a:xfrm>
          <a:off x="73057" y="2377500"/>
          <a:ext cx="2137500"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dirty="0"/>
            <a:t>Recommended after each service</a:t>
          </a:r>
        </a:p>
      </dsp:txBody>
      <dsp:txXfrm>
        <a:off x="73057" y="2377500"/>
        <a:ext cx="2137500" cy="765000"/>
      </dsp:txXfrm>
    </dsp:sp>
    <dsp:sp modelId="{5850AC59-C73C-4E83-A109-094AEC05D951}">
      <dsp:nvSpPr>
        <dsp:cNvPr id="0" name=""/>
        <dsp:cNvSpPr/>
      </dsp:nvSpPr>
      <dsp:spPr>
        <a:xfrm>
          <a:off x="3001432" y="667499"/>
          <a:ext cx="1303875" cy="130387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0E3727-EA84-47EF-9C0D-12A98FFFDA1B}">
      <dsp:nvSpPr>
        <dsp:cNvPr id="0" name=""/>
        <dsp:cNvSpPr/>
      </dsp:nvSpPr>
      <dsp:spPr>
        <a:xfrm>
          <a:off x="3279307" y="945375"/>
          <a:ext cx="748125" cy="748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0CD8367-21CC-47E5-9FF1-FD2693FCC32B}">
      <dsp:nvSpPr>
        <dsp:cNvPr id="0" name=""/>
        <dsp:cNvSpPr/>
      </dsp:nvSpPr>
      <dsp:spPr>
        <a:xfrm>
          <a:off x="2584620" y="2377500"/>
          <a:ext cx="2137500"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dirty="0"/>
            <a:t>Daily totals are best practice</a:t>
          </a:r>
        </a:p>
      </dsp:txBody>
      <dsp:txXfrm>
        <a:off x="2584620" y="2377500"/>
        <a:ext cx="2137500" cy="765000"/>
      </dsp:txXfrm>
    </dsp:sp>
    <dsp:sp modelId="{00BBEFAA-B564-442F-AE8C-54266A483EEB}">
      <dsp:nvSpPr>
        <dsp:cNvPr id="0" name=""/>
        <dsp:cNvSpPr/>
      </dsp:nvSpPr>
      <dsp:spPr>
        <a:xfrm>
          <a:off x="5512995" y="667499"/>
          <a:ext cx="1303875" cy="130387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28177C-19E3-42E1-817B-188DC3297352}">
      <dsp:nvSpPr>
        <dsp:cNvPr id="0" name=""/>
        <dsp:cNvSpPr/>
      </dsp:nvSpPr>
      <dsp:spPr>
        <a:xfrm>
          <a:off x="5790870" y="945375"/>
          <a:ext cx="748125" cy="7481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E9A824D-81DC-42B5-B0A3-C826EAA6CD6F}">
      <dsp:nvSpPr>
        <dsp:cNvPr id="0" name=""/>
        <dsp:cNvSpPr/>
      </dsp:nvSpPr>
      <dsp:spPr>
        <a:xfrm>
          <a:off x="5096182" y="2377500"/>
          <a:ext cx="2137500"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dirty="0"/>
            <a:t>Monthly totals required with invoice</a:t>
          </a:r>
        </a:p>
      </dsp:txBody>
      <dsp:txXfrm>
        <a:off x="5096182" y="2377500"/>
        <a:ext cx="2137500" cy="765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D3EC45-AE2D-4C23-8CE8-C0A7EF3F61EB}">
      <dsp:nvSpPr>
        <dsp:cNvPr id="0" name=""/>
        <dsp:cNvSpPr/>
      </dsp:nvSpPr>
      <dsp:spPr>
        <a:xfrm>
          <a:off x="2248" y="93612"/>
          <a:ext cx="1262460" cy="12624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DC38397-7F16-4545-8039-F9B1E8BC1552}">
      <dsp:nvSpPr>
        <dsp:cNvPr id="0" name=""/>
        <dsp:cNvSpPr/>
      </dsp:nvSpPr>
      <dsp:spPr>
        <a:xfrm>
          <a:off x="2248" y="1590491"/>
          <a:ext cx="3607031" cy="5410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44550">
            <a:lnSpc>
              <a:spcPct val="90000"/>
            </a:lnSpc>
            <a:spcBef>
              <a:spcPct val="0"/>
            </a:spcBef>
            <a:spcAft>
              <a:spcPct val="35000"/>
            </a:spcAft>
            <a:buNone/>
            <a:defRPr b="1"/>
          </a:pPr>
          <a:r>
            <a:rPr lang="en-US" sz="1900" kern="1200" dirty="0"/>
            <a:t>Voluntary Contributions/Donation Guidance</a:t>
          </a:r>
        </a:p>
      </dsp:txBody>
      <dsp:txXfrm>
        <a:off x="2248" y="1590491"/>
        <a:ext cx="3607031" cy="541054"/>
      </dsp:txXfrm>
    </dsp:sp>
    <dsp:sp modelId="{FEF35AFE-0A9A-4FF1-AE8B-B1F9E48E4BC2}">
      <dsp:nvSpPr>
        <dsp:cNvPr id="0" name=""/>
        <dsp:cNvSpPr/>
      </dsp:nvSpPr>
      <dsp:spPr>
        <a:xfrm>
          <a:off x="2248" y="2240577"/>
          <a:ext cx="3607031" cy="3304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t>Written procedures established &amp; implemented</a:t>
          </a:r>
          <a:br>
            <a:rPr lang="en-US" sz="1800" kern="1200" dirty="0"/>
          </a:br>
          <a:r>
            <a:rPr lang="en-US" sz="1800" kern="1200" dirty="0"/>
            <a:t>safeguard &amp; account for fees &amp; donations:</a:t>
          </a:r>
        </a:p>
        <a:p>
          <a:pPr marL="0" lvl="0" indent="0" algn="l" defTabSz="800100">
            <a:lnSpc>
              <a:spcPct val="90000"/>
            </a:lnSpc>
            <a:spcBef>
              <a:spcPct val="0"/>
            </a:spcBef>
            <a:spcAft>
              <a:spcPct val="35000"/>
            </a:spcAft>
            <a:buNone/>
          </a:pPr>
          <a:r>
            <a:rPr lang="en-US" sz="1800" kern="1200" dirty="0"/>
            <a:t>Two persons count each day </a:t>
          </a:r>
        </a:p>
        <a:p>
          <a:pPr marL="0" lvl="0" indent="0" algn="l" defTabSz="800100">
            <a:lnSpc>
              <a:spcPct val="90000"/>
            </a:lnSpc>
            <a:spcBef>
              <a:spcPct val="0"/>
            </a:spcBef>
            <a:spcAft>
              <a:spcPct val="35000"/>
            </a:spcAft>
            <a:buNone/>
          </a:pPr>
          <a:r>
            <a:rPr lang="en-US" sz="1800" kern="1200" dirty="0"/>
            <a:t>Both sign a for correct amount</a:t>
          </a:r>
        </a:p>
        <a:p>
          <a:pPr marL="0" lvl="0" indent="0" algn="l" defTabSz="800100">
            <a:lnSpc>
              <a:spcPct val="90000"/>
            </a:lnSpc>
            <a:spcBef>
              <a:spcPct val="0"/>
            </a:spcBef>
            <a:spcAft>
              <a:spcPct val="35000"/>
            </a:spcAft>
            <a:buNone/>
          </a:pPr>
          <a:r>
            <a:rPr lang="en-US" sz="1800" kern="1200" dirty="0"/>
            <a:t>Copy kept on file</a:t>
          </a:r>
        </a:p>
        <a:p>
          <a:pPr marL="0" lvl="0" indent="0" algn="l" defTabSz="800100">
            <a:lnSpc>
              <a:spcPct val="90000"/>
            </a:lnSpc>
            <a:spcBef>
              <a:spcPct val="0"/>
            </a:spcBef>
            <a:spcAft>
              <a:spcPct val="35000"/>
            </a:spcAft>
            <a:buNone/>
          </a:pPr>
          <a:r>
            <a:rPr lang="en-US" sz="1800" kern="1200" dirty="0"/>
            <a:t>Sealed daily &amp; deposited or secured until deposited</a:t>
          </a:r>
        </a:p>
        <a:p>
          <a:pPr marL="0" lvl="0" indent="0" algn="l" defTabSz="800100">
            <a:lnSpc>
              <a:spcPct val="90000"/>
            </a:lnSpc>
            <a:spcBef>
              <a:spcPct val="0"/>
            </a:spcBef>
            <a:spcAft>
              <a:spcPct val="35000"/>
            </a:spcAft>
            <a:buNone/>
          </a:pPr>
          <a:br>
            <a:rPr lang="en-US" sz="1800" kern="1200" dirty="0"/>
          </a:br>
          <a:endParaRPr lang="en-US" sz="1800" kern="1200" dirty="0"/>
        </a:p>
      </dsp:txBody>
      <dsp:txXfrm>
        <a:off x="2248" y="2240577"/>
        <a:ext cx="3607031" cy="3304609"/>
      </dsp:txXfrm>
    </dsp:sp>
    <dsp:sp modelId="{E47574F9-E50F-4A6B-BF57-BC1355759BC4}">
      <dsp:nvSpPr>
        <dsp:cNvPr id="0" name=""/>
        <dsp:cNvSpPr/>
      </dsp:nvSpPr>
      <dsp:spPr>
        <a:xfrm>
          <a:off x="4240509" y="93612"/>
          <a:ext cx="1262460" cy="12624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5E02552-DF70-4B23-8CB2-B1B6122AA58D}">
      <dsp:nvSpPr>
        <dsp:cNvPr id="0" name=""/>
        <dsp:cNvSpPr/>
      </dsp:nvSpPr>
      <dsp:spPr>
        <a:xfrm>
          <a:off x="4240509" y="1590491"/>
          <a:ext cx="3607031" cy="5410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44550">
            <a:lnSpc>
              <a:spcPct val="90000"/>
            </a:lnSpc>
            <a:spcBef>
              <a:spcPct val="0"/>
            </a:spcBef>
            <a:spcAft>
              <a:spcPct val="35000"/>
            </a:spcAft>
            <a:buNone/>
            <a:defRPr b="1"/>
          </a:pPr>
          <a:r>
            <a:rPr lang="en-US" sz="1900" kern="1200" dirty="0"/>
            <a:t>All funds with documentation reported to Coordinator who </a:t>
          </a:r>
        </a:p>
      </dsp:txBody>
      <dsp:txXfrm>
        <a:off x="4240509" y="1590491"/>
        <a:ext cx="3607031" cy="541054"/>
      </dsp:txXfrm>
    </dsp:sp>
    <dsp:sp modelId="{55F24123-AED3-4F88-B607-2035EE87B4AA}">
      <dsp:nvSpPr>
        <dsp:cNvPr id="0" name=""/>
        <dsp:cNvSpPr/>
      </dsp:nvSpPr>
      <dsp:spPr>
        <a:xfrm>
          <a:off x="4240509" y="2240577"/>
          <a:ext cx="3607031" cy="3304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t>Seals the donations</a:t>
          </a:r>
        </a:p>
        <a:p>
          <a:pPr marL="0" lvl="0" indent="0" algn="l" defTabSz="800100">
            <a:lnSpc>
              <a:spcPct val="90000"/>
            </a:lnSpc>
            <a:spcBef>
              <a:spcPct val="0"/>
            </a:spcBef>
            <a:spcAft>
              <a:spcPct val="35000"/>
            </a:spcAft>
            <a:buNone/>
          </a:pPr>
          <a:r>
            <a:rPr lang="en-US" sz="1800" kern="1200" dirty="0"/>
            <a:t>Checks for written acknowledgement </a:t>
          </a:r>
        </a:p>
        <a:p>
          <a:pPr marL="0" lvl="0" indent="0" algn="l" defTabSz="800100">
            <a:lnSpc>
              <a:spcPct val="90000"/>
            </a:lnSpc>
            <a:spcBef>
              <a:spcPct val="0"/>
            </a:spcBef>
            <a:spcAft>
              <a:spcPct val="35000"/>
            </a:spcAft>
            <a:buNone/>
          </a:pPr>
          <a:r>
            <a:rPr lang="en-US" sz="1800" kern="1200" dirty="0"/>
            <a:t>Makes the deposit</a:t>
          </a:r>
        </a:p>
      </dsp:txBody>
      <dsp:txXfrm>
        <a:off x="4240509" y="2240577"/>
        <a:ext cx="3607031" cy="330460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ED9CE4-2E61-4DD1-85F5-6A3A1AF49376}"/>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3B1A4E8-78C5-431D-9E74-77C107DFEBE2}"/>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303A1876-10DB-4C87-BF03-031DD9BD9DAC}" type="datetimeFigureOut">
              <a:rPr lang="en-US" smtClean="0"/>
              <a:t>3/17/2026</a:t>
            </a:fld>
            <a:endParaRPr lang="en-US"/>
          </a:p>
        </p:txBody>
      </p:sp>
      <p:sp>
        <p:nvSpPr>
          <p:cNvPr id="4" name="Footer Placeholder 3">
            <a:extLst>
              <a:ext uri="{FF2B5EF4-FFF2-40B4-BE49-F238E27FC236}">
                <a16:creationId xmlns:a16="http://schemas.microsoft.com/office/drawing/2014/main" id="{2E97633C-AD35-424F-B818-E76A9D3AC9C1}"/>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009A7B0-B077-4F89-B6FD-74AB5C8741C4}"/>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3F4EA2EA-5D72-4EAB-9CF5-DBC2D710D207}" type="slidenum">
              <a:rPr lang="en-US" smtClean="0"/>
              <a:t>‹#›</a:t>
            </a:fld>
            <a:endParaRPr lang="en-US"/>
          </a:p>
        </p:txBody>
      </p:sp>
    </p:spTree>
    <p:extLst>
      <p:ext uri="{BB962C8B-B14F-4D97-AF65-F5344CB8AC3E}">
        <p14:creationId xmlns:p14="http://schemas.microsoft.com/office/powerpoint/2010/main" val="260629909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r>
              <a:rPr lang="en-US" dirty="0"/>
              <a:t> Revised: </a:t>
            </a:r>
            <a:fld id="{FB95A654-8031-4C0F-A26E-CAA118F48EB4}" type="datetimeFigureOut">
              <a:rPr lang="en-US" smtClean="0"/>
              <a:pPr/>
              <a:t>3/17/2026</a:t>
            </a:fld>
            <a:endParaRPr lang="en-US" dirty="0"/>
          </a:p>
        </p:txBody>
      </p:sp>
      <p:sp>
        <p:nvSpPr>
          <p:cNvPr id="4" name="Slide Image Placeholder 3"/>
          <p:cNvSpPr>
            <a:spLocks noGrp="1" noRot="1" noChangeAspect="1"/>
          </p:cNvSpPr>
          <p:nvPr>
            <p:ph type="sldImg" idx="2"/>
          </p:nvPr>
        </p:nvSpPr>
        <p:spPr>
          <a:xfrm>
            <a:off x="751417" y="392113"/>
            <a:ext cx="5268383" cy="3951287"/>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89"/>
            <a:ext cx="5608320" cy="4414177"/>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763000"/>
            <a:ext cx="3037840" cy="464820"/>
          </a:xfrm>
          <a:prstGeom prst="rect">
            <a:avLst/>
          </a:prstGeom>
        </p:spPr>
        <p:txBody>
          <a:bodyPr vert="horz" lIns="93177" tIns="46589" rIns="93177" bIns="46589" rtlCol="0" anchor="b"/>
          <a:lstStyle>
            <a:lvl1pPr algn="l">
              <a:defRPr sz="1200"/>
            </a:lvl1pPr>
          </a:lstStyle>
          <a:p>
            <a:r>
              <a:rPr lang="en-US" dirty="0"/>
              <a:t>Meal Site Coordinator Foundations</a:t>
            </a:r>
          </a:p>
        </p:txBody>
      </p:sp>
      <p:sp>
        <p:nvSpPr>
          <p:cNvPr id="7" name="Slide Number Placeholder 6"/>
          <p:cNvSpPr>
            <a:spLocks noGrp="1"/>
          </p:cNvSpPr>
          <p:nvPr>
            <p:ph type="sldNum" sz="quarter" idx="5"/>
          </p:nvPr>
        </p:nvSpPr>
        <p:spPr>
          <a:xfrm>
            <a:off x="3970938" y="8763000"/>
            <a:ext cx="3037840" cy="464820"/>
          </a:xfrm>
          <a:prstGeom prst="rect">
            <a:avLst/>
          </a:prstGeom>
        </p:spPr>
        <p:txBody>
          <a:bodyPr vert="horz" lIns="93177" tIns="46589" rIns="93177" bIns="46589" rtlCol="0" anchor="b"/>
          <a:lstStyle>
            <a:lvl1pPr algn="r">
              <a:defRPr sz="1200"/>
            </a:lvl1pPr>
          </a:lstStyle>
          <a:p>
            <a:fld id="{D2832458-24B6-4F6A-B4EB-D22DBA7D7771}" type="slidenum">
              <a:rPr lang="en-US" smtClean="0"/>
              <a:t>‹#›</a:t>
            </a:fld>
            <a:endParaRPr lang="en-US" dirty="0"/>
          </a:p>
        </p:txBody>
      </p:sp>
    </p:spTree>
    <p:extLst>
      <p:ext uri="{BB962C8B-B14F-4D97-AF65-F5344CB8AC3E}">
        <p14:creationId xmlns:p14="http://schemas.microsoft.com/office/powerpoint/2010/main" val="298873586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89.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207.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209.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21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213.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215.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217.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219.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221.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223.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225.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19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227.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229.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231.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233.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235.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237.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239.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241.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243.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245.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193.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247.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249.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251.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253.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255.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257.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259.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261.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ags" Target="../tags/tag263.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265.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195.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notesMaster" Target="../notesMasters/notesMaster1.xml"/><Relationship Id="rId1" Type="http://schemas.openxmlformats.org/officeDocument/2006/relationships/tags" Target="../tags/tag267.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269.xml"/></Relationships>
</file>

<file path=ppt/notesSlides/_rels/notesSlide42.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271.xml"/></Relationships>
</file>

<file path=ppt/notesSlides/_rels/notesSlide43.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273.xml"/></Relationships>
</file>

<file path=ppt/notesSlides/_rels/notesSlide44.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275.xml"/></Relationships>
</file>

<file path=ppt/notesSlides/_rels/notesSlide45.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277.xml"/></Relationships>
</file>

<file path=ppt/notesSlides/_rels/notesSlide46.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279.xml"/></Relationships>
</file>

<file path=ppt/notesSlides/_rels/notesSlide47.xml.rels><?xml version="1.0" encoding="UTF-8" standalone="yes"?>
<Relationships xmlns="http://schemas.openxmlformats.org/package/2006/relationships"><Relationship Id="rId3" Type="http://schemas.openxmlformats.org/officeDocument/2006/relationships/slide" Target="../slides/slide50.xml"/><Relationship Id="rId2" Type="http://schemas.openxmlformats.org/officeDocument/2006/relationships/notesMaster" Target="../notesMasters/notesMaster1.xml"/><Relationship Id="rId1" Type="http://schemas.openxmlformats.org/officeDocument/2006/relationships/tags" Target="../tags/tag281.xml"/></Relationships>
</file>

<file path=ppt/notesSlides/_rels/notesSlide48.xml.rels><?xml version="1.0" encoding="UTF-8" standalone="yes"?>
<Relationships xmlns="http://schemas.openxmlformats.org/package/2006/relationships"><Relationship Id="rId3" Type="http://schemas.openxmlformats.org/officeDocument/2006/relationships/slide" Target="../slides/slide51.xml"/><Relationship Id="rId2" Type="http://schemas.openxmlformats.org/officeDocument/2006/relationships/notesMaster" Target="../notesMasters/notesMaster1.xml"/><Relationship Id="rId1" Type="http://schemas.openxmlformats.org/officeDocument/2006/relationships/tags" Target="../tags/tag283.xml"/></Relationships>
</file>

<file path=ppt/notesSlides/_rels/notesSlide49.xml.rels><?xml version="1.0" encoding="UTF-8" standalone="yes"?>
<Relationships xmlns="http://schemas.openxmlformats.org/package/2006/relationships"><Relationship Id="rId3" Type="http://schemas.openxmlformats.org/officeDocument/2006/relationships/slide" Target="../slides/slide52.xml"/><Relationship Id="rId2" Type="http://schemas.openxmlformats.org/officeDocument/2006/relationships/notesMaster" Target="../notesMasters/notesMaster1.xml"/><Relationship Id="rId1" Type="http://schemas.openxmlformats.org/officeDocument/2006/relationships/tags" Target="../tags/tag285.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197.xml"/></Relationships>
</file>

<file path=ppt/notesSlides/_rels/notesSlide50.xml.rels><?xml version="1.0" encoding="UTF-8" standalone="yes"?>
<Relationships xmlns="http://schemas.openxmlformats.org/package/2006/relationships"><Relationship Id="rId3" Type="http://schemas.openxmlformats.org/officeDocument/2006/relationships/slide" Target="../slides/slide53.xml"/><Relationship Id="rId2" Type="http://schemas.openxmlformats.org/officeDocument/2006/relationships/notesMaster" Target="../notesMasters/notesMaster1.xml"/><Relationship Id="rId1" Type="http://schemas.openxmlformats.org/officeDocument/2006/relationships/tags" Target="../tags/tag287.xml"/></Relationships>
</file>

<file path=ppt/notesSlides/_rels/notesSlide51.xml.rels><?xml version="1.0" encoding="UTF-8" standalone="yes"?>
<Relationships xmlns="http://schemas.openxmlformats.org/package/2006/relationships"><Relationship Id="rId3" Type="http://schemas.openxmlformats.org/officeDocument/2006/relationships/slide" Target="../slides/slide54.xml"/><Relationship Id="rId2" Type="http://schemas.openxmlformats.org/officeDocument/2006/relationships/notesMaster" Target="../notesMasters/notesMaster1.xml"/><Relationship Id="rId1" Type="http://schemas.openxmlformats.org/officeDocument/2006/relationships/tags" Target="../tags/tag289.xml"/></Relationships>
</file>

<file path=ppt/notesSlides/_rels/notesSlide52.xml.rels><?xml version="1.0" encoding="UTF-8" standalone="yes"?>
<Relationships xmlns="http://schemas.openxmlformats.org/package/2006/relationships"><Relationship Id="rId3" Type="http://schemas.openxmlformats.org/officeDocument/2006/relationships/slide" Target="../slides/slide55.xml"/><Relationship Id="rId2" Type="http://schemas.openxmlformats.org/officeDocument/2006/relationships/notesMaster" Target="../notesMasters/notesMaster1.xml"/><Relationship Id="rId1" Type="http://schemas.openxmlformats.org/officeDocument/2006/relationships/tags" Target="../tags/tag291.xml"/></Relationships>
</file>

<file path=ppt/notesSlides/_rels/notesSlide53.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ags" Target="../tags/tag293.xml"/></Relationships>
</file>

<file path=ppt/notesSlides/_rels/notesSlide54.xml.rels><?xml version="1.0" encoding="UTF-8" standalone="yes"?>
<Relationships xmlns="http://schemas.openxmlformats.org/package/2006/relationships"><Relationship Id="rId3" Type="http://schemas.openxmlformats.org/officeDocument/2006/relationships/slide" Target="../slides/slide57.xml"/><Relationship Id="rId2" Type="http://schemas.openxmlformats.org/officeDocument/2006/relationships/notesMaster" Target="../notesMasters/notesMaster1.xml"/><Relationship Id="rId1" Type="http://schemas.openxmlformats.org/officeDocument/2006/relationships/tags" Target="../tags/tag295.xml"/></Relationships>
</file>

<file path=ppt/notesSlides/_rels/notesSlide55.xml.rels><?xml version="1.0" encoding="UTF-8" standalone="yes"?>
<Relationships xmlns="http://schemas.openxmlformats.org/package/2006/relationships"><Relationship Id="rId3" Type="http://schemas.openxmlformats.org/officeDocument/2006/relationships/slide" Target="../slides/slide58.xml"/><Relationship Id="rId2" Type="http://schemas.openxmlformats.org/officeDocument/2006/relationships/notesMaster" Target="../notesMasters/notesMaster1.xml"/><Relationship Id="rId1" Type="http://schemas.openxmlformats.org/officeDocument/2006/relationships/tags" Target="../tags/tag297.xml"/></Relationships>
</file>

<file path=ppt/notesSlides/_rels/notesSlide56.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notesMaster" Target="../notesMasters/notesMaster1.xml"/><Relationship Id="rId1" Type="http://schemas.openxmlformats.org/officeDocument/2006/relationships/tags" Target="../tags/tag299.xml"/></Relationships>
</file>

<file path=ppt/notesSlides/_rels/notesSlide57.xml.rels><?xml version="1.0" encoding="UTF-8" standalone="yes"?>
<Relationships xmlns="http://schemas.openxmlformats.org/package/2006/relationships"><Relationship Id="rId3" Type="http://schemas.openxmlformats.org/officeDocument/2006/relationships/slide" Target="../slides/slide60.xml"/><Relationship Id="rId2" Type="http://schemas.openxmlformats.org/officeDocument/2006/relationships/notesMaster" Target="../notesMasters/notesMaster1.xml"/><Relationship Id="rId1" Type="http://schemas.openxmlformats.org/officeDocument/2006/relationships/tags" Target="../tags/tag301.xml"/></Relationships>
</file>

<file path=ppt/notesSlides/_rels/notesSlide58.xml.rels><?xml version="1.0" encoding="UTF-8" standalone="yes"?>
<Relationships xmlns="http://schemas.openxmlformats.org/package/2006/relationships"><Relationship Id="rId3" Type="http://schemas.openxmlformats.org/officeDocument/2006/relationships/slide" Target="../slides/slide61.xml"/><Relationship Id="rId2" Type="http://schemas.openxmlformats.org/officeDocument/2006/relationships/notesMaster" Target="../notesMasters/notesMaster1.xml"/><Relationship Id="rId1" Type="http://schemas.openxmlformats.org/officeDocument/2006/relationships/tags" Target="../tags/tag303.xml"/></Relationships>
</file>

<file path=ppt/notesSlides/_rels/notesSlide59.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notesMaster" Target="../notesMasters/notesMaster1.xml"/><Relationship Id="rId1" Type="http://schemas.openxmlformats.org/officeDocument/2006/relationships/tags" Target="../tags/tag30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199.xml"/></Relationships>
</file>

<file path=ppt/notesSlides/_rels/notesSlide60.xml.rels><?xml version="1.0" encoding="UTF-8" standalone="yes"?>
<Relationships xmlns="http://schemas.openxmlformats.org/package/2006/relationships"><Relationship Id="rId3" Type="http://schemas.openxmlformats.org/officeDocument/2006/relationships/slide" Target="../slides/slide63.xml"/><Relationship Id="rId2" Type="http://schemas.openxmlformats.org/officeDocument/2006/relationships/notesMaster" Target="../notesMasters/notesMaster1.xml"/><Relationship Id="rId1" Type="http://schemas.openxmlformats.org/officeDocument/2006/relationships/tags" Target="../tags/tag307.xml"/></Relationships>
</file>

<file path=ppt/notesSlides/_rels/notesSlide61.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notesMaster" Target="../notesMasters/notesMaster1.xml"/><Relationship Id="rId1" Type="http://schemas.openxmlformats.org/officeDocument/2006/relationships/tags" Target="../tags/tag309.xml"/></Relationships>
</file>

<file path=ppt/notesSlides/_rels/notesSlide62.xml.rels><?xml version="1.0" encoding="UTF-8" standalone="yes"?>
<Relationships xmlns="http://schemas.openxmlformats.org/package/2006/relationships"><Relationship Id="rId3" Type="http://schemas.openxmlformats.org/officeDocument/2006/relationships/slide" Target="../slides/slide65.xml"/><Relationship Id="rId2" Type="http://schemas.openxmlformats.org/officeDocument/2006/relationships/notesMaster" Target="../notesMasters/notesMaster1.xml"/><Relationship Id="rId1" Type="http://schemas.openxmlformats.org/officeDocument/2006/relationships/tags" Target="../tags/tag311.xml"/></Relationships>
</file>

<file path=ppt/notesSlides/_rels/notesSlide63.xml.rels><?xml version="1.0" encoding="UTF-8" standalone="yes"?>
<Relationships xmlns="http://schemas.openxmlformats.org/package/2006/relationships"><Relationship Id="rId3" Type="http://schemas.openxmlformats.org/officeDocument/2006/relationships/slide" Target="../slides/slide66.xml"/><Relationship Id="rId2" Type="http://schemas.openxmlformats.org/officeDocument/2006/relationships/notesMaster" Target="../notesMasters/notesMaster1.xml"/><Relationship Id="rId1" Type="http://schemas.openxmlformats.org/officeDocument/2006/relationships/tags" Target="../tags/tag313.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201.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203.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20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Footer Placeholder 3">
            <a:extLst>
              <a:ext uri="{FF2B5EF4-FFF2-40B4-BE49-F238E27FC236}">
                <a16:creationId xmlns:a16="http://schemas.microsoft.com/office/drawing/2014/main" id="{F286FDA7-C664-4CD4-A8B7-E6B2DD9F53BF}"/>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117441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B336E7C-1A6F-41F7-BD1F-8DAB2D2B57BA}"/>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240703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6A669F0-368F-459D-99AD-7EEBD8FB3235}"/>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796093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832458-24B6-4F6A-B4EB-D22DBA7D7771}" type="slidenum">
              <a:rPr lang="en-US" smtClean="0"/>
              <a:t>14</a:t>
            </a:fld>
            <a:endParaRPr lang="en-US" dirty="0"/>
          </a:p>
        </p:txBody>
      </p:sp>
      <p:sp>
        <p:nvSpPr>
          <p:cNvPr id="5" name="Footer Placeholder 4">
            <a:extLst>
              <a:ext uri="{FF2B5EF4-FFF2-40B4-BE49-F238E27FC236}">
                <a16:creationId xmlns:a16="http://schemas.microsoft.com/office/drawing/2014/main" id="{9C63B17B-D0D4-4404-BAA4-6C74FA381BA6}"/>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884727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620713"/>
            <a:ext cx="5268912" cy="39512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BBB81972-21D9-44BC-9E31-8455DE59AE4E}"/>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359166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71D840F-C5C4-4856-B239-3F8CB06242FC}"/>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116734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930AEC81-D5F2-403C-A955-99E456398AB2}"/>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957809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lvl="0" indent="-342900">
              <a:buSzPts val="1400"/>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D84BEADD-830D-48A7-BA00-C063686BED15}"/>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598626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2BD42B5A-B61F-471E-B8D0-16F4153AC669}"/>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032985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612DDBB-6472-434E-AA51-2805D907EE04}"/>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540661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1AC7707-A0D5-4C4F-82C9-8CE11E716138}"/>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4174757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Footer Placeholder 3">
            <a:extLst>
              <a:ext uri="{FF2B5EF4-FFF2-40B4-BE49-F238E27FC236}">
                <a16:creationId xmlns:a16="http://schemas.microsoft.com/office/drawing/2014/main" id="{94BED655-257D-40F4-86DA-586745D98150}"/>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867888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332F496-9466-490A-AF37-B816D65C8F0E}"/>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91071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2E698681-63A5-4157-9993-CDA000FA58B6}"/>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78713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F3D1338-3DC0-4D5C-B769-6E78962E6929}"/>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5804491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2505D36-94CB-438C-B29C-F5E5A39A23D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922066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2505D36-94CB-438C-B29C-F5E5A39A23D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549309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B9F05489-3532-493F-A129-DCB8939621DB}"/>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224702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6072DFF-73D9-4893-BD43-38A69DCD6A08}"/>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1619862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099FE9D-D77D-411E-8442-4448E6E6A21F}"/>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7204334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3278948-18E6-41B1-BD7A-723CE81C479C}"/>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4270884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9D45BF28-C0F4-4B0F-A803-A8A1A6E7CD51}"/>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704366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DDDA4751-B177-4C56-9216-A5164188FD94}"/>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8572739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6109375-CB85-4601-A9A7-DFADFF1CE902}"/>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41134443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FC9BD75-77DF-46D6-8731-4BDE85BB9C94}"/>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9582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34</a:t>
            </a:fld>
            <a:endParaRPr lang="en-US" dirty="0"/>
          </a:p>
        </p:txBody>
      </p:sp>
      <p:sp>
        <p:nvSpPr>
          <p:cNvPr id="5" name="Footer Placeholder 4">
            <a:extLst>
              <a:ext uri="{FF2B5EF4-FFF2-40B4-BE49-F238E27FC236}">
                <a16:creationId xmlns:a16="http://schemas.microsoft.com/office/drawing/2014/main" id="{A8DAE06D-6A44-4FE1-B811-F463856173C6}"/>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5789794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35</a:t>
            </a:fld>
            <a:endParaRPr lang="en-US" dirty="0"/>
          </a:p>
        </p:txBody>
      </p:sp>
      <p:sp>
        <p:nvSpPr>
          <p:cNvPr id="5" name="Footer Placeholder 4">
            <a:extLst>
              <a:ext uri="{FF2B5EF4-FFF2-40B4-BE49-F238E27FC236}">
                <a16:creationId xmlns:a16="http://schemas.microsoft.com/office/drawing/2014/main" id="{8A618511-1C11-44FA-AF35-79CE65655C1D}"/>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2254835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37</a:t>
            </a:fld>
            <a:endParaRPr lang="en-US" dirty="0"/>
          </a:p>
        </p:txBody>
      </p:sp>
      <p:sp>
        <p:nvSpPr>
          <p:cNvPr id="5" name="Footer Placeholder 4">
            <a:extLst>
              <a:ext uri="{FF2B5EF4-FFF2-40B4-BE49-F238E27FC236}">
                <a16:creationId xmlns:a16="http://schemas.microsoft.com/office/drawing/2014/main" id="{B2633817-6F8E-4F62-872C-9C2A8CC359AA}"/>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4131470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5B69917-6665-4863-B872-3917F8F3126E}"/>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1181548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F9676917-006D-43F5-932A-A1ADE51DF03E}"/>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6350010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0F1A9CF-C3E8-4023-8AB4-30D5E9E6AF50}"/>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760270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7A3A264-EA46-49BD-9958-3ED1A62175B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6051335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7A3A264-EA46-49BD-9958-3ED1A62175B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46925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0" indent="0">
              <a:buNone/>
            </a:pPr>
            <a:endParaRPr lang="en-US" dirty="0"/>
          </a:p>
        </p:txBody>
      </p:sp>
      <p:sp>
        <p:nvSpPr>
          <p:cNvPr id="4" name="Footer Placeholder 3">
            <a:extLst>
              <a:ext uri="{FF2B5EF4-FFF2-40B4-BE49-F238E27FC236}">
                <a16:creationId xmlns:a16="http://schemas.microsoft.com/office/drawing/2014/main" id="{4A35AE5A-1DD1-420D-8C68-6EBCA255F02B}"/>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332349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OAA requirement to enhance health &amp; wellbeing</a:t>
            </a:r>
          </a:p>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43</a:t>
            </a:fld>
            <a:endParaRPr lang="en-US" dirty="0"/>
          </a:p>
        </p:txBody>
      </p:sp>
      <p:sp>
        <p:nvSpPr>
          <p:cNvPr id="5" name="Footer Placeholder 4">
            <a:extLst>
              <a:ext uri="{FF2B5EF4-FFF2-40B4-BE49-F238E27FC236}">
                <a16:creationId xmlns:a16="http://schemas.microsoft.com/office/drawing/2014/main" id="{A7FBB776-81AF-4D09-BB14-4A03320EE726}"/>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8688112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Information about nutrition &amp; general health</a:t>
            </a:r>
          </a:p>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44</a:t>
            </a:fld>
            <a:endParaRPr lang="en-US" dirty="0"/>
          </a:p>
        </p:txBody>
      </p:sp>
      <p:sp>
        <p:nvSpPr>
          <p:cNvPr id="5" name="Footer Placeholder 4">
            <a:extLst>
              <a:ext uri="{FF2B5EF4-FFF2-40B4-BE49-F238E27FC236}">
                <a16:creationId xmlns:a16="http://schemas.microsoft.com/office/drawing/2014/main" id="{71F53EE8-311D-4113-9335-AEFB4EB80C18}"/>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6434793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45</a:t>
            </a:fld>
            <a:endParaRPr lang="en-US" dirty="0"/>
          </a:p>
        </p:txBody>
      </p:sp>
      <p:sp>
        <p:nvSpPr>
          <p:cNvPr id="5" name="Footer Placeholder 4">
            <a:extLst>
              <a:ext uri="{FF2B5EF4-FFF2-40B4-BE49-F238E27FC236}">
                <a16:creationId xmlns:a16="http://schemas.microsoft.com/office/drawing/2014/main" id="{4C5CBE87-461D-4D1E-9E10-7CA5E286E01A}"/>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0324853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46</a:t>
            </a:fld>
            <a:endParaRPr lang="en-US" dirty="0"/>
          </a:p>
        </p:txBody>
      </p:sp>
      <p:sp>
        <p:nvSpPr>
          <p:cNvPr id="5" name="Footer Placeholder 4">
            <a:extLst>
              <a:ext uri="{FF2B5EF4-FFF2-40B4-BE49-F238E27FC236}">
                <a16:creationId xmlns:a16="http://schemas.microsoft.com/office/drawing/2014/main" id="{8A23953A-0FBF-499C-9781-5A1C8285A4DC}"/>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5936302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47</a:t>
            </a:fld>
            <a:endParaRPr lang="en-US" dirty="0"/>
          </a:p>
        </p:txBody>
      </p:sp>
      <p:sp>
        <p:nvSpPr>
          <p:cNvPr id="5" name="Footer Placeholder 4">
            <a:extLst>
              <a:ext uri="{FF2B5EF4-FFF2-40B4-BE49-F238E27FC236}">
                <a16:creationId xmlns:a16="http://schemas.microsoft.com/office/drawing/2014/main" id="{F9D9A7B9-A86F-4F28-BC06-7E3E54860B34}"/>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7496389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endParaRPr lang="en-US" i="1" dirty="0">
              <a:solidFill>
                <a:srgbClr val="000000"/>
              </a:solidFill>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D2832458-24B6-4F6A-B4EB-D22DBA7D7771}" type="slidenum">
              <a:rPr lang="en-US" smtClean="0"/>
              <a:t>48</a:t>
            </a:fld>
            <a:endParaRPr lang="en-US" dirty="0"/>
          </a:p>
        </p:txBody>
      </p:sp>
      <p:sp>
        <p:nvSpPr>
          <p:cNvPr id="5" name="Footer Placeholder 4">
            <a:extLst>
              <a:ext uri="{FF2B5EF4-FFF2-40B4-BE49-F238E27FC236}">
                <a16:creationId xmlns:a16="http://schemas.microsoft.com/office/drawing/2014/main" id="{CF5DDE67-F580-4909-8BDD-9FDDA6444596}"/>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6348483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B25E0BF-1D38-4907-BD58-8C12509F66E2}"/>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5139414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6212BBD-6B73-4795-87F2-333CF815770E}"/>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7100478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50BD50D-1BA8-46B7-90D5-AFB7A13E9AB0}"/>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0218127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A0613C7-8914-4BA9-B650-53533EE0E429}"/>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437548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7</a:t>
            </a:fld>
            <a:endParaRPr lang="en-US" dirty="0"/>
          </a:p>
        </p:txBody>
      </p:sp>
      <p:sp>
        <p:nvSpPr>
          <p:cNvPr id="5" name="Footer Placeholder 4">
            <a:extLst>
              <a:ext uri="{FF2B5EF4-FFF2-40B4-BE49-F238E27FC236}">
                <a16:creationId xmlns:a16="http://schemas.microsoft.com/office/drawing/2014/main" id="{6456C2FD-905B-4006-8A3A-26768D9B3766}"/>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0256337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173990" marR="0" indent="-173990">
              <a:lnSpc>
                <a:spcPct val="107000"/>
              </a:lnSpc>
              <a:spcBef>
                <a:spcPts val="1200"/>
              </a:spcBef>
              <a:spcAft>
                <a:spcPts val="800"/>
              </a:spcAft>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F9B8313-C439-4D2E-900B-10936E41395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7642930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BA75E76D-3F52-4DD6-9049-AEE81958C08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40207750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0" marR="0" lvl="0" indent="0">
              <a:spcBef>
                <a:spcPts val="0"/>
              </a:spcBef>
              <a:spcAft>
                <a:spcPts val="0"/>
              </a:spcAft>
              <a:buClr>
                <a:srgbClr val="FF0000"/>
              </a:buClr>
              <a:buSzPts val="1400"/>
              <a:buFont typeface="Webdings" panose="05030102010509060703" pitchFamily="18" charset="2"/>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2DFE42D-BD69-4A80-A954-2D7AB1E8F945}"/>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40944629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0" marR="0" lvl="0" indent="0">
              <a:spcBef>
                <a:spcPts val="0"/>
              </a:spcBef>
              <a:spcAft>
                <a:spcPts val="0"/>
              </a:spcAft>
              <a:buSzPts val="140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1597B24-5A50-499E-B46A-F4842C227202}"/>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6019261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0" marR="0" lvl="0" indent="0">
              <a:spcBef>
                <a:spcPts val="1200"/>
              </a:spcBef>
              <a:spcAft>
                <a:spcPts val="1200"/>
              </a:spcAft>
              <a:buSzPts val="1400"/>
              <a:buFont typeface="Wingdings" panose="05000000000000000000" pitchFamily="2" charset="2"/>
              <a:buNone/>
              <a:tabLst>
                <a:tab pos="171450" algn="l"/>
              </a:tabLst>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3BF695F-5A32-4F9A-A4C3-2A1A440296EF}"/>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6207612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3B48F3F-DB2C-489F-A6C6-F882EAA0F39F}"/>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9752404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3D607C2-8BEE-4A76-827F-7EC4EC7C8751}"/>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9598667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D480677-AE3D-492A-A444-6FAD6744B5D6}"/>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52088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6895F08-D9A4-43A1-BC6B-BD83319E2DA2}"/>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9290603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Required by program</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A1BA8385-3103-4248-A34B-DF8904146AA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544714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0" marR="0" lvl="0" indent="0">
              <a:spcBef>
                <a:spcPts val="0"/>
              </a:spcBef>
              <a:spcAft>
                <a:spcPts val="0"/>
              </a:spcAft>
              <a:buClr>
                <a:srgbClr val="FF0000"/>
              </a:buClr>
              <a:buSzPts val="1400"/>
              <a:buFont typeface="Webdings" panose="05030102010509060703" pitchFamily="18" charset="2"/>
              <a:buNone/>
            </a:pPr>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8</a:t>
            </a:fld>
            <a:endParaRPr lang="en-US" dirty="0"/>
          </a:p>
        </p:txBody>
      </p:sp>
      <p:sp>
        <p:nvSpPr>
          <p:cNvPr id="5" name="Footer Placeholder 4">
            <a:extLst>
              <a:ext uri="{FF2B5EF4-FFF2-40B4-BE49-F238E27FC236}">
                <a16:creationId xmlns:a16="http://schemas.microsoft.com/office/drawing/2014/main" id="{B66730CD-BFC1-4E3E-B66D-DBCAE6870095}"/>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1359185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DCA8ED9E-94D5-45DA-857F-F2486A6A1C50}"/>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0115570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96F3202-4A37-439C-ABB2-CA1DFF40957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0325942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BD8BF34B-4E24-421B-96C8-9087F97CC1F4}"/>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316881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AEEC997-E329-4EFE-AC6A-B41F2FE4386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947613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9</a:t>
            </a:fld>
            <a:endParaRPr lang="en-US" dirty="0"/>
          </a:p>
        </p:txBody>
      </p:sp>
      <p:sp>
        <p:nvSpPr>
          <p:cNvPr id="5" name="Footer Placeholder 4">
            <a:extLst>
              <a:ext uri="{FF2B5EF4-FFF2-40B4-BE49-F238E27FC236}">
                <a16:creationId xmlns:a16="http://schemas.microsoft.com/office/drawing/2014/main" id="{DC5E43CB-4DB4-4FF7-9872-2B845ACA4FF9}"/>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266370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1200"/>
              </a:spcBef>
              <a:spcAft>
                <a:spcPts val="0"/>
              </a:spcAft>
              <a:buFont typeface="Arial" panose="020B0604020202020204" pitchFamily="34" charset="0"/>
              <a:buChar char="*"/>
            </a:pPr>
            <a:endParaRPr lang="en-US" i="1" dirty="0">
              <a:solidFill>
                <a:srgbClr val="000000"/>
              </a:solidFill>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10</a:t>
            </a:fld>
            <a:endParaRPr lang="en-US" dirty="0"/>
          </a:p>
        </p:txBody>
      </p:sp>
      <p:sp>
        <p:nvSpPr>
          <p:cNvPr id="5" name="Footer Placeholder 4">
            <a:extLst>
              <a:ext uri="{FF2B5EF4-FFF2-40B4-BE49-F238E27FC236}">
                <a16:creationId xmlns:a16="http://schemas.microsoft.com/office/drawing/2014/main" id="{AF2536D8-79B0-4AE3-A2F4-124DCEE21053}"/>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570045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11</a:t>
            </a:fld>
            <a:endParaRPr lang="en-US" dirty="0"/>
          </a:p>
        </p:txBody>
      </p:sp>
      <p:sp>
        <p:nvSpPr>
          <p:cNvPr id="5" name="Footer Placeholder 4">
            <a:extLst>
              <a:ext uri="{FF2B5EF4-FFF2-40B4-BE49-F238E27FC236}">
                <a16:creationId xmlns:a16="http://schemas.microsoft.com/office/drawing/2014/main" id="{19A98091-3CEB-4FB7-86DA-803DE6A45A38}"/>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7003199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3.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4.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5.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6.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7.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8.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9.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20.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21.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tags" Target="../tags/tag12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2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tags" Target="../tags/tag12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4.xml"/><Relationship Id="rId1" Type="http://schemas.openxmlformats.org/officeDocument/2006/relationships/tags" Target="../tags/tag125.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2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ags" Target="../tags/tag127.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28.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4.xml"/><Relationship Id="rId1" Type="http://schemas.openxmlformats.org/officeDocument/2006/relationships/tags" Target="../tags/tag129.xml"/></Relationships>
</file>

<file path=ppt/slideLayouts/_rels/slideLayout11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30.xml"/></Relationships>
</file>

<file path=ppt/slideLayouts/_rels/slideLayout11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31.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3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2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33.xml"/></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34.xml"/></Relationships>
</file>

<file path=ppt/slideLayouts/_rels/slideLayout122.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137.xml"/><Relationship Id="rId7" Type="http://schemas.openxmlformats.org/officeDocument/2006/relationships/tags" Target="../tags/tag141.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tags" Target="../tags/tag140.xml"/><Relationship Id="rId5" Type="http://schemas.openxmlformats.org/officeDocument/2006/relationships/tags" Target="../tags/tag139.xml"/><Relationship Id="rId4" Type="http://schemas.openxmlformats.org/officeDocument/2006/relationships/tags" Target="../tags/tag138.xml"/><Relationship Id="rId9" Type="http://schemas.openxmlformats.org/officeDocument/2006/relationships/image" Target="NULL"/></Relationships>
</file>

<file path=ppt/slideLayouts/_rels/slideLayout12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42.xml"/></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4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44.xml"/></Relationships>
</file>

<file path=ppt/slideLayouts/_rels/slideLayout12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4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46.xml"/></Relationships>
</file>

<file path=ppt/slideLayouts/_rels/slideLayout12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47.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48.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3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49.xml"/></Relationships>
</file>

<file path=ppt/slideLayouts/_rels/slideLayout13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50.xml"/></Relationships>
</file>

<file path=ppt/slideLayouts/_rels/slideLayout13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1.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2.xml"/></Relationships>
</file>

<file path=ppt/slideLayouts/_rels/slideLayout13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53.xml"/></Relationships>
</file>

<file path=ppt/slideLayouts/_rels/slideLayout13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slideMaster" Target="../slideMasters/slideMaster4.xml"/><Relationship Id="rId1" Type="http://schemas.openxmlformats.org/officeDocument/2006/relationships/tags" Target="../tags/tag15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3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5.xml"/></Relationships>
</file>

<file path=ppt/slideLayouts/_rels/slideLayout13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6.xml"/></Relationships>
</file>

<file path=ppt/slideLayouts/_rels/slideLayout13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7.xml"/></Relationships>
</file>

<file path=ppt/slideLayouts/_rels/slideLayout13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8.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4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9.xml"/></Relationships>
</file>

<file path=ppt/slideLayouts/_rels/slideLayout14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60.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4.xml"/><Relationship Id="rId1" Type="http://schemas.openxmlformats.org/officeDocument/2006/relationships/tags" Target="../tags/tag161.xml"/><Relationship Id="rId4" Type="http://schemas.openxmlformats.org/officeDocument/2006/relationships/hyperlink" Target="http://aging.idaho.gov/" TargetMode="Externa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4.xml"/><Relationship Id="rId1" Type="http://schemas.openxmlformats.org/officeDocument/2006/relationships/tags" Target="../tags/tag162.xml"/></Relationships>
</file>

<file path=ppt/slideLayouts/_rels/slideLayout14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5.xml"/><Relationship Id="rId1" Type="http://schemas.openxmlformats.org/officeDocument/2006/relationships/tags" Target="../tags/tag164.xml"/></Relationships>
</file>

<file path=ppt/slideLayouts/_rels/slideLayout14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65.xml"/></Relationships>
</file>

<file path=ppt/slideLayouts/_rels/slideLayout14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66.xml"/></Relationships>
</file>

<file path=ppt/slideLayouts/_rels/slideLayout14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67.xml"/></Relationships>
</file>

<file path=ppt/slideLayouts/_rels/slideLayout14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68.xml"/></Relationships>
</file>

<file path=ppt/slideLayouts/_rels/slideLayout14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69.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5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70.xml"/></Relationships>
</file>

<file path=ppt/slideLayouts/_rels/slideLayout15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71.xml"/></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72.xml"/></Relationships>
</file>

<file path=ppt/slideLayouts/_rels/slideLayout15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73.xml"/></Relationships>
</file>

<file path=ppt/slideLayouts/_rels/slideLayout15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74.xml"/></Relationships>
</file>

<file path=ppt/slideLayouts/_rels/slideLayout15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75.xml"/></Relationships>
</file>

<file path=ppt/slideLayouts/_rels/slideLayout15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7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6.xml"/><Relationship Id="rId1" Type="http://schemas.openxmlformats.org/officeDocument/2006/relationships/tags" Target="../tags/tag178.xml"/></Relationships>
</file>

<file path=ppt/slideLayouts/_rels/slideLayout15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81.xml"/></Relationships>
</file>

<file path=ppt/slideLayouts/_rels/slideLayout17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82.xml"/></Relationships>
</file>

<file path=ppt/slideLayouts/_rels/slideLayout17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83.xml"/></Relationships>
</file>

<file path=ppt/slideLayouts/_rels/slideLayout17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84.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8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85.xml"/></Relationships>
</file>

<file path=ppt/slideLayouts/_rels/slideLayout18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86.xml"/></Relationships>
</file>

<file path=ppt/slideLayouts/_rels/slideLayout18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8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2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2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2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image" Target="NUL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56.xml"/><Relationship Id="rId7" Type="http://schemas.openxmlformats.org/officeDocument/2006/relationships/tags" Target="../tags/tag60.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9" Type="http://schemas.openxmlformats.org/officeDocument/2006/relationships/image" Target="NULL"/></Relationships>
</file>

<file path=ppt/slideLayouts/_rels/slideLayout5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2.xml"/></Relationships>
</file>

<file path=ppt/slideLayouts/_rels/slideLayout5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63.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4.xml"/></Relationships>
</file>

<file path=ppt/slideLayouts/_rels/slideLayout5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65.xml"/></Relationships>
</file>

<file path=ppt/slideLayouts/_rels/slideLayout5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66.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7.xml"/></Relationships>
</file>

<file path=ppt/slideLayouts/_rels/slideLayout5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68.xml"/></Relationships>
</file>

<file path=ppt/slideLayouts/_rels/slideLayout5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69.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0.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1.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2.xml"/></Relationships>
</file>

<file path=ppt/slideLayouts/_rels/slideLayout6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73.xml"/></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7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5.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6.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7.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8.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9.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0.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81.xml"/><Relationship Id="rId4" Type="http://schemas.openxmlformats.org/officeDocument/2006/relationships/image" Target="../media/image11.jpe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2.xml"/><Relationship Id="rId1" Type="http://schemas.openxmlformats.org/officeDocument/2006/relationships/tags" Target="../tags/tag82.xml"/><Relationship Id="rId5" Type="http://schemas.microsoft.com/office/2007/relationships/hdphoto" Target="../media/hdphoto1.wdp"/><Relationship Id="rId4" Type="http://schemas.openxmlformats.org/officeDocument/2006/relationships/image" Target="../media/image13.png"/></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4.xml"/></Relationships>
</file>

<file path=ppt/slideLayouts/_rels/slideLayout7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3.xml"/><Relationship Id="rId1" Type="http://schemas.openxmlformats.org/officeDocument/2006/relationships/tags" Target="../tags/tag85.xml"/></Relationships>
</file>

<file path=ppt/slideLayouts/_rels/slideLayout7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3.xml"/><Relationship Id="rId1" Type="http://schemas.openxmlformats.org/officeDocument/2006/relationships/tags" Target="../tags/tag86.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7.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8.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9.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0.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1.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2.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3.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4.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5.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6.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7.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8.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9.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1.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3.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4.xml"/></Relationships>
</file>

<file path=ppt/slideLayouts/_rels/slideLayout9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05.xml"/></Relationships>
</file>

<file path=ppt/slideLayouts/_rels/slideLayout9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06.xml"/></Relationships>
</file>

<file path=ppt/slideLayouts/_rels/slideLayout9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07.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8.xml"/></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10.xml"/><Relationship Id="rId1" Type="http://schemas.openxmlformats.org/officeDocument/2006/relationships/tags" Target="../tags/tag109.xml"/><Relationship Id="rId4" Type="http://schemas.openxmlformats.org/officeDocument/2006/relationships/image" Target="NUL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1.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COA General06 - Achiev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572000" y="0"/>
            <a:ext cx="4724400" cy="6934200"/>
          </a:xfrm>
          <a:prstGeom prst="rect">
            <a:avLst/>
          </a:prstGeom>
        </p:spPr>
        <p:txBody>
          <a:bodyPr/>
          <a:lstStyle/>
          <a:p>
            <a:endParaRPr lang="en-US" dirty="0"/>
          </a:p>
        </p:txBody>
      </p:sp>
      <p:sp>
        <p:nvSpPr>
          <p:cNvPr id="5" name="TextBox 3"/>
          <p:cNvSpPr txBox="1"/>
          <p:nvPr userDrawn="1"/>
        </p:nvSpPr>
        <p:spPr>
          <a:xfrm>
            <a:off x="228600" y="1295400"/>
            <a:ext cx="3886200" cy="40934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cap="none" baseline="0" dirty="0">
                <a:solidFill>
                  <a:srgbClr val="000000"/>
                </a:solidFill>
                <a:latin typeface="+mj-lt"/>
              </a:rPr>
              <a:t>You have successfully completed the Understanding dementia: Practicing the Up the Pyramid Approach course. Your efforts will allow you to interact more positively with PWD and in ding so make both your life and theirs more enjoyable.</a:t>
            </a:r>
          </a:p>
          <a:p>
            <a:endParaRPr lang="en-US" sz="2000" cap="none" baseline="0" dirty="0">
              <a:solidFill>
                <a:srgbClr val="000000"/>
              </a:solidFill>
              <a:latin typeface="+mj-lt"/>
            </a:endParaRPr>
          </a:p>
          <a:p>
            <a:r>
              <a:rPr lang="en-US" sz="2000" cap="none" baseline="0" dirty="0">
                <a:solidFill>
                  <a:srgbClr val="000000"/>
                </a:solidFill>
                <a:latin typeface="+mj-lt"/>
              </a:rPr>
              <a:t>If you’d like to continue on your learning path, please go to the next course in the eight course series, Preparing for Communication.</a:t>
            </a:r>
          </a:p>
        </p:txBody>
      </p:sp>
      <p:sp>
        <p:nvSpPr>
          <p:cNvPr id="6" name="Title 5"/>
          <p:cNvSpPr>
            <a:spLocks noGrp="1"/>
          </p:cNvSpPr>
          <p:nvPr>
            <p:ph type="title" hasCustomPrompt="1"/>
          </p:nvPr>
        </p:nvSpPr>
        <p:spPr>
          <a:xfrm>
            <a:off x="304800" y="304800"/>
            <a:ext cx="4023360" cy="548640"/>
          </a:xfrm>
          <a:prstGeom prst="rect">
            <a:avLst/>
          </a:prstGeom>
        </p:spPr>
        <p:txBody>
          <a:bodyPr/>
          <a:lstStyle>
            <a:lvl1pPr>
              <a:defRPr sz="3200" cap="small" baseline="0">
                <a:latin typeface="+mj-lt"/>
              </a:defRPr>
            </a:lvl1pPr>
          </a:lstStyle>
          <a:p>
            <a:r>
              <a:rPr lang="en-US" dirty="0"/>
              <a:t> </a:t>
            </a:r>
          </a:p>
        </p:txBody>
      </p:sp>
    </p:spTree>
    <p:custDataLst>
      <p:tags r:id="rId1"/>
    </p:custDataLst>
    <p:extLst>
      <p:ext uri="{BB962C8B-B14F-4D97-AF65-F5344CB8AC3E}">
        <p14:creationId xmlns:p14="http://schemas.microsoft.com/office/powerpoint/2010/main" val="438707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with 3 Circle Images Left Aligned Header">
    <p:spTree>
      <p:nvGrpSpPr>
        <p:cNvPr id="1" name=""/>
        <p:cNvGrpSpPr/>
        <p:nvPr/>
      </p:nvGrpSpPr>
      <p:grpSpPr>
        <a:xfrm>
          <a:off x="0" y="0"/>
          <a:ext cx="0" cy="0"/>
          <a:chOff x="0" y="0"/>
          <a:chExt cx="0" cy="0"/>
        </a:xfrm>
      </p:grpSpPr>
      <p:sp>
        <p:nvSpPr>
          <p:cNvPr id="9" name="Picture Placeholder 6"/>
          <p:cNvSpPr>
            <a:spLocks noGrp="1"/>
          </p:cNvSpPr>
          <p:nvPr>
            <p:ph type="pic" sz="quarter" idx="12"/>
          </p:nvPr>
        </p:nvSpPr>
        <p:spPr>
          <a:xfrm>
            <a:off x="6382668" y="2178434"/>
            <a:ext cx="1297037" cy="1297037"/>
          </a:xfrm>
          <a:prstGeom prst="roundRect">
            <a:avLst>
              <a:gd name="adj" fmla="val 50000"/>
            </a:avLst>
          </a:prstGeom>
        </p:spPr>
        <p:txBody>
          <a:bodyPr vert="horz"/>
          <a:lstStyle/>
          <a:p>
            <a:r>
              <a:rPr lang="en-US" dirty="0"/>
              <a:t>Click icon to add picture</a:t>
            </a:r>
          </a:p>
        </p:txBody>
      </p:sp>
      <p:sp>
        <p:nvSpPr>
          <p:cNvPr id="8" name="Picture Placeholder 6"/>
          <p:cNvSpPr>
            <a:spLocks noGrp="1"/>
          </p:cNvSpPr>
          <p:nvPr>
            <p:ph type="pic" sz="quarter" idx="11"/>
          </p:nvPr>
        </p:nvSpPr>
        <p:spPr>
          <a:xfrm>
            <a:off x="3923985" y="2178434"/>
            <a:ext cx="1297037" cy="1297037"/>
          </a:xfrm>
          <a:prstGeom prst="roundRect">
            <a:avLst>
              <a:gd name="adj" fmla="val 50000"/>
            </a:avLst>
          </a:prstGeom>
        </p:spPr>
        <p:txBody>
          <a:bodyPr vert="horz"/>
          <a:lstStyle/>
          <a:p>
            <a:r>
              <a:rPr lang="en-US" dirty="0"/>
              <a:t>Click icon to add picture</a:t>
            </a:r>
          </a:p>
        </p:txBody>
      </p:sp>
      <p:sp>
        <p:nvSpPr>
          <p:cNvPr id="7" name="Picture Placeholder 6"/>
          <p:cNvSpPr>
            <a:spLocks noGrp="1"/>
          </p:cNvSpPr>
          <p:nvPr>
            <p:ph type="pic" sz="quarter" idx="10"/>
          </p:nvPr>
        </p:nvSpPr>
        <p:spPr>
          <a:xfrm>
            <a:off x="1447940" y="2178434"/>
            <a:ext cx="1297037" cy="1297037"/>
          </a:xfrm>
          <a:prstGeom prst="roundRect">
            <a:avLst>
              <a:gd name="adj" fmla="val 50000"/>
            </a:avLst>
          </a:prstGeom>
        </p:spPr>
        <p:txBody>
          <a:bodyPr vert="horz"/>
          <a:lstStyle/>
          <a:p>
            <a:r>
              <a:rPr lang="en-US" dirty="0"/>
              <a:t>Click icon to add picture</a:t>
            </a:r>
          </a:p>
        </p:txBody>
      </p:sp>
      <p:sp>
        <p:nvSpPr>
          <p:cNvPr id="6"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416683370"/>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ICOA BLUE - 2 column w/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small" baseline="0">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marL="742950" indent="-285750">
              <a:buFont typeface="Wingdings" panose="05000000000000000000" pitchFamily="2"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marL="742950" indent="-285750">
              <a:defRPr lang="en-US" sz="2400" kern="1200" dirty="0">
                <a:solidFill>
                  <a:schemeClr val="tx1"/>
                </a:solidFill>
                <a:latin typeface="+mn-lt"/>
                <a:ea typeface="+mn-ea"/>
                <a:cs typeface="+mn-cs"/>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marL="742950" lvl="1" indent="-285750" algn="l" defTabSz="914400" rtl="0" eaLnBrk="1" latinLnBrk="0" hangingPunct="1">
              <a:spcBef>
                <a:spcPct val="20000"/>
              </a:spcBef>
              <a:buFont typeface="Wingdings" panose="05000000000000000000" pitchFamily="2" charset="2"/>
              <a:buChar char=""/>
            </a:pPr>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EB4E566-5B33-45C8-A3A7-F991EB841742}" type="datetimeFigureOut">
              <a:rPr lang="en-US" smtClean="0">
                <a:solidFill>
                  <a:srgbClr val="000000">
                    <a:tint val="75000"/>
                  </a:srgbClr>
                </a:solidFill>
              </a:rPr>
              <a:pPr/>
              <a:t>3/17/2026</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1591250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ICOA BLUE -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B4E566-5B33-45C8-A3A7-F991EB841742}" type="datetimeFigureOut">
              <a:rPr lang="en-US" smtClean="0">
                <a:solidFill>
                  <a:srgbClr val="000000">
                    <a:tint val="75000"/>
                  </a:srgbClr>
                </a:solidFill>
              </a:rPr>
              <a:pPr/>
              <a:t>3/17/2026</a:t>
            </a:fld>
            <a:endParaRPr lang="en-US" dirty="0">
              <a:solidFill>
                <a:srgbClr val="000000">
                  <a:tint val="75000"/>
                </a:srgbClr>
              </a:solidFill>
            </a:endParaRPr>
          </a:p>
        </p:txBody>
      </p:sp>
      <p:sp>
        <p:nvSpPr>
          <p:cNvPr id="8" name="Footer Placeholder 7"/>
          <p:cNvSpPr>
            <a:spLocks noGrp="1"/>
          </p:cNvSpPr>
          <p:nvPr>
            <p:ph type="ftr" sz="quarter" idx="11"/>
          </p:nvPr>
        </p:nvSpPr>
        <p:spPr/>
        <p:txBody>
          <a:bodyPr/>
          <a:lstStyle/>
          <a:p>
            <a:endParaRPr lang="en-US" dirty="0">
              <a:solidFill>
                <a:srgbClr val="000000">
                  <a:tint val="75000"/>
                </a:srgbClr>
              </a:solidFill>
            </a:endParaRPr>
          </a:p>
        </p:txBody>
      </p:sp>
      <p:sp>
        <p:nvSpPr>
          <p:cNvPr id="9" name="Slide Number Placeholder 8"/>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8789813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ICOA BLUE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B4E566-5B33-45C8-A3A7-F991EB841742}" type="datetimeFigureOut">
              <a:rPr lang="en-US" smtClean="0">
                <a:solidFill>
                  <a:srgbClr val="000000">
                    <a:tint val="75000"/>
                  </a:srgbClr>
                </a:solidFill>
              </a:rPr>
              <a:pPr/>
              <a:t>3/17/2026</a:t>
            </a:fld>
            <a:endParaRPr lang="en-US" dirty="0">
              <a:solidFill>
                <a:srgbClr val="000000">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0000">
                  <a:tint val="75000"/>
                </a:srgbClr>
              </a:solidFill>
            </a:endParaRPr>
          </a:p>
        </p:txBody>
      </p:sp>
      <p:sp>
        <p:nvSpPr>
          <p:cNvPr id="5" name="Slide Number Placeholder 4"/>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8598204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ICOA BLUE - 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B4E566-5B33-45C8-A3A7-F991EB841742}" type="datetimeFigureOut">
              <a:rPr lang="en-US" smtClean="0">
                <a:solidFill>
                  <a:srgbClr val="000000">
                    <a:tint val="75000"/>
                  </a:srgbClr>
                </a:solidFill>
              </a:rPr>
              <a:pPr/>
              <a:t>3/17/2026</a:t>
            </a:fld>
            <a:endParaRPr lang="en-US" dirty="0">
              <a:solidFill>
                <a:srgbClr val="00000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5533657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ICOA BLUE - Content w/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B4E566-5B33-45C8-A3A7-F991EB841742}" type="datetimeFigureOut">
              <a:rPr lang="en-US" smtClean="0">
                <a:solidFill>
                  <a:srgbClr val="000000">
                    <a:tint val="75000"/>
                  </a:srgbClr>
                </a:solidFill>
              </a:rPr>
              <a:pPr/>
              <a:t>3/17/2026</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5332211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ICOA BLUE - Picture w/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4102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9769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B4E566-5B33-45C8-A3A7-F991EB841742}" type="datetimeFigureOut">
              <a:rPr lang="en-US" smtClean="0">
                <a:solidFill>
                  <a:srgbClr val="000000">
                    <a:tint val="75000"/>
                  </a:srgbClr>
                </a:solidFill>
              </a:rPr>
              <a:pPr/>
              <a:t>3/17/2026</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8924197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Course Titl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2133600" y="-76200"/>
            <a:ext cx="7239000" cy="7010400"/>
          </a:xfrm>
        </p:spPr>
        <p:txBody>
          <a:bodyPr/>
          <a:lstStyle/>
          <a:p>
            <a:r>
              <a:rPr lang="en-US"/>
              <a:t>Click icon to add picture</a:t>
            </a:r>
          </a:p>
        </p:txBody>
      </p:sp>
      <p:sp>
        <p:nvSpPr>
          <p:cNvPr id="7" name="Freeform 6"/>
          <p:cNvSpPr/>
          <p:nvPr/>
        </p:nvSpPr>
        <p:spPr>
          <a:xfrm>
            <a:off x="-3810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fromWordArt="0" anchor="ctr" anchorCtr="0" forceAA="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584200" rtl="0" fontAlgn="auto" latinLnBrk="1" hangingPunct="0">
              <a:lnSpc>
                <a:spcPct val="100000"/>
              </a:lnSpc>
              <a:spcBef>
                <a:spcPts val="0"/>
              </a:spcBef>
              <a:spcAft>
                <a:spcPts val="0"/>
              </a:spcAft>
              <a:buClrTx/>
              <a:buSzTx/>
              <a:buFontTx/>
              <a:buNone/>
              <a:tabLst/>
            </a:pPr>
            <a:endParaRPr kumimoji="0" lang="en-US" b="1" i="0" u="none" strike="noStrike" cap="none" spc="0" normalizeH="0" baseline="0" dirty="0">
              <a:ln>
                <a:noFill/>
              </a:ln>
              <a:solidFill>
                <a:srgbClr val="FFFFFF"/>
              </a:solidFill>
              <a:effectLst/>
              <a:uFillTx/>
              <a:latin typeface="+mn-lt"/>
              <a:ea typeface="+mn-ea"/>
              <a:cs typeface="+mn-cs"/>
              <a:sym typeface="Helvetica Light"/>
            </a:endParaRPr>
          </a:p>
        </p:txBody>
      </p:sp>
      <p:sp>
        <p:nvSpPr>
          <p:cNvPr id="12" name="Title 11"/>
          <p:cNvSpPr>
            <a:spLocks noGrp="1"/>
          </p:cNvSpPr>
          <p:nvPr>
            <p:ph type="title"/>
          </p:nvPr>
        </p:nvSpPr>
        <p:spPr>
          <a:xfrm>
            <a:off x="342900" y="1447800"/>
            <a:ext cx="5303520" cy="457200"/>
          </a:xfrm>
        </p:spPr>
        <p:txBody>
          <a:bodyPr>
            <a:normAutofit/>
          </a:bodyPr>
          <a:lstStyle>
            <a:lvl1pPr>
              <a:defRPr lang="en-US" sz="2800" kern="1200" cap="all" baseline="0" dirty="0">
                <a:solidFill>
                  <a:schemeClr val="bg1"/>
                </a:solidFill>
                <a:latin typeface="+mn-lt"/>
                <a:ea typeface="+mn-ea"/>
                <a:cs typeface="+mn-cs"/>
              </a:defRPr>
            </a:lvl1pPr>
          </a:lstStyle>
          <a:p>
            <a:r>
              <a:rPr lang="en-US"/>
              <a:t>Click to edit Master title style</a:t>
            </a:r>
            <a:endParaRPr lang="en-US" dirty="0"/>
          </a:p>
        </p:txBody>
      </p:sp>
      <p:sp>
        <p:nvSpPr>
          <p:cNvPr id="14" name="Text Placeholder 13"/>
          <p:cNvSpPr>
            <a:spLocks noGrp="1"/>
          </p:cNvSpPr>
          <p:nvPr>
            <p:ph type="body" sz="quarter" idx="10"/>
          </p:nvPr>
        </p:nvSpPr>
        <p:spPr>
          <a:xfrm>
            <a:off x="342900" y="1905000"/>
            <a:ext cx="4152900" cy="1271587"/>
          </a:xfrm>
        </p:spPr>
        <p:txBody>
          <a:bodyPr>
            <a:normAutofit/>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32188474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6849160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Course Outcom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4648200" y="0"/>
            <a:ext cx="4572000" cy="6858000"/>
          </a:xfrm>
        </p:spPr>
        <p:txBody>
          <a:bodyPr/>
          <a:lstStyle/>
          <a:p>
            <a:r>
              <a:rPr lang="en-US"/>
              <a:t>Click icon to add picture</a:t>
            </a:r>
          </a:p>
        </p:txBody>
      </p:sp>
      <p:sp>
        <p:nvSpPr>
          <p:cNvPr id="7" name="Shape 471"/>
          <p:cNvSpPr/>
          <p:nvPr/>
        </p:nvSpPr>
        <p:spPr>
          <a:xfrm>
            <a:off x="609600" y="838200"/>
            <a:ext cx="7806642" cy="2200912"/>
          </a:xfrm>
          <a:prstGeom prst="roundRect">
            <a:avLst>
              <a:gd name="adj" fmla="val 50000"/>
            </a:avLst>
          </a:prstGeom>
          <a:solidFill>
            <a:schemeClr val="accent1"/>
          </a:solidFill>
          <a:ln w="12700">
            <a:miter lim="400000"/>
          </a:ln>
        </p:spPr>
        <p:txBody>
          <a:bodyPr lIns="32146" rIns="32146"/>
          <a:lstStyle/>
          <a:p>
            <a:pPr>
              <a:defRPr sz="2400">
                <a:solidFill>
                  <a:srgbClr val="FFFFFF"/>
                </a:solidFill>
              </a:defRPr>
            </a:pPr>
            <a:endParaRPr sz="1687" dirty="0">
              <a:solidFill>
                <a:schemeClr val="bg1"/>
              </a:solidFill>
            </a:endParaRPr>
          </a:p>
        </p:txBody>
      </p:sp>
      <p:sp>
        <p:nvSpPr>
          <p:cNvPr id="10" name="Title 9"/>
          <p:cNvSpPr>
            <a:spLocks noGrp="1"/>
          </p:cNvSpPr>
          <p:nvPr>
            <p:ph type="title"/>
          </p:nvPr>
        </p:nvSpPr>
        <p:spPr>
          <a:xfrm>
            <a:off x="1066800" y="1057912"/>
            <a:ext cx="6934200" cy="505361"/>
          </a:xfrm>
        </p:spPr>
        <p:txBody>
          <a:bodyPr>
            <a:normAutofit/>
          </a:bodyPr>
          <a:lstStyle>
            <a:lvl1pPr algn="ctr">
              <a:defRPr sz="3200" baseline="0">
                <a:solidFill>
                  <a:schemeClr val="bg1"/>
                </a:solidFill>
              </a:defRPr>
            </a:lvl1pPr>
          </a:lstStyle>
          <a:p>
            <a:r>
              <a:rPr lang="en-US"/>
              <a:t>Click to edit Master title style</a:t>
            </a:r>
            <a:endParaRPr lang="en-US" dirty="0"/>
          </a:p>
        </p:txBody>
      </p:sp>
      <p:sp>
        <p:nvSpPr>
          <p:cNvPr id="12" name="Text Placeholder 11"/>
          <p:cNvSpPr>
            <a:spLocks noGrp="1"/>
          </p:cNvSpPr>
          <p:nvPr>
            <p:ph type="body" sz="quarter" idx="10"/>
          </p:nvPr>
        </p:nvSpPr>
        <p:spPr>
          <a:xfrm>
            <a:off x="1219200" y="1591312"/>
            <a:ext cx="6629400" cy="1219200"/>
          </a:xfrm>
        </p:spPr>
        <p:txBody>
          <a:bodyPr/>
          <a:lstStyle>
            <a:lvl1pPr marL="0" indent="0" algn="l" defTabSz="914400" rtl="0" eaLnBrk="1" latinLnBrk="0" hangingPunct="1">
              <a:buNone/>
              <a:defRPr lang="en-US" sz="2000" kern="1200" dirty="0" smtClean="0">
                <a:solidFill>
                  <a:schemeClr val="bg1"/>
                </a:solidFill>
                <a:latin typeface="+mn-lt"/>
                <a:ea typeface="+mn-ea"/>
                <a:cs typeface="+mn-cs"/>
              </a:defRPr>
            </a:lvl1pPr>
            <a:lvl2pPr marL="0" indent="0" algn="l" defTabSz="914400" rtl="0" eaLnBrk="1" latinLnBrk="0" hangingPunct="1">
              <a:buNone/>
              <a:defRPr lang="en-US" sz="2000" kern="1200" dirty="0" smtClean="0">
                <a:solidFill>
                  <a:schemeClr val="bg1"/>
                </a:solidFill>
                <a:latin typeface="+mn-lt"/>
                <a:ea typeface="+mn-ea"/>
                <a:cs typeface="+mn-cs"/>
              </a:defRPr>
            </a:lvl2pPr>
            <a:lvl3pPr marL="0" indent="0" algn="l" defTabSz="914400" rtl="0" eaLnBrk="1" latinLnBrk="0" hangingPunct="1">
              <a:buNone/>
              <a:defRPr lang="en-US" sz="2000" kern="1200" dirty="0" smtClean="0">
                <a:solidFill>
                  <a:schemeClr val="bg1"/>
                </a:solidFill>
                <a:latin typeface="+mn-lt"/>
                <a:ea typeface="+mn-ea"/>
                <a:cs typeface="+mn-cs"/>
              </a:defRPr>
            </a:lvl3pPr>
            <a:lvl4pPr marL="0" indent="0" algn="l" defTabSz="914400" rtl="0" eaLnBrk="1" latinLnBrk="0" hangingPunct="1">
              <a:buNone/>
              <a:defRPr lang="en-US" sz="2000" kern="1200" dirty="0" smtClean="0">
                <a:solidFill>
                  <a:schemeClr val="bg1"/>
                </a:solidFill>
                <a:latin typeface="+mn-lt"/>
                <a:ea typeface="+mn-ea"/>
                <a:cs typeface="+mn-cs"/>
              </a:defRPr>
            </a:lvl4pPr>
            <a:lvl5pPr marL="18288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274221785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ICOA_BLUE-Where We're Go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A4A207-8F24-40D6-B236-F29B4AF2062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48200" y="-152400"/>
            <a:ext cx="4632960" cy="6949440"/>
          </a:xfrm>
          <a:prstGeom prst="rect">
            <a:avLst/>
          </a:prstGeom>
        </p:spPr>
      </p:pic>
      <p:sp>
        <p:nvSpPr>
          <p:cNvPr id="7" name="Shape 471"/>
          <p:cNvSpPr/>
          <p:nvPr/>
        </p:nvSpPr>
        <p:spPr>
          <a:xfrm>
            <a:off x="609600" y="847088"/>
            <a:ext cx="7806642" cy="2200912"/>
          </a:xfrm>
          <a:prstGeom prst="roundRect">
            <a:avLst>
              <a:gd name="adj" fmla="val 50000"/>
            </a:avLst>
          </a:prstGeom>
          <a:solidFill>
            <a:schemeClr val="accent4"/>
          </a:solidFill>
          <a:ln w="12700">
            <a:solidFill>
              <a:schemeClr val="accent4">
                <a:lumMod val="50000"/>
              </a:schemeClr>
            </a:solidFill>
            <a:miter lim="400000"/>
          </a:ln>
          <a:effectLst>
            <a:outerShdw blurRad="50800" dist="38100" dir="2700000" algn="tl" rotWithShape="0">
              <a:prstClr val="black">
                <a:alpha val="40000"/>
              </a:prstClr>
            </a:outerShdw>
          </a:effectLst>
        </p:spPr>
        <p:txBody>
          <a:bodyPr lIns="32146" rIns="32146"/>
          <a:lstStyle/>
          <a:p>
            <a:pPr>
              <a:defRPr sz="2400">
                <a:solidFill>
                  <a:srgbClr val="FFFFFF"/>
                </a:solidFill>
              </a:defRPr>
            </a:pPr>
            <a:endParaRPr sz="1687" dirty="0">
              <a:solidFill>
                <a:schemeClr val="bg1"/>
              </a:solidFill>
            </a:endParaRPr>
          </a:p>
        </p:txBody>
      </p:sp>
      <p:sp>
        <p:nvSpPr>
          <p:cNvPr id="10" name="Title 9"/>
          <p:cNvSpPr>
            <a:spLocks noGrp="1"/>
          </p:cNvSpPr>
          <p:nvPr>
            <p:ph type="title" hasCustomPrompt="1"/>
          </p:nvPr>
        </p:nvSpPr>
        <p:spPr>
          <a:xfrm>
            <a:off x="1066800" y="1057912"/>
            <a:ext cx="6934200" cy="505361"/>
          </a:xfrm>
        </p:spPr>
        <p:txBody>
          <a:bodyPr>
            <a:normAutofit/>
          </a:bodyPr>
          <a:lstStyle>
            <a:lvl1pPr algn="ctr">
              <a:defRPr sz="3200" baseline="0">
                <a:solidFill>
                  <a:schemeClr val="bg1"/>
                </a:solidFill>
              </a:defRPr>
            </a:lvl1pPr>
          </a:lstStyle>
          <a:p>
            <a:r>
              <a:rPr lang="en-US" dirty="0"/>
              <a:t>Where We’re Going</a:t>
            </a:r>
          </a:p>
        </p:txBody>
      </p:sp>
      <p:sp>
        <p:nvSpPr>
          <p:cNvPr id="12" name="Text Placeholder 11"/>
          <p:cNvSpPr>
            <a:spLocks noGrp="1"/>
          </p:cNvSpPr>
          <p:nvPr>
            <p:ph type="body" sz="quarter" idx="10"/>
          </p:nvPr>
        </p:nvSpPr>
        <p:spPr>
          <a:xfrm>
            <a:off x="1219200" y="1591312"/>
            <a:ext cx="6629400" cy="1219200"/>
          </a:xfrm>
        </p:spPr>
        <p:txBody>
          <a:bodyPr/>
          <a:lstStyle>
            <a:lvl1pPr marL="0" indent="0" algn="l" defTabSz="914400" rtl="0" eaLnBrk="1" latinLnBrk="0" hangingPunct="1">
              <a:buNone/>
              <a:defRPr lang="en-US" sz="2000" kern="1200" dirty="0" smtClean="0">
                <a:solidFill>
                  <a:schemeClr val="bg1"/>
                </a:solidFill>
                <a:latin typeface="+mn-lt"/>
                <a:ea typeface="+mn-ea"/>
                <a:cs typeface="+mn-cs"/>
              </a:defRPr>
            </a:lvl1pPr>
            <a:lvl2pPr marL="0" indent="0" algn="l" defTabSz="914400" rtl="0" eaLnBrk="1" latinLnBrk="0" hangingPunct="1">
              <a:buNone/>
              <a:defRPr lang="en-US" sz="2000" kern="1200" dirty="0" smtClean="0">
                <a:solidFill>
                  <a:schemeClr val="bg1"/>
                </a:solidFill>
                <a:latin typeface="+mn-lt"/>
                <a:ea typeface="+mn-ea"/>
                <a:cs typeface="+mn-cs"/>
              </a:defRPr>
            </a:lvl2pPr>
            <a:lvl3pPr marL="0" indent="0" algn="l" defTabSz="914400" rtl="0" eaLnBrk="1" latinLnBrk="0" hangingPunct="1">
              <a:buNone/>
              <a:defRPr lang="en-US" sz="2000" kern="1200" dirty="0" smtClean="0">
                <a:solidFill>
                  <a:schemeClr val="bg1"/>
                </a:solidFill>
                <a:latin typeface="+mn-lt"/>
                <a:ea typeface="+mn-ea"/>
                <a:cs typeface="+mn-cs"/>
              </a:defRPr>
            </a:lvl3pPr>
            <a:lvl4pPr marL="0" indent="0" algn="l" defTabSz="914400" rtl="0" eaLnBrk="1" latinLnBrk="0" hangingPunct="1">
              <a:buNone/>
              <a:defRPr lang="en-US" sz="2000" kern="1200" dirty="0" smtClean="0">
                <a:solidFill>
                  <a:schemeClr val="bg1"/>
                </a:solidFill>
                <a:latin typeface="+mn-lt"/>
                <a:ea typeface="+mn-ea"/>
                <a:cs typeface="+mn-cs"/>
              </a:defRPr>
            </a:lvl4pPr>
            <a:lvl5pPr marL="18288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3774856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with 2 Vertical Images">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2304976" y="1995948"/>
            <a:ext cx="2275954" cy="4865400"/>
          </a:xfrm>
          <a:prstGeom prst="rect">
            <a:avLst/>
          </a:prstGeom>
        </p:spPr>
        <p:txBody>
          <a:bodyPr vert="horz"/>
          <a:lstStyle/>
          <a:p>
            <a:r>
              <a:rPr lang="en-US" dirty="0"/>
              <a:t>Click icon to add picture</a:t>
            </a:r>
          </a:p>
        </p:txBody>
      </p:sp>
      <p:sp>
        <p:nvSpPr>
          <p:cNvPr id="7" name="Picture Placeholder 5"/>
          <p:cNvSpPr>
            <a:spLocks noGrp="1"/>
          </p:cNvSpPr>
          <p:nvPr>
            <p:ph type="pic" sz="quarter" idx="11"/>
          </p:nvPr>
        </p:nvSpPr>
        <p:spPr>
          <a:xfrm>
            <a:off x="6865884" y="1995948"/>
            <a:ext cx="2275954" cy="4865400"/>
          </a:xfrm>
          <a:prstGeom prst="rect">
            <a:avLst/>
          </a:prstGeom>
        </p:spPr>
        <p:txBody>
          <a:bodyPr vert="horz"/>
          <a:lstStyle/>
          <a:p>
            <a:r>
              <a:rPr lang="en-US" dirty="0"/>
              <a:t>Click icon to add picture</a:t>
            </a:r>
          </a:p>
        </p:txBody>
      </p:sp>
      <p:sp>
        <p:nvSpPr>
          <p:cNvPr id="5"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163730374"/>
      </p:ext>
    </p:extLst>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Definition">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495800" y="0"/>
            <a:ext cx="5334000" cy="6781800"/>
          </a:xfrm>
        </p:spPr>
        <p:txBody>
          <a:bodyPr/>
          <a:lstStyle/>
          <a:p>
            <a:r>
              <a:rPr lang="en-US"/>
              <a:t>Click icon to add picture</a:t>
            </a:r>
          </a:p>
        </p:txBody>
      </p:sp>
      <p:sp>
        <p:nvSpPr>
          <p:cNvPr id="12" name="Text Placeholder 11"/>
          <p:cNvSpPr>
            <a:spLocks noGrp="1"/>
          </p:cNvSpPr>
          <p:nvPr>
            <p:ph type="body" sz="quarter" idx="12"/>
          </p:nvPr>
        </p:nvSpPr>
        <p:spPr>
          <a:xfrm>
            <a:off x="457200" y="1905000"/>
            <a:ext cx="3505200" cy="4800600"/>
          </a:xfrm>
        </p:spPr>
        <p:txBody>
          <a:bodyPr>
            <a:normAutofit/>
          </a:bodyPr>
          <a:lstStyle>
            <a:lvl1pPr marL="0" indent="0">
              <a:buNone/>
              <a:defRPr kumimoji="0" lang="en-US" sz="2000" b="0" i="1"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1pPr>
            <a:lvl2pPr marL="457200" indent="0">
              <a:buNone/>
              <a:defRPr kumimoji="0" lang="en-US" sz="2000" b="0" i="0"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2pPr>
            <a:lvl3pPr marL="914400" indent="0">
              <a:buNone/>
              <a:defRPr kumimoji="0" lang="en-US" sz="2000" b="0" i="0"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3pPr>
            <a:lvl4pPr marL="1371600" indent="0">
              <a:buNone/>
              <a:defRPr kumimoji="0" lang="en-US" sz="2000" b="0" i="0"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4pPr>
            <a:lvl5pPr marL="1828800" indent="0">
              <a:buNone/>
              <a:defRPr kumimoji="0" lang="en-US" sz="2000" b="0" i="0"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5pPr>
          </a:lstStyle>
          <a:p>
            <a:pPr lvl="0"/>
            <a:r>
              <a:rPr lang="en-US"/>
              <a:t>Click to edit Master text styles</a:t>
            </a:r>
          </a:p>
          <a:p>
            <a:pPr lvl="1"/>
            <a:r>
              <a:rPr lang="en-US"/>
              <a:t>Second level</a:t>
            </a:r>
          </a:p>
        </p:txBody>
      </p:sp>
      <p:sp>
        <p:nvSpPr>
          <p:cNvPr id="13" name="Title 12"/>
          <p:cNvSpPr>
            <a:spLocks noGrp="1"/>
          </p:cNvSpPr>
          <p:nvPr>
            <p:ph type="title"/>
          </p:nvPr>
        </p:nvSpPr>
        <p:spPr>
          <a:xfrm>
            <a:off x="457200" y="1600200"/>
            <a:ext cx="4114800" cy="609600"/>
          </a:xfrm>
        </p:spPr>
        <p:txBody>
          <a:bodyPr>
            <a:normAutofit/>
          </a:bodyPr>
          <a:lstStyle>
            <a:lvl1pPr>
              <a:defRPr kumimoji="0" lang="en-US" sz="3200" b="1" i="0" u="none" strike="noStrike" kern="1200" cap="none" normalizeH="0" baseline="0" dirty="0" smtClean="0">
                <a:ln>
                  <a:noFill/>
                </a:ln>
                <a:solidFill>
                  <a:schemeClr val="tx1"/>
                </a:solidFill>
                <a:effectLst/>
                <a:latin typeface="Arial" pitchFamily="34" charset="0"/>
                <a:ea typeface="+mn-ea"/>
                <a:cs typeface="Arial" pitchFamily="34" charset="0"/>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6228322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ICOA BLUE - How We'll Get There2">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578" y="-76200"/>
            <a:ext cx="4632960" cy="6949440"/>
          </a:xfrm>
          <a:prstGeom prst="rect">
            <a:avLst/>
          </a:prstGeom>
        </p:spPr>
      </p:pic>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How We’ll Get There</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dirty="0"/>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Tree>
    <p:custDataLst>
      <p:tags r:id="rId1"/>
    </p:custDataLst>
    <p:extLst>
      <p:ext uri="{BB962C8B-B14F-4D97-AF65-F5344CB8AC3E}">
        <p14:creationId xmlns:p14="http://schemas.microsoft.com/office/powerpoint/2010/main" val="39780049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ICOA BLUE - Where Weve Been 2">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Where We’ve Been</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5" name="TextBox 4"/>
          <p:cNvSpPr txBox="1"/>
          <p:nvPr/>
        </p:nvSpPr>
        <p:spPr>
          <a:xfrm>
            <a:off x="-3352800" y="228600"/>
            <a:ext cx="2590800" cy="3139321"/>
          </a:xfrm>
          <a:prstGeom prst="rect">
            <a:avLst/>
          </a:prstGeom>
          <a:noFill/>
        </p:spPr>
        <p:txBody>
          <a:bodyPr wrap="square" rtlCol="0">
            <a:spAutoFit/>
          </a:bodyPr>
          <a:lstStyle/>
          <a:p>
            <a:r>
              <a:rPr lang="en-US" b="1" u="sng" dirty="0"/>
              <a:t>Best practice is to copy the bullet points from the course objectives slide (How We’ll Get There” &amp; paste them here. If written well, those objectives should summarize what has been learned during the course or topic. </a:t>
            </a:r>
          </a:p>
          <a:p>
            <a:endParaRPr lang="en-US" dirty="0"/>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578" y="-76200"/>
            <a:ext cx="4632960" cy="6949440"/>
          </a:xfrm>
          <a:prstGeom prst="rect">
            <a:avLst/>
          </a:prstGeom>
        </p:spPr>
      </p:pic>
    </p:spTree>
    <p:custDataLst>
      <p:tags r:id="rId1"/>
    </p:custDataLst>
    <p:extLst>
      <p:ext uri="{BB962C8B-B14F-4D97-AF65-F5344CB8AC3E}">
        <p14:creationId xmlns:p14="http://schemas.microsoft.com/office/powerpoint/2010/main" val="18682976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ICOA BLUE - How We'll Get There">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How We’ll Get There</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5" name="TextBox 4"/>
          <p:cNvSpPr txBox="1"/>
          <p:nvPr/>
        </p:nvSpPr>
        <p:spPr>
          <a:xfrm>
            <a:off x="-3352800" y="228600"/>
            <a:ext cx="2590800" cy="3693319"/>
          </a:xfrm>
          <a:prstGeom prst="rect">
            <a:avLst/>
          </a:prstGeom>
          <a:noFill/>
        </p:spPr>
        <p:txBody>
          <a:bodyPr wrap="square" rtlCol="0">
            <a:spAutoFit/>
          </a:bodyPr>
          <a:lstStyle/>
          <a:p>
            <a:r>
              <a:rPr lang="en-US" b="1" u="sng" dirty="0"/>
              <a:t>NOTE: Best practice is to copy the bullet points from the course objectives slide (How We’ll Get There” &amp; paste them onto the “Where We’ve Been” layout. If written well, those objectives should also summarize what has been learned. </a:t>
            </a:r>
            <a:r>
              <a:rPr lang="en-US" b="1" u="sng" dirty="0" err="1"/>
              <a:t>Throughut</a:t>
            </a:r>
            <a:r>
              <a:rPr lang="en-US" b="1" u="sng" dirty="0"/>
              <a:t> the course or topic </a:t>
            </a:r>
          </a:p>
          <a:p>
            <a:endParaRPr lang="en-US" dirty="0"/>
          </a:p>
        </p:txBody>
      </p:sp>
      <p:pic>
        <p:nvPicPr>
          <p:cNvPr id="33" name="Picture 32"/>
          <p:cNvPicPr>
            <a:picLocks noChangeAspect="1"/>
          </p:cNvPicPr>
          <p:nvPr/>
        </p:nvPicPr>
        <p:blipFill>
          <a:blip>
            <a:extLst>
              <a:ext uri="{28A0092B-C50C-407E-A947-70E740481C1C}">
                <a14:useLocalDpi xmlns:a14="http://schemas.microsoft.com/office/drawing/2010/main" val="0"/>
              </a:ext>
            </a:extLst>
          </a:blip>
          <a:stretch>
            <a:fillRect/>
          </a:stretch>
        </p:blipFill>
        <p:spPr>
          <a:xfrm>
            <a:off x="4648578" y="283"/>
            <a:ext cx="4571622" cy="6857433"/>
          </a:xfrm>
          <a:prstGeom prst="rect">
            <a:avLst/>
          </a:prstGeom>
        </p:spPr>
      </p:pic>
    </p:spTree>
    <p:custDataLst>
      <p:tags r:id="rId1"/>
    </p:custDataLst>
    <p:extLst>
      <p:ext uri="{BB962C8B-B14F-4D97-AF65-F5344CB8AC3E}">
        <p14:creationId xmlns:p14="http://schemas.microsoft.com/office/powerpoint/2010/main" val="9178867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ICOA BLUE - Refine Your Technique">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Refine Your Technique</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76200"/>
            <a:ext cx="4632960" cy="6949440"/>
          </a:xfrm>
          <a:prstGeom prst="rect">
            <a:avLst/>
          </a:prstGeom>
        </p:spPr>
      </p:pic>
    </p:spTree>
    <p:custDataLst>
      <p:tags r:id="rId1"/>
    </p:custDataLst>
    <p:extLst>
      <p:ext uri="{BB962C8B-B14F-4D97-AF65-F5344CB8AC3E}">
        <p14:creationId xmlns:p14="http://schemas.microsoft.com/office/powerpoint/2010/main" val="20973805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Where Weve Been">
    <p:spTree>
      <p:nvGrpSpPr>
        <p:cNvPr id="1" name=""/>
        <p:cNvGrpSpPr/>
        <p:nvPr/>
      </p:nvGrpSpPr>
      <p:grpSpPr>
        <a:xfrm>
          <a:off x="0" y="0"/>
          <a:ext cx="0" cy="0"/>
          <a:chOff x="0" y="0"/>
          <a:chExt cx="0" cy="0"/>
        </a:xfrm>
      </p:grpSpPr>
      <p:pic>
        <p:nvPicPr>
          <p:cNvPr id="6" name="Picture 5"/>
          <p:cNvPicPr>
            <a:picLocks noChangeAspect="1"/>
          </p:cNvPicPr>
          <p:nvPr/>
        </p:nvPicPr>
        <p:blipFill>
          <a:blip>
            <a:extLst>
              <a:ext uri="{28A0092B-C50C-407E-A947-70E740481C1C}">
                <a14:useLocalDpi xmlns:a14="http://schemas.microsoft.com/office/drawing/2010/main" val="0"/>
              </a:ext>
            </a:extLst>
          </a:blip>
          <a:stretch>
            <a:fillRect/>
          </a:stretch>
        </p:blipFill>
        <p:spPr>
          <a:xfrm>
            <a:off x="4648578" y="283"/>
            <a:ext cx="4571622" cy="6857433"/>
          </a:xfrm>
          <a:prstGeom prst="rect">
            <a:avLst/>
          </a:prstGeom>
        </p:spPr>
      </p:pic>
      <p:sp>
        <p:nvSpPr>
          <p:cNvPr id="7" name="Title 7"/>
          <p:cNvSpPr>
            <a:spLocks noGrp="1"/>
          </p:cNvSpPr>
          <p:nvPr>
            <p:ph type="title"/>
          </p:nvPr>
        </p:nvSpPr>
        <p:spPr>
          <a:xfrm>
            <a:off x="337264" y="457200"/>
            <a:ext cx="4206240" cy="535531"/>
          </a:xfrm>
        </p:spPr>
        <p:txBody>
          <a:bodyPr/>
          <a:lstStyle/>
          <a:p>
            <a:r>
              <a:rPr lang="en-US">
                <a:sym typeface="Yanone Kaffeesatz Bold"/>
              </a:rPr>
              <a:t>Click to edit Master title style</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5" name="TextBox 4"/>
          <p:cNvSpPr txBox="1"/>
          <p:nvPr/>
        </p:nvSpPr>
        <p:spPr>
          <a:xfrm>
            <a:off x="-3352800" y="228600"/>
            <a:ext cx="2590800" cy="4524315"/>
          </a:xfrm>
          <a:prstGeom prst="rect">
            <a:avLst/>
          </a:prstGeom>
          <a:noFill/>
        </p:spPr>
        <p:txBody>
          <a:bodyPr wrap="square" rtlCol="0">
            <a:spAutoFit/>
          </a:bodyPr>
          <a:lstStyle/>
          <a:p>
            <a:r>
              <a:rPr lang="en-US" b="1" u="sng" dirty="0"/>
              <a:t>Instructions:</a:t>
            </a:r>
          </a:p>
          <a:p>
            <a:r>
              <a:rPr lang="en-US" dirty="0"/>
              <a:t>Each bullet point is an individual text box. Add your text, then delete any unused bullet</a:t>
            </a:r>
            <a:r>
              <a:rPr lang="en-US" baseline="0" dirty="0"/>
              <a:t> graphics &amp; their related text boxes. For longer text, you may want to change the </a:t>
            </a:r>
            <a:r>
              <a:rPr lang="en-US" baseline="0" dirty="0" err="1"/>
              <a:t>vertuical</a:t>
            </a:r>
            <a:r>
              <a:rPr lang="en-US" baseline="0" dirty="0"/>
              <a:t> spacing between bullet groups. You can select the bullet &amp; its text box &amp; </a:t>
            </a:r>
            <a:r>
              <a:rPr lang="en-US" baseline="0" dirty="0" err="1"/>
              <a:t>manuyally</a:t>
            </a:r>
            <a:r>
              <a:rPr lang="en-US" baseline="0" dirty="0"/>
              <a:t> space them, or you can use “Distribute Vertically” under the align option.</a:t>
            </a:r>
            <a:endParaRPr lang="en-US" dirty="0"/>
          </a:p>
        </p:txBody>
      </p:sp>
    </p:spTree>
    <p:custDataLst>
      <p:tags r:id="rId1"/>
    </p:custDataLst>
    <p:extLst>
      <p:ext uri="{BB962C8B-B14F-4D97-AF65-F5344CB8AC3E}">
        <p14:creationId xmlns:p14="http://schemas.microsoft.com/office/powerpoint/2010/main" val="10286711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Congratulations">
    <p:spTree>
      <p:nvGrpSpPr>
        <p:cNvPr id="1" name=""/>
        <p:cNvGrpSpPr/>
        <p:nvPr/>
      </p:nvGrpSpPr>
      <p:grpSpPr>
        <a:xfrm>
          <a:off x="0" y="0"/>
          <a:ext cx="0" cy="0"/>
          <a:chOff x="0" y="0"/>
          <a:chExt cx="0" cy="0"/>
        </a:xfrm>
      </p:grpSpPr>
      <p:sp>
        <p:nvSpPr>
          <p:cNvPr id="6" name="Title 7"/>
          <p:cNvSpPr>
            <a:spLocks noGrp="1"/>
          </p:cNvSpPr>
          <p:nvPr>
            <p:ph type="title"/>
          </p:nvPr>
        </p:nvSpPr>
        <p:spPr>
          <a:xfrm>
            <a:off x="104696" y="457200"/>
            <a:ext cx="4314904" cy="535531"/>
          </a:xfrm>
        </p:spPr>
        <p:txBody>
          <a:bodyPr/>
          <a:lstStyle>
            <a:lvl1pPr algn="ctr">
              <a:defRPr/>
            </a:lvl1pPr>
          </a:lstStyle>
          <a:p>
            <a:r>
              <a:rPr lang="en-US" sz="3600" cap="all">
                <a:sym typeface="Yanone Kaffeesatz Bold"/>
              </a:rPr>
              <a:t>Click to edit Master title style</a:t>
            </a:r>
            <a:endParaRPr lang="en-US" sz="3600" cap="all"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578" y="-76200"/>
            <a:ext cx="4632960" cy="6949440"/>
          </a:xfrm>
          <a:prstGeom prst="rect">
            <a:avLst/>
          </a:prstGeom>
        </p:spPr>
      </p:pic>
      <p:sp>
        <p:nvSpPr>
          <p:cNvPr id="8" name="TextBox 7"/>
          <p:cNvSpPr txBox="1"/>
          <p:nvPr/>
        </p:nvSpPr>
        <p:spPr>
          <a:xfrm>
            <a:off x="-5715000" y="1295400"/>
            <a:ext cx="3886200" cy="5324535"/>
          </a:xfrm>
          <a:prstGeom prst="rect">
            <a:avLst/>
          </a:prstGeom>
          <a:noFill/>
        </p:spPr>
        <p:txBody>
          <a:bodyPr wrap="square" rtlCol="0">
            <a:spAutoFit/>
          </a:bodyPr>
          <a:lstStyle/>
          <a:p>
            <a:pPr algn="ctr"/>
            <a:r>
              <a:rPr lang="en-US" sz="2000" dirty="0"/>
              <a:t>PLEASE USE THIS TEXT, CUSTOMIZED FOR YOUR COURSE:</a:t>
            </a:r>
          </a:p>
          <a:p>
            <a:pPr algn="ctr"/>
            <a:endParaRPr lang="en-US" sz="2000" dirty="0"/>
          </a:p>
          <a:p>
            <a:pPr algn="ctr"/>
            <a:r>
              <a:rPr lang="en-US" sz="2000" dirty="0"/>
              <a:t>You have successfully completed the Understanding Dementia: Providing Safe &amp; Comfortable Care course. Your efforts will allow you to understand behaviors, minimize stressors &amp; communicate effectively with PWD. In doing so you will make both your life &amp; theirs more enjoyable.</a:t>
            </a:r>
          </a:p>
          <a:p>
            <a:pPr algn="ctr"/>
            <a:endParaRPr lang="en-US" sz="2000" dirty="0"/>
          </a:p>
          <a:p>
            <a:pPr algn="ctr"/>
            <a:r>
              <a:rPr lang="en-US" sz="2000" dirty="0"/>
              <a:t>If you’d like to continue on your learning path, please go to the next course in the eight course series, Preparing for Communication.</a:t>
            </a:r>
          </a:p>
        </p:txBody>
      </p:sp>
      <p:sp>
        <p:nvSpPr>
          <p:cNvPr id="10" name="Text Placeholder 9"/>
          <p:cNvSpPr>
            <a:spLocks noGrp="1"/>
          </p:cNvSpPr>
          <p:nvPr>
            <p:ph type="body" sz="quarter" idx="10"/>
          </p:nvPr>
        </p:nvSpPr>
        <p:spPr>
          <a:xfrm>
            <a:off x="457200" y="1295400"/>
            <a:ext cx="3749040" cy="4552950"/>
          </a:xfrm>
        </p:spPr>
        <p:txBody>
          <a:bodyPr>
            <a:normAutofit/>
          </a:bodyPr>
          <a:lstStyle>
            <a:lvl1pPr marL="0" indent="0">
              <a:buNone/>
              <a:defRPr lang="en-US" sz="2000" kern="1200" dirty="0" smtClean="0">
                <a:solidFill>
                  <a:schemeClr val="tx1"/>
                </a:solidFill>
                <a:latin typeface="+mn-lt"/>
                <a:ea typeface="+mn-ea"/>
                <a:cs typeface="+mn-cs"/>
              </a:defRPr>
            </a:lvl1pPr>
            <a:lvl2pPr marL="457200" indent="0">
              <a:buNone/>
              <a:defRPr lang="en-US" sz="2000" kern="1200" dirty="0" smtClean="0">
                <a:solidFill>
                  <a:schemeClr val="tx1"/>
                </a:solidFill>
                <a:latin typeface="+mn-lt"/>
                <a:ea typeface="+mn-ea"/>
                <a:cs typeface="+mn-cs"/>
              </a:defRPr>
            </a:lvl2pPr>
            <a:lvl3pPr marL="914400" indent="0">
              <a:buNone/>
              <a:defRPr lang="en-US" sz="2000" kern="1200" dirty="0" smtClean="0">
                <a:solidFill>
                  <a:schemeClr val="tx1"/>
                </a:solidFill>
                <a:latin typeface="+mn-lt"/>
                <a:ea typeface="+mn-ea"/>
                <a:cs typeface="+mn-cs"/>
              </a:defRPr>
            </a:lvl3pPr>
            <a:lvl4pPr marL="1371600" indent="0">
              <a:buNone/>
              <a:defRPr lang="en-US" sz="2000" kern="1200" dirty="0" smtClean="0">
                <a:solidFill>
                  <a:schemeClr val="tx1"/>
                </a:solidFill>
                <a:latin typeface="+mn-lt"/>
                <a:ea typeface="+mn-ea"/>
                <a:cs typeface="+mn-cs"/>
              </a:defRPr>
            </a:lvl4pPr>
            <a:lvl5pPr marL="1828800" indent="0">
              <a:buNone/>
              <a:defRPr lang="en-US" sz="2000" kern="1200" dirty="0">
                <a:solidFill>
                  <a:schemeClr val="tx1"/>
                </a:solidFill>
                <a:latin typeface="+mn-lt"/>
                <a:ea typeface="+mn-ea"/>
                <a:cs typeface="+mn-cs"/>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40266682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Section Heading">
    <p:spTree>
      <p:nvGrpSpPr>
        <p:cNvPr id="1" name=""/>
        <p:cNvGrpSpPr/>
        <p:nvPr/>
      </p:nvGrpSpPr>
      <p:grpSpPr>
        <a:xfrm>
          <a:off x="0" y="0"/>
          <a:ext cx="0" cy="0"/>
          <a:chOff x="0" y="0"/>
          <a:chExt cx="0" cy="0"/>
        </a:xfrm>
      </p:grpSpPr>
      <p:sp>
        <p:nvSpPr>
          <p:cNvPr id="6" name="Round Same Side Corner Rectangle 5"/>
          <p:cNvSpPr/>
          <p:nvPr/>
        </p:nvSpPr>
        <p:spPr>
          <a:xfrm rot="5400000">
            <a:off x="2633777" y="-856769"/>
            <a:ext cx="2143339" cy="7410893"/>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4"/>
          <p:cNvPicPr>
            <a:picLocks noChangeAspect="1"/>
          </p:cNvPicPr>
          <p:nvPr/>
        </p:nvPicPr>
        <p:blipFill>
          <a:blip r:embed="rId3" cstate="screen">
            <a:extLst>
              <a:ext uri="{28A0092B-C50C-407E-A947-70E740481C1C}">
                <a14:useLocalDpi xmlns:a14="http://schemas.microsoft.com/office/drawing/2010/main"/>
              </a:ext>
            </a:extLst>
          </a:blip>
          <a:srcRect t="7208" b="7208"/>
          <a:stretch>
            <a:fillRect/>
          </a:stretch>
        </p:blipFill>
        <p:spPr>
          <a:xfrm>
            <a:off x="0" y="1777008"/>
            <a:ext cx="3759398" cy="2142009"/>
          </a:xfrm>
          <a:prstGeom prst="rect">
            <a:avLst/>
          </a:prstGeom>
        </p:spPr>
      </p:pic>
      <p:sp>
        <p:nvSpPr>
          <p:cNvPr id="8" name="Title 13"/>
          <p:cNvSpPr>
            <a:spLocks noGrp="1"/>
          </p:cNvSpPr>
          <p:nvPr>
            <p:ph type="title"/>
          </p:nvPr>
        </p:nvSpPr>
        <p:spPr>
          <a:xfrm>
            <a:off x="3905094" y="2356991"/>
            <a:ext cx="3200400" cy="1077218"/>
          </a:xfrm>
        </p:spPr>
        <p:txBody>
          <a:bodyPr anchor="ctr" anchorCtr="0">
            <a:noAutofit/>
          </a:bodyPr>
          <a:lstStyle/>
          <a:p>
            <a:pPr lvl="0">
              <a:lnSpc>
                <a:spcPct val="100000"/>
              </a:lnSpc>
              <a:spcBef>
                <a:spcPts val="0"/>
              </a:spcBef>
            </a:pPr>
            <a:r>
              <a:rPr lang="en-US" sz="2400" cap="none">
                <a:solidFill>
                  <a:srgbClr val="FFFFFF">
                    <a:lumMod val="65000"/>
                  </a:srgbClr>
                </a:solidFill>
              </a:rPr>
              <a:t>Click to edit Master title style</a:t>
            </a:r>
            <a:endParaRPr lang="en-US" sz="4000" dirty="0"/>
          </a:p>
        </p:txBody>
      </p:sp>
    </p:spTree>
    <p:custDataLst>
      <p:tags r:id="rId1"/>
    </p:custDataLst>
    <p:extLst>
      <p:ext uri="{BB962C8B-B14F-4D97-AF65-F5344CB8AC3E}">
        <p14:creationId xmlns:p14="http://schemas.microsoft.com/office/powerpoint/2010/main" val="67733078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60/40 Layout">
    <p:spTree>
      <p:nvGrpSpPr>
        <p:cNvPr id="1" name=""/>
        <p:cNvGrpSpPr/>
        <p:nvPr/>
      </p:nvGrpSpPr>
      <p:grpSpPr>
        <a:xfrm>
          <a:off x="0" y="0"/>
          <a:ext cx="0" cy="0"/>
          <a:chOff x="0" y="0"/>
          <a:chExt cx="0" cy="0"/>
        </a:xfrm>
      </p:grpSpPr>
      <p:pic>
        <p:nvPicPr>
          <p:cNvPr id="6" name="Picture Placeholder 23"/>
          <p:cNvPicPr>
            <a:picLocks noChangeAspect="1"/>
          </p:cNvPicPr>
          <p:nvPr/>
        </p:nvPicPr>
        <p:blipFill>
          <a:blip r:embed="rId3" cstate="screen">
            <a:extLst>
              <a:ext uri="{28A0092B-C50C-407E-A947-70E740481C1C}">
                <a14:useLocalDpi xmlns:a14="http://schemas.microsoft.com/office/drawing/2010/main"/>
              </a:ext>
            </a:extLst>
          </a:blip>
          <a:srcRect t="27436" b="27436"/>
          <a:stretch>
            <a:fillRect/>
          </a:stretch>
        </p:blipFill>
        <p:spPr>
          <a:xfrm>
            <a:off x="0" y="-12740"/>
            <a:ext cx="9144000" cy="2746995"/>
          </a:xfrm>
          <a:prstGeom prst="rect">
            <a:avLst/>
          </a:prstGeom>
        </p:spPr>
      </p:pic>
      <p:sp>
        <p:nvSpPr>
          <p:cNvPr id="7" name="Title 6"/>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8" name="TextBox 7"/>
          <p:cNvSpPr txBox="1"/>
          <p:nvPr/>
        </p:nvSpPr>
        <p:spPr>
          <a:xfrm>
            <a:off x="4549846" y="3300544"/>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100</a:t>
            </a:r>
          </a:p>
        </p:txBody>
      </p:sp>
      <p:cxnSp>
        <p:nvCxnSpPr>
          <p:cNvPr id="9" name="Straight Connector 8"/>
          <p:cNvCxnSpPr/>
          <p:nvPr/>
        </p:nvCxnSpPr>
        <p:spPr>
          <a:xfrm>
            <a:off x="5246370" y="3436896"/>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46370" y="3958911"/>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246370" y="4480925"/>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46370" y="5002940"/>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246370" y="5524955"/>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46370" y="6046970"/>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549846" y="3816002"/>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80</a:t>
            </a:r>
          </a:p>
        </p:txBody>
      </p:sp>
      <p:sp>
        <p:nvSpPr>
          <p:cNvPr id="16" name="TextBox 15"/>
          <p:cNvSpPr txBox="1"/>
          <p:nvPr/>
        </p:nvSpPr>
        <p:spPr>
          <a:xfrm>
            <a:off x="4549846" y="4331459"/>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60</a:t>
            </a:r>
          </a:p>
        </p:txBody>
      </p:sp>
      <p:sp>
        <p:nvSpPr>
          <p:cNvPr id="17" name="TextBox 16"/>
          <p:cNvSpPr txBox="1"/>
          <p:nvPr/>
        </p:nvSpPr>
        <p:spPr>
          <a:xfrm>
            <a:off x="4549846" y="4842010"/>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a:solidFill>
                  <a:schemeClr val="tx2"/>
                </a:solidFill>
                <a:latin typeface="+mn-lt"/>
                <a:ea typeface="Lato Light" charset="0"/>
                <a:cs typeface="Lato Light" charset="0"/>
              </a:rPr>
              <a:t>40</a:t>
            </a:r>
            <a:endParaRPr lang="en-US" sz="1600" dirty="0">
              <a:solidFill>
                <a:schemeClr val="tx2"/>
              </a:solidFill>
              <a:latin typeface="+mn-lt"/>
              <a:ea typeface="Lato Light" charset="0"/>
              <a:cs typeface="Lato Light" charset="0"/>
            </a:endParaRPr>
          </a:p>
        </p:txBody>
      </p:sp>
      <p:sp>
        <p:nvSpPr>
          <p:cNvPr id="18" name="TextBox 17"/>
          <p:cNvSpPr txBox="1"/>
          <p:nvPr/>
        </p:nvSpPr>
        <p:spPr>
          <a:xfrm>
            <a:off x="4549846" y="5377597"/>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a:solidFill>
                  <a:schemeClr val="tx2"/>
                </a:solidFill>
                <a:latin typeface="+mn-lt"/>
                <a:ea typeface="Lato Light" charset="0"/>
                <a:cs typeface="Lato Light" charset="0"/>
              </a:rPr>
              <a:t>20</a:t>
            </a:r>
            <a:endParaRPr lang="en-US" sz="1600" dirty="0">
              <a:solidFill>
                <a:schemeClr val="tx2"/>
              </a:solidFill>
              <a:latin typeface="+mn-lt"/>
              <a:ea typeface="Lato Light" charset="0"/>
              <a:cs typeface="Lato Light" charset="0"/>
            </a:endParaRPr>
          </a:p>
        </p:txBody>
      </p:sp>
      <p:sp>
        <p:nvSpPr>
          <p:cNvPr id="19" name="TextBox 18"/>
          <p:cNvSpPr txBox="1"/>
          <p:nvPr/>
        </p:nvSpPr>
        <p:spPr>
          <a:xfrm>
            <a:off x="4844861" y="5899581"/>
            <a:ext cx="331837"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a:solidFill>
                  <a:schemeClr val="tx2"/>
                </a:solidFill>
                <a:latin typeface="+mn-lt"/>
                <a:ea typeface="Lato Light" charset="0"/>
                <a:cs typeface="Lato Light" charset="0"/>
              </a:rPr>
              <a:t>0</a:t>
            </a:r>
            <a:endParaRPr lang="en-US" sz="1600" dirty="0">
              <a:solidFill>
                <a:schemeClr val="tx2"/>
              </a:solidFill>
              <a:latin typeface="+mn-lt"/>
              <a:ea typeface="Lato Light" charset="0"/>
              <a:cs typeface="Lato Light" charset="0"/>
            </a:endParaRPr>
          </a:p>
        </p:txBody>
      </p:sp>
      <p:sp>
        <p:nvSpPr>
          <p:cNvPr id="20" name="TextBox 19"/>
          <p:cNvSpPr txBox="1"/>
          <p:nvPr/>
        </p:nvSpPr>
        <p:spPr>
          <a:xfrm>
            <a:off x="5133698" y="6101790"/>
            <a:ext cx="1013688" cy="341040"/>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ea typeface="Lato Light" charset="0"/>
                <a:cs typeface="Lato Light" charset="0"/>
              </a:rPr>
              <a:t>February</a:t>
            </a:r>
          </a:p>
        </p:txBody>
      </p:sp>
      <p:sp>
        <p:nvSpPr>
          <p:cNvPr id="21" name="TextBox 20"/>
          <p:cNvSpPr txBox="1"/>
          <p:nvPr/>
        </p:nvSpPr>
        <p:spPr>
          <a:xfrm>
            <a:off x="6059547" y="6105094"/>
            <a:ext cx="795125" cy="341040"/>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ea typeface="Lato Light" charset="0"/>
                <a:cs typeface="Lato Light" charset="0"/>
              </a:rPr>
              <a:t>March</a:t>
            </a:r>
          </a:p>
        </p:txBody>
      </p:sp>
      <p:sp>
        <p:nvSpPr>
          <p:cNvPr id="22" name="TextBox 21"/>
          <p:cNvSpPr txBox="1"/>
          <p:nvPr/>
        </p:nvSpPr>
        <p:spPr>
          <a:xfrm>
            <a:off x="6936438" y="6092691"/>
            <a:ext cx="626019" cy="341040"/>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ea typeface="Lato Light" charset="0"/>
                <a:cs typeface="Lato Light" charset="0"/>
              </a:rPr>
              <a:t>April</a:t>
            </a:r>
          </a:p>
        </p:txBody>
      </p:sp>
      <p:sp>
        <p:nvSpPr>
          <p:cNvPr id="23" name="TextBox 22"/>
          <p:cNvSpPr txBox="1"/>
          <p:nvPr/>
        </p:nvSpPr>
        <p:spPr>
          <a:xfrm>
            <a:off x="7772678" y="6074898"/>
            <a:ext cx="563048" cy="341040"/>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May</a:t>
            </a:r>
          </a:p>
        </p:txBody>
      </p:sp>
      <p:grpSp>
        <p:nvGrpSpPr>
          <p:cNvPr id="24" name="Group 23"/>
          <p:cNvGrpSpPr/>
          <p:nvPr/>
        </p:nvGrpSpPr>
        <p:grpSpPr>
          <a:xfrm>
            <a:off x="5306887" y="4734130"/>
            <a:ext cx="667311" cy="1296000"/>
            <a:chOff x="5304332" y="4847345"/>
            <a:chExt cx="667311" cy="1296000"/>
          </a:xfrm>
        </p:grpSpPr>
        <p:sp>
          <p:nvSpPr>
            <p:cNvPr id="25" name="Rectangle 24"/>
            <p:cNvSpPr/>
            <p:nvPr/>
          </p:nvSpPr>
          <p:spPr>
            <a:xfrm>
              <a:off x="5304332" y="5512530"/>
              <a:ext cx="201600" cy="6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537187" y="5819345"/>
              <a:ext cx="201600" cy="3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770043" y="4847345"/>
              <a:ext cx="201600" cy="129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6109884" y="3726130"/>
            <a:ext cx="675400" cy="2304000"/>
            <a:chOff x="6117363" y="3839345"/>
            <a:chExt cx="675400" cy="2304000"/>
          </a:xfrm>
        </p:grpSpPr>
        <p:sp>
          <p:nvSpPr>
            <p:cNvPr id="29" name="Rectangle 28"/>
            <p:cNvSpPr/>
            <p:nvPr/>
          </p:nvSpPr>
          <p:spPr>
            <a:xfrm>
              <a:off x="6117363" y="5819345"/>
              <a:ext cx="201600" cy="32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354263" y="4523345"/>
              <a:ext cx="201600" cy="16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591163" y="3839345"/>
              <a:ext cx="201600" cy="230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6914415" y="4446130"/>
            <a:ext cx="670065" cy="1584000"/>
            <a:chOff x="6914819" y="4559345"/>
            <a:chExt cx="670065" cy="1584000"/>
          </a:xfrm>
        </p:grpSpPr>
        <p:sp>
          <p:nvSpPr>
            <p:cNvPr id="33" name="Rectangle 32"/>
            <p:cNvSpPr/>
            <p:nvPr/>
          </p:nvSpPr>
          <p:spPr>
            <a:xfrm>
              <a:off x="6914819" y="5639345"/>
              <a:ext cx="198000" cy="50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7150851" y="4559345"/>
              <a:ext cx="198000" cy="158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7386884" y="5171345"/>
              <a:ext cx="198000" cy="9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7718167" y="3834130"/>
            <a:ext cx="672070" cy="2196000"/>
            <a:chOff x="7718167" y="3947345"/>
            <a:chExt cx="672070" cy="2196000"/>
          </a:xfrm>
        </p:grpSpPr>
        <p:sp>
          <p:nvSpPr>
            <p:cNvPr id="37" name="Rectangle 36"/>
            <p:cNvSpPr/>
            <p:nvPr/>
          </p:nvSpPr>
          <p:spPr>
            <a:xfrm>
              <a:off x="7718167" y="5423345"/>
              <a:ext cx="198000" cy="7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7959556" y="4919345"/>
              <a:ext cx="198000" cy="12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8192237" y="3947345"/>
              <a:ext cx="198000" cy="219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grpSp>
        <p:nvGrpSpPr>
          <p:cNvPr id="41" name="Group 40"/>
          <p:cNvGrpSpPr/>
          <p:nvPr/>
        </p:nvGrpSpPr>
        <p:grpSpPr>
          <a:xfrm>
            <a:off x="396135" y="3136925"/>
            <a:ext cx="3363395" cy="952962"/>
            <a:chOff x="-1699695" y="-1161451"/>
            <a:chExt cx="3363395" cy="952962"/>
          </a:xfrm>
        </p:grpSpPr>
        <p:sp>
          <p:nvSpPr>
            <p:cNvPr id="42" name="TextBox 41"/>
            <p:cNvSpPr txBox="1"/>
            <p:nvPr/>
          </p:nvSpPr>
          <p:spPr>
            <a:xfrm>
              <a:off x="-1699695" y="-795446"/>
              <a:ext cx="3363395" cy="58695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It might describe the image. </a:t>
              </a:r>
            </a:p>
          </p:txBody>
        </p:sp>
        <p:sp>
          <p:nvSpPr>
            <p:cNvPr id="43" name="TextBox 42"/>
            <p:cNvSpPr txBox="1"/>
            <p:nvPr/>
          </p:nvSpPr>
          <p:spPr>
            <a:xfrm>
              <a:off x="-1699695" y="-1161451"/>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01</a:t>
              </a:r>
            </a:p>
          </p:txBody>
        </p:sp>
      </p:grpSp>
      <p:grpSp>
        <p:nvGrpSpPr>
          <p:cNvPr id="44" name="Group 43"/>
          <p:cNvGrpSpPr/>
          <p:nvPr/>
        </p:nvGrpSpPr>
        <p:grpSpPr>
          <a:xfrm>
            <a:off x="396135" y="4280012"/>
            <a:ext cx="3363395" cy="952962"/>
            <a:chOff x="-1737829" y="1252712"/>
            <a:chExt cx="3363395" cy="952962"/>
          </a:xfrm>
        </p:grpSpPr>
        <p:sp>
          <p:nvSpPr>
            <p:cNvPr id="45" name="TextBox 44"/>
            <p:cNvSpPr txBox="1"/>
            <p:nvPr/>
          </p:nvSpPr>
          <p:spPr>
            <a:xfrm>
              <a:off x="-1737829" y="1618717"/>
              <a:ext cx="3363395" cy="58695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It might describe the image.</a:t>
              </a:r>
            </a:p>
          </p:txBody>
        </p:sp>
        <p:sp>
          <p:nvSpPr>
            <p:cNvPr id="46" name="TextBox 45"/>
            <p:cNvSpPr txBox="1"/>
            <p:nvPr/>
          </p:nvSpPr>
          <p:spPr>
            <a:xfrm>
              <a:off x="-1737829" y="1252712"/>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02</a:t>
              </a:r>
            </a:p>
          </p:txBody>
        </p:sp>
      </p:grpSp>
      <p:grpSp>
        <p:nvGrpSpPr>
          <p:cNvPr id="47" name="Group 46"/>
          <p:cNvGrpSpPr/>
          <p:nvPr/>
        </p:nvGrpSpPr>
        <p:grpSpPr>
          <a:xfrm>
            <a:off x="396135" y="5423100"/>
            <a:ext cx="3363395" cy="952962"/>
            <a:chOff x="-1777518" y="2458672"/>
            <a:chExt cx="3363395" cy="952962"/>
          </a:xfrm>
        </p:grpSpPr>
        <p:sp>
          <p:nvSpPr>
            <p:cNvPr id="48" name="TextBox 47"/>
            <p:cNvSpPr txBox="1"/>
            <p:nvPr/>
          </p:nvSpPr>
          <p:spPr>
            <a:xfrm>
              <a:off x="-1777518" y="2824677"/>
              <a:ext cx="3363395" cy="58695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It might describe the image.</a:t>
              </a:r>
            </a:p>
          </p:txBody>
        </p:sp>
        <p:sp>
          <p:nvSpPr>
            <p:cNvPr id="49" name="TextBox 48"/>
            <p:cNvSpPr txBox="1"/>
            <p:nvPr/>
          </p:nvSpPr>
          <p:spPr>
            <a:xfrm>
              <a:off x="-1777518" y="2458672"/>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03</a:t>
              </a:r>
            </a:p>
          </p:txBody>
        </p:sp>
      </p:grpSp>
    </p:spTree>
    <p:custDataLst>
      <p:tags r:id="rId1"/>
    </p:custDataLst>
    <p:extLst>
      <p:ext uri="{BB962C8B-B14F-4D97-AF65-F5344CB8AC3E}">
        <p14:creationId xmlns:p14="http://schemas.microsoft.com/office/powerpoint/2010/main" val="32554648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COA BLUE -, 70/40 2-column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1014602-9EBB-4492-9AA8-0E465E87FA66}"/>
              </a:ext>
            </a:extLst>
          </p:cNvPr>
          <p:cNvSpPr>
            <a:spLocks noGrp="1"/>
          </p:cNvSpPr>
          <p:nvPr>
            <p:ph type="pic" sz="quarter" idx="10"/>
          </p:nvPr>
        </p:nvSpPr>
        <p:spPr>
          <a:xfrm>
            <a:off x="0" y="0"/>
            <a:ext cx="8839200" cy="4419600"/>
          </a:xfrm>
        </p:spPr>
        <p:txBody>
          <a:bodyPr/>
          <a:lstStyle/>
          <a:p>
            <a:endParaRPr lang="en-US" dirty="0"/>
          </a:p>
        </p:txBody>
      </p:sp>
      <p:sp>
        <p:nvSpPr>
          <p:cNvPr id="7" name="Title 6"/>
          <p:cNvSpPr>
            <a:spLocks noGrp="1"/>
          </p:cNvSpPr>
          <p:nvPr>
            <p:ph type="title"/>
          </p:nvPr>
        </p:nvSpPr>
        <p:spPr>
          <a:xfrm>
            <a:off x="402336" y="825227"/>
            <a:ext cx="8303541" cy="535531"/>
          </a:xfrm>
        </p:spPr>
        <p:txBody>
          <a:bodyPr/>
          <a:lstStyle/>
          <a:p>
            <a:r>
              <a:rPr lang="en-US" dirty="0"/>
              <a:t>Click to edit Master title style</a:t>
            </a:r>
          </a:p>
        </p:txBody>
      </p:sp>
      <p:sp>
        <p:nvSpPr>
          <p:cNvPr id="5" name="Text Placeholder 4">
            <a:extLst>
              <a:ext uri="{FF2B5EF4-FFF2-40B4-BE49-F238E27FC236}">
                <a16:creationId xmlns:a16="http://schemas.microsoft.com/office/drawing/2014/main" id="{DF74A864-9A3C-4C94-BAD7-077F7532061F}"/>
              </a:ext>
            </a:extLst>
          </p:cNvPr>
          <p:cNvSpPr>
            <a:spLocks noGrp="1"/>
          </p:cNvSpPr>
          <p:nvPr>
            <p:ph type="body" sz="quarter" idx="11"/>
          </p:nvPr>
        </p:nvSpPr>
        <p:spPr>
          <a:xfrm>
            <a:off x="402336" y="4419600"/>
            <a:ext cx="3255264" cy="914400"/>
          </a:xfrm>
        </p:spPr>
        <p:txBody>
          <a:bodyPr/>
          <a:lstStyle>
            <a:lvl1pPr marL="0" indent="0">
              <a:buNone/>
              <a:defRPr/>
            </a:lvl1pPr>
          </a:lstStyle>
          <a:p>
            <a:pPr lvl="0"/>
            <a:r>
              <a:rPr lang="en-US" dirty="0"/>
              <a:t>Edit Master text styles</a:t>
            </a:r>
          </a:p>
        </p:txBody>
      </p:sp>
      <p:sp>
        <p:nvSpPr>
          <p:cNvPr id="16" name="Text Placeholder 15">
            <a:extLst>
              <a:ext uri="{FF2B5EF4-FFF2-40B4-BE49-F238E27FC236}">
                <a16:creationId xmlns:a16="http://schemas.microsoft.com/office/drawing/2014/main" id="{8AF693DF-034F-4D83-A9E5-FDE97A015F56}"/>
              </a:ext>
            </a:extLst>
          </p:cNvPr>
          <p:cNvSpPr>
            <a:spLocks noGrp="1"/>
          </p:cNvSpPr>
          <p:nvPr>
            <p:ph type="body" sz="quarter" idx="12"/>
          </p:nvPr>
        </p:nvSpPr>
        <p:spPr>
          <a:xfrm>
            <a:off x="228600" y="4953000"/>
            <a:ext cx="4038600" cy="1752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4">
            <a:extLst>
              <a:ext uri="{FF2B5EF4-FFF2-40B4-BE49-F238E27FC236}">
                <a16:creationId xmlns:a16="http://schemas.microsoft.com/office/drawing/2014/main" id="{9433D02E-A854-4EF5-AE7D-CDA3262DA4EA}"/>
              </a:ext>
            </a:extLst>
          </p:cNvPr>
          <p:cNvSpPr>
            <a:spLocks noGrp="1"/>
          </p:cNvSpPr>
          <p:nvPr>
            <p:ph type="body" sz="quarter" idx="13"/>
          </p:nvPr>
        </p:nvSpPr>
        <p:spPr>
          <a:xfrm>
            <a:off x="5050536" y="4419600"/>
            <a:ext cx="3255264" cy="914400"/>
          </a:xfrm>
        </p:spPr>
        <p:txBody>
          <a:bodyPr/>
          <a:lstStyle>
            <a:lvl1pPr marL="0" indent="0">
              <a:buNone/>
              <a:defRPr/>
            </a:lvl1pPr>
          </a:lstStyle>
          <a:p>
            <a:pPr lvl="0"/>
            <a:r>
              <a:rPr lang="en-US" dirty="0"/>
              <a:t>Edit Master text styles</a:t>
            </a:r>
          </a:p>
        </p:txBody>
      </p:sp>
      <p:sp>
        <p:nvSpPr>
          <p:cNvPr id="20" name="Text Placeholder 15">
            <a:extLst>
              <a:ext uri="{FF2B5EF4-FFF2-40B4-BE49-F238E27FC236}">
                <a16:creationId xmlns:a16="http://schemas.microsoft.com/office/drawing/2014/main" id="{65CAA0BF-8AE9-45F4-9C4A-71FC119736B9}"/>
              </a:ext>
            </a:extLst>
          </p:cNvPr>
          <p:cNvSpPr>
            <a:spLocks noGrp="1"/>
          </p:cNvSpPr>
          <p:nvPr>
            <p:ph type="body" sz="quarter" idx="14"/>
          </p:nvPr>
        </p:nvSpPr>
        <p:spPr>
          <a:xfrm>
            <a:off x="4876800" y="4953000"/>
            <a:ext cx="4038600" cy="1752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151161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dium Image Cent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510000" y="1879034"/>
            <a:ext cx="2124000" cy="3758400"/>
          </a:xfrm>
          <a:prstGeom prst="rect">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22172651"/>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Grid 6-column5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7" name="Shape 202"/>
          <p:cNvSpPr/>
          <p:nvPr/>
        </p:nvSpPr>
        <p:spPr>
          <a:xfrm flipV="1">
            <a:off x="3225976" y="1940055"/>
            <a:ext cx="0" cy="4358428"/>
          </a:xfrm>
          <a:prstGeom prst="line">
            <a:avLst/>
          </a:prstGeom>
          <a:solidFill>
            <a:srgbClr val="FFFFFF">
              <a:alpha val="50417"/>
            </a:srgbClr>
          </a:solidFill>
          <a:ln w="9525">
            <a:solidFill>
              <a:schemeClr val="accent4">
                <a:lumMod val="40000"/>
                <a:lumOff val="60000"/>
                <a:alpha val="50417"/>
              </a:schemeClr>
            </a:solidFill>
            <a:prstDash val="solid"/>
            <a:miter/>
          </a:ln>
        </p:spPr>
        <p:txBody>
          <a:bodyPr lIns="32146" rIns="32146"/>
          <a:lstStyle/>
          <a:p>
            <a:pPr lvl="0">
              <a:defRPr sz="2400"/>
            </a:pPr>
            <a:endParaRPr sz="1687"/>
          </a:p>
        </p:txBody>
      </p:sp>
      <p:sp>
        <p:nvSpPr>
          <p:cNvPr id="8" name="Shape 203"/>
          <p:cNvSpPr/>
          <p:nvPr/>
        </p:nvSpPr>
        <p:spPr>
          <a:xfrm>
            <a:off x="506250" y="4119269"/>
            <a:ext cx="8107866" cy="1"/>
          </a:xfrm>
          <a:prstGeom prst="line">
            <a:avLst/>
          </a:prstGeom>
          <a:solidFill>
            <a:srgbClr val="FFFFFF">
              <a:alpha val="50417"/>
            </a:srgbClr>
          </a:solidFill>
          <a:ln w="9525">
            <a:solidFill>
              <a:schemeClr val="accent4">
                <a:lumMod val="40000"/>
                <a:lumOff val="60000"/>
                <a:alpha val="50417"/>
              </a:schemeClr>
            </a:solidFill>
            <a:prstDash val="solid"/>
            <a:miter/>
          </a:ln>
        </p:spPr>
        <p:txBody>
          <a:bodyPr lIns="32146" rIns="32146"/>
          <a:lstStyle/>
          <a:p>
            <a:pPr lvl="0">
              <a:defRPr sz="2400"/>
            </a:pPr>
            <a:endParaRPr sz="1687"/>
          </a:p>
        </p:txBody>
      </p:sp>
      <p:sp>
        <p:nvSpPr>
          <p:cNvPr id="9" name="Shape 208"/>
          <p:cNvSpPr/>
          <p:nvPr/>
        </p:nvSpPr>
        <p:spPr>
          <a:xfrm flipV="1">
            <a:off x="5925497" y="1988696"/>
            <a:ext cx="0" cy="4309787"/>
          </a:xfrm>
          <a:prstGeom prst="line">
            <a:avLst/>
          </a:prstGeom>
          <a:solidFill>
            <a:srgbClr val="FFFFFF">
              <a:alpha val="50417"/>
            </a:srgbClr>
          </a:solidFill>
          <a:ln w="9525">
            <a:solidFill>
              <a:schemeClr val="accent4">
                <a:lumMod val="40000"/>
                <a:lumOff val="60000"/>
                <a:alpha val="50417"/>
              </a:schemeClr>
            </a:solidFill>
            <a:prstDash val="solid"/>
            <a:miter/>
          </a:ln>
        </p:spPr>
        <p:txBody>
          <a:bodyPr lIns="32146" rIns="32146"/>
          <a:lstStyle/>
          <a:p>
            <a:pPr lvl="0">
              <a:defRPr sz="2400"/>
            </a:pPr>
            <a:endParaRPr sz="1687"/>
          </a:p>
        </p:txBody>
      </p:sp>
      <p:sp>
        <p:nvSpPr>
          <p:cNvPr id="10" name="Shape 232"/>
          <p:cNvSpPr/>
          <p:nvPr/>
        </p:nvSpPr>
        <p:spPr>
          <a:xfrm>
            <a:off x="4412382" y="4432310"/>
            <a:ext cx="401374" cy="267114"/>
          </a:xfrm>
          <a:custGeom>
            <a:avLst/>
            <a:gdLst/>
            <a:ahLst/>
            <a:cxnLst>
              <a:cxn ang="0">
                <a:pos x="wd2" y="hd2"/>
              </a:cxn>
              <a:cxn ang="5400000">
                <a:pos x="wd2" y="hd2"/>
              </a:cxn>
              <a:cxn ang="10800000">
                <a:pos x="wd2" y="hd2"/>
              </a:cxn>
              <a:cxn ang="16200000">
                <a:pos x="wd2" y="hd2"/>
              </a:cxn>
            </a:cxnLst>
            <a:rect l="0" t="0" r="r" b="b"/>
            <a:pathLst>
              <a:path w="21600" h="21519" extrusionOk="0">
                <a:moveTo>
                  <a:pt x="16157" y="5093"/>
                </a:moveTo>
                <a:cubicBezTo>
                  <a:pt x="14342" y="436"/>
                  <a:pt x="14342" y="436"/>
                  <a:pt x="14342" y="436"/>
                </a:cubicBezTo>
                <a:cubicBezTo>
                  <a:pt x="14170" y="48"/>
                  <a:pt x="13824" y="-81"/>
                  <a:pt x="13565" y="48"/>
                </a:cubicBezTo>
                <a:cubicBezTo>
                  <a:pt x="13392" y="307"/>
                  <a:pt x="13306" y="824"/>
                  <a:pt x="13392" y="1212"/>
                </a:cubicBezTo>
                <a:cubicBezTo>
                  <a:pt x="14947" y="4963"/>
                  <a:pt x="14947" y="4963"/>
                  <a:pt x="14947" y="4963"/>
                </a:cubicBezTo>
                <a:cubicBezTo>
                  <a:pt x="6048" y="4963"/>
                  <a:pt x="6048" y="4963"/>
                  <a:pt x="6048" y="4963"/>
                </a:cubicBezTo>
                <a:cubicBezTo>
                  <a:pt x="2678" y="4963"/>
                  <a:pt x="0" y="9102"/>
                  <a:pt x="0" y="14017"/>
                </a:cubicBezTo>
                <a:cubicBezTo>
                  <a:pt x="0" y="17380"/>
                  <a:pt x="0" y="17380"/>
                  <a:pt x="0" y="17380"/>
                </a:cubicBezTo>
                <a:cubicBezTo>
                  <a:pt x="0" y="17768"/>
                  <a:pt x="259" y="18156"/>
                  <a:pt x="518" y="18156"/>
                </a:cubicBezTo>
                <a:cubicBezTo>
                  <a:pt x="2506" y="18156"/>
                  <a:pt x="2506" y="18156"/>
                  <a:pt x="2506" y="18156"/>
                </a:cubicBezTo>
                <a:cubicBezTo>
                  <a:pt x="2765" y="20096"/>
                  <a:pt x="3888" y="21519"/>
                  <a:pt x="5184" y="21519"/>
                </a:cubicBezTo>
                <a:cubicBezTo>
                  <a:pt x="6480" y="21519"/>
                  <a:pt x="7603" y="20096"/>
                  <a:pt x="7862" y="18285"/>
                </a:cubicBezTo>
                <a:cubicBezTo>
                  <a:pt x="13392" y="18285"/>
                  <a:pt x="13392" y="18285"/>
                  <a:pt x="13392" y="18285"/>
                </a:cubicBezTo>
                <a:cubicBezTo>
                  <a:pt x="13651" y="20096"/>
                  <a:pt x="14688" y="21519"/>
                  <a:pt x="16070" y="21519"/>
                </a:cubicBezTo>
                <a:cubicBezTo>
                  <a:pt x="17366" y="21519"/>
                  <a:pt x="18403" y="20096"/>
                  <a:pt x="18749" y="18285"/>
                </a:cubicBezTo>
                <a:cubicBezTo>
                  <a:pt x="21082" y="18285"/>
                  <a:pt x="21082" y="18285"/>
                  <a:pt x="21082" y="18285"/>
                </a:cubicBezTo>
                <a:cubicBezTo>
                  <a:pt x="21341" y="18285"/>
                  <a:pt x="21600" y="17897"/>
                  <a:pt x="21600" y="17509"/>
                </a:cubicBezTo>
                <a:cubicBezTo>
                  <a:pt x="21600" y="14017"/>
                  <a:pt x="21600" y="14017"/>
                  <a:pt x="21600" y="14017"/>
                </a:cubicBezTo>
                <a:cubicBezTo>
                  <a:pt x="21600" y="9361"/>
                  <a:pt x="19181" y="5481"/>
                  <a:pt x="16157" y="5093"/>
                </a:cubicBezTo>
                <a:close/>
                <a:moveTo>
                  <a:pt x="5184" y="19967"/>
                </a:moveTo>
                <a:cubicBezTo>
                  <a:pt x="4234" y="19967"/>
                  <a:pt x="3456" y="18803"/>
                  <a:pt x="3456" y="17380"/>
                </a:cubicBezTo>
                <a:cubicBezTo>
                  <a:pt x="3456" y="15957"/>
                  <a:pt x="4234" y="14793"/>
                  <a:pt x="5184" y="14793"/>
                </a:cubicBezTo>
                <a:cubicBezTo>
                  <a:pt x="6134" y="14793"/>
                  <a:pt x="6912" y="15957"/>
                  <a:pt x="6912" y="17380"/>
                </a:cubicBezTo>
                <a:cubicBezTo>
                  <a:pt x="6912" y="18803"/>
                  <a:pt x="6134" y="19967"/>
                  <a:pt x="5184" y="19967"/>
                </a:cubicBezTo>
                <a:close/>
                <a:moveTo>
                  <a:pt x="16070" y="19967"/>
                </a:moveTo>
                <a:cubicBezTo>
                  <a:pt x="15120" y="19967"/>
                  <a:pt x="14342" y="18803"/>
                  <a:pt x="14342" y="17380"/>
                </a:cubicBezTo>
                <a:cubicBezTo>
                  <a:pt x="14342" y="15957"/>
                  <a:pt x="15120" y="14793"/>
                  <a:pt x="16070" y="14793"/>
                </a:cubicBezTo>
                <a:cubicBezTo>
                  <a:pt x="16934" y="14793"/>
                  <a:pt x="17712" y="15957"/>
                  <a:pt x="17712" y="17380"/>
                </a:cubicBezTo>
                <a:cubicBezTo>
                  <a:pt x="17712" y="18803"/>
                  <a:pt x="16934" y="19967"/>
                  <a:pt x="16070" y="19967"/>
                </a:cubicBezTo>
                <a:close/>
                <a:moveTo>
                  <a:pt x="20563" y="16733"/>
                </a:moveTo>
                <a:cubicBezTo>
                  <a:pt x="18749" y="16733"/>
                  <a:pt x="18749" y="16733"/>
                  <a:pt x="18749" y="16733"/>
                </a:cubicBezTo>
                <a:cubicBezTo>
                  <a:pt x="18576" y="14793"/>
                  <a:pt x="17366" y="13241"/>
                  <a:pt x="16070" y="13241"/>
                </a:cubicBezTo>
                <a:cubicBezTo>
                  <a:pt x="14688" y="13241"/>
                  <a:pt x="13565" y="14793"/>
                  <a:pt x="13306" y="16733"/>
                </a:cubicBezTo>
                <a:cubicBezTo>
                  <a:pt x="7949" y="16733"/>
                  <a:pt x="7949" y="16733"/>
                  <a:pt x="7949" y="16733"/>
                </a:cubicBezTo>
                <a:cubicBezTo>
                  <a:pt x="7690" y="14793"/>
                  <a:pt x="6566" y="13241"/>
                  <a:pt x="5184" y="13241"/>
                </a:cubicBezTo>
                <a:cubicBezTo>
                  <a:pt x="3888" y="13241"/>
                  <a:pt x="2765" y="14664"/>
                  <a:pt x="2506" y="16604"/>
                </a:cubicBezTo>
                <a:cubicBezTo>
                  <a:pt x="1037" y="16604"/>
                  <a:pt x="1037" y="16604"/>
                  <a:pt x="1037" y="16604"/>
                </a:cubicBezTo>
                <a:cubicBezTo>
                  <a:pt x="1037" y="14017"/>
                  <a:pt x="1037" y="14017"/>
                  <a:pt x="1037" y="14017"/>
                </a:cubicBezTo>
                <a:cubicBezTo>
                  <a:pt x="1037" y="9878"/>
                  <a:pt x="3283" y="6515"/>
                  <a:pt x="6048" y="6515"/>
                </a:cubicBezTo>
                <a:cubicBezTo>
                  <a:pt x="15552" y="6515"/>
                  <a:pt x="15552" y="6515"/>
                  <a:pt x="15552" y="6515"/>
                </a:cubicBezTo>
                <a:cubicBezTo>
                  <a:pt x="18317" y="6515"/>
                  <a:pt x="20563" y="9878"/>
                  <a:pt x="20563" y="14017"/>
                </a:cubicBezTo>
                <a:lnTo>
                  <a:pt x="20563" y="16733"/>
                </a:lnTo>
                <a:close/>
              </a:path>
            </a:pathLst>
          </a:custGeom>
          <a:solidFill>
            <a:schemeClr val="accent5"/>
          </a:solidFill>
          <a:ln w="12700">
            <a:miter lim="400000"/>
          </a:ln>
        </p:spPr>
        <p:txBody>
          <a:bodyPr lIns="32146" rIns="32146"/>
          <a:lstStyle/>
          <a:p>
            <a:pPr algn="l" defTabSz="642915">
              <a:defRPr sz="1800">
                <a:latin typeface="Calibri"/>
                <a:ea typeface="Calibri"/>
                <a:cs typeface="Calibri"/>
                <a:sym typeface="Calibri"/>
              </a:defRPr>
            </a:pPr>
            <a:endParaRPr sz="1266"/>
          </a:p>
        </p:txBody>
      </p:sp>
      <p:sp>
        <p:nvSpPr>
          <p:cNvPr id="11" name="Freeform 96"/>
          <p:cNvSpPr>
            <a:spLocks noEditPoints="1"/>
          </p:cNvSpPr>
          <p:nvPr/>
        </p:nvSpPr>
        <p:spPr bwMode="auto">
          <a:xfrm>
            <a:off x="1702300" y="1861400"/>
            <a:ext cx="374716" cy="457396"/>
          </a:xfrm>
          <a:custGeom>
            <a:avLst/>
            <a:gdLst>
              <a:gd name="T0" fmla="*/ 201 w 208"/>
              <a:gd name="T1" fmla="*/ 135 h 254"/>
              <a:gd name="T2" fmla="*/ 201 w 208"/>
              <a:gd name="T3" fmla="*/ 134 h 254"/>
              <a:gd name="T4" fmla="*/ 201 w 208"/>
              <a:gd name="T5" fmla="*/ 82 h 254"/>
              <a:gd name="T6" fmla="*/ 128 w 208"/>
              <a:gd name="T7" fmla="*/ 0 h 254"/>
              <a:gd name="T8" fmla="*/ 80 w 208"/>
              <a:gd name="T9" fmla="*/ 0 h 254"/>
              <a:gd name="T10" fmla="*/ 7 w 208"/>
              <a:gd name="T11" fmla="*/ 82 h 254"/>
              <a:gd name="T12" fmla="*/ 7 w 208"/>
              <a:gd name="T13" fmla="*/ 135 h 254"/>
              <a:gd name="T14" fmla="*/ 0 w 208"/>
              <a:gd name="T15" fmla="*/ 154 h 254"/>
              <a:gd name="T16" fmla="*/ 31 w 208"/>
              <a:gd name="T17" fmla="*/ 185 h 254"/>
              <a:gd name="T18" fmla="*/ 104 w 208"/>
              <a:gd name="T19" fmla="*/ 254 h 254"/>
              <a:gd name="T20" fmla="*/ 175 w 208"/>
              <a:gd name="T21" fmla="*/ 185 h 254"/>
              <a:gd name="T22" fmla="*/ 177 w 208"/>
              <a:gd name="T23" fmla="*/ 185 h 254"/>
              <a:gd name="T24" fmla="*/ 208 w 208"/>
              <a:gd name="T25" fmla="*/ 154 h 254"/>
              <a:gd name="T26" fmla="*/ 201 w 208"/>
              <a:gd name="T27" fmla="*/ 135 h 254"/>
              <a:gd name="T28" fmla="*/ 19 w 208"/>
              <a:gd name="T29" fmla="*/ 82 h 254"/>
              <a:gd name="T30" fmla="*/ 80 w 208"/>
              <a:gd name="T31" fmla="*/ 12 h 254"/>
              <a:gd name="T32" fmla="*/ 128 w 208"/>
              <a:gd name="T33" fmla="*/ 12 h 254"/>
              <a:gd name="T34" fmla="*/ 189 w 208"/>
              <a:gd name="T35" fmla="*/ 82 h 254"/>
              <a:gd name="T36" fmla="*/ 189 w 208"/>
              <a:gd name="T37" fmla="*/ 126 h 254"/>
              <a:gd name="T38" fmla="*/ 183 w 208"/>
              <a:gd name="T39" fmla="*/ 124 h 254"/>
              <a:gd name="T40" fmla="*/ 182 w 208"/>
              <a:gd name="T41" fmla="*/ 124 h 254"/>
              <a:gd name="T42" fmla="*/ 173 w 208"/>
              <a:gd name="T43" fmla="*/ 124 h 254"/>
              <a:gd name="T44" fmla="*/ 159 w 208"/>
              <a:gd name="T45" fmla="*/ 64 h 254"/>
              <a:gd name="T46" fmla="*/ 158 w 208"/>
              <a:gd name="T47" fmla="*/ 59 h 254"/>
              <a:gd name="T48" fmla="*/ 153 w 208"/>
              <a:gd name="T49" fmla="*/ 57 h 254"/>
              <a:gd name="T50" fmla="*/ 97 w 208"/>
              <a:gd name="T51" fmla="*/ 57 h 254"/>
              <a:gd name="T52" fmla="*/ 25 w 208"/>
              <a:gd name="T53" fmla="*/ 124 h 254"/>
              <a:gd name="T54" fmla="*/ 19 w 208"/>
              <a:gd name="T55" fmla="*/ 126 h 254"/>
              <a:gd name="T56" fmla="*/ 19 w 208"/>
              <a:gd name="T57" fmla="*/ 82 h 254"/>
              <a:gd name="T58" fmla="*/ 177 w 208"/>
              <a:gd name="T59" fmla="*/ 173 h 254"/>
              <a:gd name="T60" fmla="*/ 171 w 208"/>
              <a:gd name="T61" fmla="*/ 173 h 254"/>
              <a:gd name="T62" fmla="*/ 165 w 208"/>
              <a:gd name="T63" fmla="*/ 178 h 254"/>
              <a:gd name="T64" fmla="*/ 104 w 208"/>
              <a:gd name="T65" fmla="*/ 242 h 254"/>
              <a:gd name="T66" fmla="*/ 41 w 208"/>
              <a:gd name="T67" fmla="*/ 178 h 254"/>
              <a:gd name="T68" fmla="*/ 35 w 208"/>
              <a:gd name="T69" fmla="*/ 173 h 254"/>
              <a:gd name="T70" fmla="*/ 35 w 208"/>
              <a:gd name="T71" fmla="*/ 173 h 254"/>
              <a:gd name="T72" fmla="*/ 31 w 208"/>
              <a:gd name="T73" fmla="*/ 173 h 254"/>
              <a:gd name="T74" fmla="*/ 12 w 208"/>
              <a:gd name="T75" fmla="*/ 154 h 254"/>
              <a:gd name="T76" fmla="*/ 31 w 208"/>
              <a:gd name="T77" fmla="*/ 135 h 254"/>
              <a:gd name="T78" fmla="*/ 37 w 208"/>
              <a:gd name="T79" fmla="*/ 129 h 254"/>
              <a:gd name="T80" fmla="*/ 97 w 208"/>
              <a:gd name="T81" fmla="*/ 69 h 254"/>
              <a:gd name="T82" fmla="*/ 146 w 208"/>
              <a:gd name="T83" fmla="*/ 69 h 254"/>
              <a:gd name="T84" fmla="*/ 167 w 208"/>
              <a:gd name="T85" fmla="*/ 134 h 254"/>
              <a:gd name="T86" fmla="*/ 171 w 208"/>
              <a:gd name="T87" fmla="*/ 136 h 254"/>
              <a:gd name="T88" fmla="*/ 181 w 208"/>
              <a:gd name="T89" fmla="*/ 136 h 254"/>
              <a:gd name="T90" fmla="*/ 196 w 208"/>
              <a:gd name="T91" fmla="*/ 154 h 254"/>
              <a:gd name="T92" fmla="*/ 177 w 208"/>
              <a:gd name="T93" fmla="*/ 173 h 254"/>
              <a:gd name="T94" fmla="*/ 62 w 208"/>
              <a:gd name="T95" fmla="*/ 140 h 254"/>
              <a:gd name="T96" fmla="*/ 59 w 208"/>
              <a:gd name="T97" fmla="*/ 147 h 254"/>
              <a:gd name="T98" fmla="*/ 62 w 208"/>
              <a:gd name="T99" fmla="*/ 154 h 254"/>
              <a:gd name="T100" fmla="*/ 69 w 208"/>
              <a:gd name="T101" fmla="*/ 157 h 254"/>
              <a:gd name="T102" fmla="*/ 76 w 208"/>
              <a:gd name="T103" fmla="*/ 154 h 254"/>
              <a:gd name="T104" fmla="*/ 79 w 208"/>
              <a:gd name="T105" fmla="*/ 147 h 254"/>
              <a:gd name="T106" fmla="*/ 76 w 208"/>
              <a:gd name="T107" fmla="*/ 140 h 254"/>
              <a:gd name="T108" fmla="*/ 62 w 208"/>
              <a:gd name="T109" fmla="*/ 140 h 254"/>
              <a:gd name="T110" fmla="*/ 131 w 208"/>
              <a:gd name="T111" fmla="*/ 140 h 254"/>
              <a:gd name="T112" fmla="*/ 128 w 208"/>
              <a:gd name="T113" fmla="*/ 147 h 254"/>
              <a:gd name="T114" fmla="*/ 131 w 208"/>
              <a:gd name="T115" fmla="*/ 154 h 254"/>
              <a:gd name="T116" fmla="*/ 138 w 208"/>
              <a:gd name="T117" fmla="*/ 157 h 254"/>
              <a:gd name="T118" fmla="*/ 146 w 208"/>
              <a:gd name="T119" fmla="*/ 154 h 254"/>
              <a:gd name="T120" fmla="*/ 148 w 208"/>
              <a:gd name="T121" fmla="*/ 147 h 254"/>
              <a:gd name="T122" fmla="*/ 146 w 208"/>
              <a:gd name="T123" fmla="*/ 140 h 254"/>
              <a:gd name="T124" fmla="*/ 131 w 208"/>
              <a:gd name="T125" fmla="*/ 14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254">
                <a:moveTo>
                  <a:pt x="201" y="135"/>
                </a:moveTo>
                <a:cubicBezTo>
                  <a:pt x="201" y="135"/>
                  <a:pt x="201" y="134"/>
                  <a:pt x="201" y="134"/>
                </a:cubicBezTo>
                <a:cubicBezTo>
                  <a:pt x="201" y="82"/>
                  <a:pt x="201" y="82"/>
                  <a:pt x="201" y="82"/>
                </a:cubicBezTo>
                <a:cubicBezTo>
                  <a:pt x="201" y="44"/>
                  <a:pt x="169" y="0"/>
                  <a:pt x="128" y="0"/>
                </a:cubicBezTo>
                <a:cubicBezTo>
                  <a:pt x="80" y="0"/>
                  <a:pt x="80" y="0"/>
                  <a:pt x="80" y="0"/>
                </a:cubicBezTo>
                <a:cubicBezTo>
                  <a:pt x="38" y="0"/>
                  <a:pt x="7" y="44"/>
                  <a:pt x="7" y="82"/>
                </a:cubicBezTo>
                <a:cubicBezTo>
                  <a:pt x="7" y="135"/>
                  <a:pt x="7" y="135"/>
                  <a:pt x="7" y="135"/>
                </a:cubicBezTo>
                <a:cubicBezTo>
                  <a:pt x="2" y="140"/>
                  <a:pt x="0" y="147"/>
                  <a:pt x="0" y="154"/>
                </a:cubicBezTo>
                <a:cubicBezTo>
                  <a:pt x="0" y="171"/>
                  <a:pt x="14" y="185"/>
                  <a:pt x="31" y="185"/>
                </a:cubicBezTo>
                <a:cubicBezTo>
                  <a:pt x="39" y="221"/>
                  <a:pt x="74" y="254"/>
                  <a:pt x="104" y="254"/>
                </a:cubicBezTo>
                <a:cubicBezTo>
                  <a:pt x="135" y="254"/>
                  <a:pt x="165" y="219"/>
                  <a:pt x="175" y="185"/>
                </a:cubicBezTo>
                <a:cubicBezTo>
                  <a:pt x="176" y="185"/>
                  <a:pt x="176" y="185"/>
                  <a:pt x="177" y="185"/>
                </a:cubicBezTo>
                <a:cubicBezTo>
                  <a:pt x="194" y="185"/>
                  <a:pt x="208" y="171"/>
                  <a:pt x="208" y="154"/>
                </a:cubicBezTo>
                <a:cubicBezTo>
                  <a:pt x="208" y="147"/>
                  <a:pt x="205" y="140"/>
                  <a:pt x="201" y="135"/>
                </a:cubicBezTo>
                <a:close/>
                <a:moveTo>
                  <a:pt x="19" y="82"/>
                </a:moveTo>
                <a:cubicBezTo>
                  <a:pt x="19" y="50"/>
                  <a:pt x="45" y="12"/>
                  <a:pt x="80" y="12"/>
                </a:cubicBezTo>
                <a:cubicBezTo>
                  <a:pt x="128" y="12"/>
                  <a:pt x="128" y="12"/>
                  <a:pt x="128" y="12"/>
                </a:cubicBezTo>
                <a:cubicBezTo>
                  <a:pt x="162" y="12"/>
                  <a:pt x="189" y="50"/>
                  <a:pt x="189" y="82"/>
                </a:cubicBezTo>
                <a:cubicBezTo>
                  <a:pt x="189" y="126"/>
                  <a:pt x="189" y="126"/>
                  <a:pt x="189" y="126"/>
                </a:cubicBezTo>
                <a:cubicBezTo>
                  <a:pt x="187" y="125"/>
                  <a:pt x="185" y="124"/>
                  <a:pt x="183" y="124"/>
                </a:cubicBezTo>
                <a:cubicBezTo>
                  <a:pt x="183" y="124"/>
                  <a:pt x="182" y="124"/>
                  <a:pt x="182" y="124"/>
                </a:cubicBezTo>
                <a:cubicBezTo>
                  <a:pt x="173" y="124"/>
                  <a:pt x="173" y="124"/>
                  <a:pt x="173" y="124"/>
                </a:cubicBezTo>
                <a:cubicBezTo>
                  <a:pt x="149" y="102"/>
                  <a:pt x="159" y="65"/>
                  <a:pt x="159" y="64"/>
                </a:cubicBezTo>
                <a:cubicBezTo>
                  <a:pt x="160" y="63"/>
                  <a:pt x="159" y="61"/>
                  <a:pt x="158" y="59"/>
                </a:cubicBezTo>
                <a:cubicBezTo>
                  <a:pt x="157" y="58"/>
                  <a:pt x="155" y="57"/>
                  <a:pt x="153" y="57"/>
                </a:cubicBezTo>
                <a:cubicBezTo>
                  <a:pt x="97" y="57"/>
                  <a:pt x="97" y="57"/>
                  <a:pt x="97" y="57"/>
                </a:cubicBezTo>
                <a:cubicBezTo>
                  <a:pt x="59" y="57"/>
                  <a:pt x="28" y="86"/>
                  <a:pt x="25" y="124"/>
                </a:cubicBezTo>
                <a:cubicBezTo>
                  <a:pt x="23" y="124"/>
                  <a:pt x="21" y="125"/>
                  <a:pt x="19" y="126"/>
                </a:cubicBezTo>
                <a:lnTo>
                  <a:pt x="19" y="82"/>
                </a:lnTo>
                <a:close/>
                <a:moveTo>
                  <a:pt x="177" y="173"/>
                </a:moveTo>
                <a:cubicBezTo>
                  <a:pt x="176" y="173"/>
                  <a:pt x="172" y="173"/>
                  <a:pt x="171" y="173"/>
                </a:cubicBezTo>
                <a:cubicBezTo>
                  <a:pt x="168" y="173"/>
                  <a:pt x="166" y="175"/>
                  <a:pt x="165" y="178"/>
                </a:cubicBezTo>
                <a:cubicBezTo>
                  <a:pt x="157" y="208"/>
                  <a:pt x="130" y="242"/>
                  <a:pt x="104" y="242"/>
                </a:cubicBezTo>
                <a:cubicBezTo>
                  <a:pt x="78" y="242"/>
                  <a:pt x="46" y="210"/>
                  <a:pt x="41" y="178"/>
                </a:cubicBezTo>
                <a:cubicBezTo>
                  <a:pt x="41" y="175"/>
                  <a:pt x="38" y="173"/>
                  <a:pt x="35" y="173"/>
                </a:cubicBezTo>
                <a:cubicBezTo>
                  <a:pt x="35" y="173"/>
                  <a:pt x="35" y="173"/>
                  <a:pt x="35" y="173"/>
                </a:cubicBezTo>
                <a:cubicBezTo>
                  <a:pt x="35" y="173"/>
                  <a:pt x="31" y="173"/>
                  <a:pt x="31" y="173"/>
                </a:cubicBezTo>
                <a:cubicBezTo>
                  <a:pt x="20" y="173"/>
                  <a:pt x="12" y="165"/>
                  <a:pt x="12" y="154"/>
                </a:cubicBezTo>
                <a:cubicBezTo>
                  <a:pt x="12" y="144"/>
                  <a:pt x="20" y="135"/>
                  <a:pt x="31" y="135"/>
                </a:cubicBezTo>
                <a:cubicBezTo>
                  <a:pt x="34" y="135"/>
                  <a:pt x="37" y="132"/>
                  <a:pt x="37" y="129"/>
                </a:cubicBezTo>
                <a:cubicBezTo>
                  <a:pt x="37" y="96"/>
                  <a:pt x="64" y="69"/>
                  <a:pt x="97" y="69"/>
                </a:cubicBezTo>
                <a:cubicBezTo>
                  <a:pt x="146" y="69"/>
                  <a:pt x="146" y="69"/>
                  <a:pt x="146" y="69"/>
                </a:cubicBezTo>
                <a:cubicBezTo>
                  <a:pt x="144" y="83"/>
                  <a:pt x="142" y="114"/>
                  <a:pt x="167" y="134"/>
                </a:cubicBezTo>
                <a:cubicBezTo>
                  <a:pt x="168" y="135"/>
                  <a:pt x="170" y="136"/>
                  <a:pt x="171" y="136"/>
                </a:cubicBezTo>
                <a:cubicBezTo>
                  <a:pt x="181" y="136"/>
                  <a:pt x="181" y="136"/>
                  <a:pt x="181" y="136"/>
                </a:cubicBezTo>
                <a:cubicBezTo>
                  <a:pt x="190" y="138"/>
                  <a:pt x="196" y="146"/>
                  <a:pt x="196" y="154"/>
                </a:cubicBezTo>
                <a:cubicBezTo>
                  <a:pt x="196" y="165"/>
                  <a:pt x="187" y="173"/>
                  <a:pt x="177" y="173"/>
                </a:cubicBezTo>
                <a:close/>
                <a:moveTo>
                  <a:pt x="62" y="140"/>
                </a:moveTo>
                <a:cubicBezTo>
                  <a:pt x="60" y="142"/>
                  <a:pt x="59" y="144"/>
                  <a:pt x="59" y="147"/>
                </a:cubicBezTo>
                <a:cubicBezTo>
                  <a:pt x="59" y="149"/>
                  <a:pt x="60" y="152"/>
                  <a:pt x="62" y="154"/>
                </a:cubicBezTo>
                <a:cubicBezTo>
                  <a:pt x="64" y="156"/>
                  <a:pt x="66" y="157"/>
                  <a:pt x="69" y="157"/>
                </a:cubicBezTo>
                <a:cubicBezTo>
                  <a:pt x="71" y="157"/>
                  <a:pt x="74" y="156"/>
                  <a:pt x="76" y="154"/>
                </a:cubicBezTo>
                <a:cubicBezTo>
                  <a:pt x="78" y="152"/>
                  <a:pt x="79" y="149"/>
                  <a:pt x="79" y="147"/>
                </a:cubicBezTo>
                <a:cubicBezTo>
                  <a:pt x="79" y="144"/>
                  <a:pt x="78" y="142"/>
                  <a:pt x="76" y="140"/>
                </a:cubicBezTo>
                <a:cubicBezTo>
                  <a:pt x="72" y="136"/>
                  <a:pt x="65" y="136"/>
                  <a:pt x="62" y="140"/>
                </a:cubicBezTo>
                <a:close/>
                <a:moveTo>
                  <a:pt x="131" y="140"/>
                </a:moveTo>
                <a:cubicBezTo>
                  <a:pt x="130" y="142"/>
                  <a:pt x="128" y="144"/>
                  <a:pt x="128" y="147"/>
                </a:cubicBezTo>
                <a:cubicBezTo>
                  <a:pt x="128" y="149"/>
                  <a:pt x="130" y="152"/>
                  <a:pt x="131" y="154"/>
                </a:cubicBezTo>
                <a:cubicBezTo>
                  <a:pt x="133" y="156"/>
                  <a:pt x="136" y="157"/>
                  <a:pt x="138" y="157"/>
                </a:cubicBezTo>
                <a:cubicBezTo>
                  <a:pt x="141" y="157"/>
                  <a:pt x="144" y="156"/>
                  <a:pt x="146" y="154"/>
                </a:cubicBezTo>
                <a:cubicBezTo>
                  <a:pt x="147" y="152"/>
                  <a:pt x="148" y="149"/>
                  <a:pt x="148" y="147"/>
                </a:cubicBezTo>
                <a:cubicBezTo>
                  <a:pt x="148" y="144"/>
                  <a:pt x="147" y="142"/>
                  <a:pt x="146" y="140"/>
                </a:cubicBezTo>
                <a:cubicBezTo>
                  <a:pt x="142" y="136"/>
                  <a:pt x="135" y="136"/>
                  <a:pt x="131" y="140"/>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2" name="Freeform 66"/>
          <p:cNvSpPr>
            <a:spLocks noEditPoints="1"/>
          </p:cNvSpPr>
          <p:nvPr/>
        </p:nvSpPr>
        <p:spPr bwMode="auto">
          <a:xfrm>
            <a:off x="7080327" y="1977231"/>
            <a:ext cx="437204" cy="341565"/>
          </a:xfrm>
          <a:custGeom>
            <a:avLst/>
            <a:gdLst>
              <a:gd name="T0" fmla="*/ 167 w 256"/>
              <a:gd name="T1" fmla="*/ 57 h 200"/>
              <a:gd name="T2" fmla="*/ 128 w 256"/>
              <a:gd name="T3" fmla="*/ 0 h 200"/>
              <a:gd name="T4" fmla="*/ 89 w 256"/>
              <a:gd name="T5" fmla="*/ 57 h 200"/>
              <a:gd name="T6" fmla="*/ 101 w 256"/>
              <a:gd name="T7" fmla="*/ 40 h 200"/>
              <a:gd name="T8" fmla="*/ 155 w 256"/>
              <a:gd name="T9" fmla="*/ 40 h 200"/>
              <a:gd name="T10" fmla="*/ 128 w 256"/>
              <a:gd name="T11" fmla="*/ 84 h 200"/>
              <a:gd name="T12" fmla="*/ 101 w 256"/>
              <a:gd name="T13" fmla="*/ 40 h 200"/>
              <a:gd name="T14" fmla="*/ 236 w 256"/>
              <a:gd name="T15" fmla="*/ 74 h 200"/>
              <a:gd name="T16" fmla="*/ 207 w 256"/>
              <a:gd name="T17" fmla="*/ 33 h 200"/>
              <a:gd name="T18" fmla="*/ 178 w 256"/>
              <a:gd name="T19" fmla="*/ 74 h 200"/>
              <a:gd name="T20" fmla="*/ 190 w 256"/>
              <a:gd name="T21" fmla="*/ 62 h 200"/>
              <a:gd name="T22" fmla="*/ 224 w 256"/>
              <a:gd name="T23" fmla="*/ 62 h 200"/>
              <a:gd name="T24" fmla="*/ 207 w 256"/>
              <a:gd name="T25" fmla="*/ 91 h 200"/>
              <a:gd name="T26" fmla="*/ 190 w 256"/>
              <a:gd name="T27" fmla="*/ 62 h 200"/>
              <a:gd name="T28" fmla="*/ 78 w 256"/>
              <a:gd name="T29" fmla="*/ 74 h 200"/>
              <a:gd name="T30" fmla="*/ 49 w 256"/>
              <a:gd name="T31" fmla="*/ 33 h 200"/>
              <a:gd name="T32" fmla="*/ 20 w 256"/>
              <a:gd name="T33" fmla="*/ 74 h 200"/>
              <a:gd name="T34" fmla="*/ 32 w 256"/>
              <a:gd name="T35" fmla="*/ 62 h 200"/>
              <a:gd name="T36" fmla="*/ 66 w 256"/>
              <a:gd name="T37" fmla="*/ 62 h 200"/>
              <a:gd name="T38" fmla="*/ 49 w 256"/>
              <a:gd name="T39" fmla="*/ 91 h 200"/>
              <a:gd name="T40" fmla="*/ 32 w 256"/>
              <a:gd name="T41" fmla="*/ 62 h 200"/>
              <a:gd name="T42" fmla="*/ 173 w 256"/>
              <a:gd name="T43" fmla="*/ 127 h 200"/>
              <a:gd name="T44" fmla="*/ 10 w 256"/>
              <a:gd name="T45" fmla="*/ 134 h 200"/>
              <a:gd name="T46" fmla="*/ 0 w 256"/>
              <a:gd name="T47" fmla="*/ 194 h 200"/>
              <a:gd name="T48" fmla="*/ 250 w 256"/>
              <a:gd name="T49" fmla="*/ 200 h 200"/>
              <a:gd name="T50" fmla="*/ 256 w 256"/>
              <a:gd name="T51" fmla="*/ 151 h 200"/>
              <a:gd name="T52" fmla="*/ 67 w 256"/>
              <a:gd name="T53" fmla="*/ 140 h 200"/>
              <a:gd name="T54" fmla="*/ 59 w 256"/>
              <a:gd name="T55" fmla="*/ 188 h 200"/>
              <a:gd name="T56" fmla="*/ 12 w 256"/>
              <a:gd name="T57" fmla="*/ 151 h 200"/>
              <a:gd name="T58" fmla="*/ 70 w 256"/>
              <a:gd name="T59" fmla="*/ 136 h 200"/>
              <a:gd name="T60" fmla="*/ 185 w 256"/>
              <a:gd name="T61" fmla="*/ 188 h 200"/>
              <a:gd name="T62" fmla="*/ 71 w 256"/>
              <a:gd name="T63" fmla="*/ 159 h 200"/>
              <a:gd name="T64" fmla="*/ 169 w 256"/>
              <a:gd name="T65" fmla="*/ 139 h 200"/>
              <a:gd name="T66" fmla="*/ 181 w 256"/>
              <a:gd name="T67" fmla="*/ 148 h 200"/>
              <a:gd name="T68" fmla="*/ 185 w 256"/>
              <a:gd name="T69" fmla="*/ 188 h 200"/>
              <a:gd name="T70" fmla="*/ 197 w 256"/>
              <a:gd name="T71" fmla="*/ 188 h 200"/>
              <a:gd name="T72" fmla="*/ 189 w 256"/>
              <a:gd name="T73" fmla="*/ 140 h 200"/>
              <a:gd name="T74" fmla="*/ 240 w 256"/>
              <a:gd name="T75" fmla="*/ 145 h 200"/>
              <a:gd name="T76" fmla="*/ 244 w 256"/>
              <a:gd name="T77"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6" h="200">
                <a:moveTo>
                  <a:pt x="128" y="96"/>
                </a:moveTo>
                <a:cubicBezTo>
                  <a:pt x="150" y="96"/>
                  <a:pt x="167" y="78"/>
                  <a:pt x="167" y="57"/>
                </a:cubicBezTo>
                <a:cubicBezTo>
                  <a:pt x="167" y="40"/>
                  <a:pt x="167" y="40"/>
                  <a:pt x="167" y="40"/>
                </a:cubicBezTo>
                <a:cubicBezTo>
                  <a:pt x="167" y="18"/>
                  <a:pt x="150" y="0"/>
                  <a:pt x="128" y="0"/>
                </a:cubicBezTo>
                <a:cubicBezTo>
                  <a:pt x="106" y="0"/>
                  <a:pt x="89" y="18"/>
                  <a:pt x="89" y="40"/>
                </a:cubicBezTo>
                <a:cubicBezTo>
                  <a:pt x="89" y="57"/>
                  <a:pt x="89" y="57"/>
                  <a:pt x="89" y="57"/>
                </a:cubicBezTo>
                <a:cubicBezTo>
                  <a:pt x="89" y="78"/>
                  <a:pt x="106" y="96"/>
                  <a:pt x="128" y="96"/>
                </a:cubicBezTo>
                <a:close/>
                <a:moveTo>
                  <a:pt x="101" y="40"/>
                </a:moveTo>
                <a:cubicBezTo>
                  <a:pt x="101" y="25"/>
                  <a:pt x="113" y="12"/>
                  <a:pt x="128" y="12"/>
                </a:cubicBezTo>
                <a:cubicBezTo>
                  <a:pt x="143" y="12"/>
                  <a:pt x="155" y="25"/>
                  <a:pt x="155" y="40"/>
                </a:cubicBezTo>
                <a:cubicBezTo>
                  <a:pt x="155" y="57"/>
                  <a:pt x="155" y="57"/>
                  <a:pt x="155" y="57"/>
                </a:cubicBezTo>
                <a:cubicBezTo>
                  <a:pt x="155" y="72"/>
                  <a:pt x="143" y="84"/>
                  <a:pt x="128" y="84"/>
                </a:cubicBezTo>
                <a:cubicBezTo>
                  <a:pt x="113" y="84"/>
                  <a:pt x="101" y="72"/>
                  <a:pt x="101" y="57"/>
                </a:cubicBezTo>
                <a:lnTo>
                  <a:pt x="101" y="40"/>
                </a:lnTo>
                <a:close/>
                <a:moveTo>
                  <a:pt x="207" y="103"/>
                </a:moveTo>
                <a:cubicBezTo>
                  <a:pt x="223" y="103"/>
                  <a:pt x="236" y="90"/>
                  <a:pt x="236" y="74"/>
                </a:cubicBezTo>
                <a:cubicBezTo>
                  <a:pt x="236" y="62"/>
                  <a:pt x="236" y="62"/>
                  <a:pt x="236" y="62"/>
                </a:cubicBezTo>
                <a:cubicBezTo>
                  <a:pt x="236" y="46"/>
                  <a:pt x="223" y="33"/>
                  <a:pt x="207" y="33"/>
                </a:cubicBezTo>
                <a:cubicBezTo>
                  <a:pt x="191" y="33"/>
                  <a:pt x="178" y="46"/>
                  <a:pt x="178" y="62"/>
                </a:cubicBezTo>
                <a:cubicBezTo>
                  <a:pt x="178" y="74"/>
                  <a:pt x="178" y="74"/>
                  <a:pt x="178" y="74"/>
                </a:cubicBezTo>
                <a:cubicBezTo>
                  <a:pt x="178" y="90"/>
                  <a:pt x="191" y="103"/>
                  <a:pt x="207" y="103"/>
                </a:cubicBezTo>
                <a:close/>
                <a:moveTo>
                  <a:pt x="190" y="62"/>
                </a:moveTo>
                <a:cubicBezTo>
                  <a:pt x="190" y="53"/>
                  <a:pt x="198" y="45"/>
                  <a:pt x="207" y="45"/>
                </a:cubicBezTo>
                <a:cubicBezTo>
                  <a:pt x="217" y="45"/>
                  <a:pt x="224" y="53"/>
                  <a:pt x="224" y="62"/>
                </a:cubicBezTo>
                <a:cubicBezTo>
                  <a:pt x="224" y="74"/>
                  <a:pt x="224" y="74"/>
                  <a:pt x="224" y="74"/>
                </a:cubicBezTo>
                <a:cubicBezTo>
                  <a:pt x="224" y="83"/>
                  <a:pt x="217" y="91"/>
                  <a:pt x="207" y="91"/>
                </a:cubicBezTo>
                <a:cubicBezTo>
                  <a:pt x="198" y="91"/>
                  <a:pt x="190" y="83"/>
                  <a:pt x="190" y="74"/>
                </a:cubicBezTo>
                <a:lnTo>
                  <a:pt x="190" y="62"/>
                </a:lnTo>
                <a:close/>
                <a:moveTo>
                  <a:pt x="49" y="103"/>
                </a:moveTo>
                <a:cubicBezTo>
                  <a:pt x="65" y="103"/>
                  <a:pt x="78" y="90"/>
                  <a:pt x="78" y="74"/>
                </a:cubicBezTo>
                <a:cubicBezTo>
                  <a:pt x="78" y="62"/>
                  <a:pt x="78" y="62"/>
                  <a:pt x="78" y="62"/>
                </a:cubicBezTo>
                <a:cubicBezTo>
                  <a:pt x="78" y="46"/>
                  <a:pt x="65" y="33"/>
                  <a:pt x="49" y="33"/>
                </a:cubicBezTo>
                <a:cubicBezTo>
                  <a:pt x="33" y="33"/>
                  <a:pt x="20" y="46"/>
                  <a:pt x="20" y="62"/>
                </a:cubicBezTo>
                <a:cubicBezTo>
                  <a:pt x="20" y="74"/>
                  <a:pt x="20" y="74"/>
                  <a:pt x="20" y="74"/>
                </a:cubicBezTo>
                <a:cubicBezTo>
                  <a:pt x="20" y="90"/>
                  <a:pt x="33" y="103"/>
                  <a:pt x="49" y="103"/>
                </a:cubicBezTo>
                <a:close/>
                <a:moveTo>
                  <a:pt x="32" y="62"/>
                </a:moveTo>
                <a:cubicBezTo>
                  <a:pt x="32" y="53"/>
                  <a:pt x="39" y="45"/>
                  <a:pt x="49" y="45"/>
                </a:cubicBezTo>
                <a:cubicBezTo>
                  <a:pt x="58" y="45"/>
                  <a:pt x="66" y="53"/>
                  <a:pt x="66" y="62"/>
                </a:cubicBezTo>
                <a:cubicBezTo>
                  <a:pt x="66" y="74"/>
                  <a:pt x="66" y="74"/>
                  <a:pt x="66" y="74"/>
                </a:cubicBezTo>
                <a:cubicBezTo>
                  <a:pt x="66" y="83"/>
                  <a:pt x="58" y="91"/>
                  <a:pt x="49" y="91"/>
                </a:cubicBezTo>
                <a:cubicBezTo>
                  <a:pt x="39" y="91"/>
                  <a:pt x="32" y="83"/>
                  <a:pt x="32" y="74"/>
                </a:cubicBezTo>
                <a:lnTo>
                  <a:pt x="32" y="62"/>
                </a:lnTo>
                <a:close/>
                <a:moveTo>
                  <a:pt x="246" y="134"/>
                </a:moveTo>
                <a:cubicBezTo>
                  <a:pt x="224" y="122"/>
                  <a:pt x="197" y="120"/>
                  <a:pt x="173" y="127"/>
                </a:cubicBezTo>
                <a:cubicBezTo>
                  <a:pt x="146" y="111"/>
                  <a:pt x="110" y="111"/>
                  <a:pt x="83" y="127"/>
                </a:cubicBezTo>
                <a:cubicBezTo>
                  <a:pt x="59" y="120"/>
                  <a:pt x="32" y="122"/>
                  <a:pt x="10" y="134"/>
                </a:cubicBezTo>
                <a:cubicBezTo>
                  <a:pt x="4" y="138"/>
                  <a:pt x="0" y="144"/>
                  <a:pt x="0" y="151"/>
                </a:cubicBezTo>
                <a:cubicBezTo>
                  <a:pt x="0" y="194"/>
                  <a:pt x="0" y="194"/>
                  <a:pt x="0" y="194"/>
                </a:cubicBezTo>
                <a:cubicBezTo>
                  <a:pt x="0" y="198"/>
                  <a:pt x="3" y="200"/>
                  <a:pt x="6" y="200"/>
                </a:cubicBezTo>
                <a:cubicBezTo>
                  <a:pt x="250" y="200"/>
                  <a:pt x="250" y="200"/>
                  <a:pt x="250" y="200"/>
                </a:cubicBezTo>
                <a:cubicBezTo>
                  <a:pt x="253" y="200"/>
                  <a:pt x="256" y="198"/>
                  <a:pt x="256" y="194"/>
                </a:cubicBezTo>
                <a:cubicBezTo>
                  <a:pt x="256" y="151"/>
                  <a:pt x="256" y="151"/>
                  <a:pt x="256" y="151"/>
                </a:cubicBezTo>
                <a:cubicBezTo>
                  <a:pt x="256" y="144"/>
                  <a:pt x="252" y="138"/>
                  <a:pt x="246" y="134"/>
                </a:cubicBezTo>
                <a:close/>
                <a:moveTo>
                  <a:pt x="67" y="140"/>
                </a:moveTo>
                <a:cubicBezTo>
                  <a:pt x="62" y="145"/>
                  <a:pt x="59" y="151"/>
                  <a:pt x="59" y="159"/>
                </a:cubicBezTo>
                <a:cubicBezTo>
                  <a:pt x="59" y="188"/>
                  <a:pt x="59" y="188"/>
                  <a:pt x="59" y="188"/>
                </a:cubicBezTo>
                <a:cubicBezTo>
                  <a:pt x="12" y="188"/>
                  <a:pt x="12" y="188"/>
                  <a:pt x="12" y="188"/>
                </a:cubicBezTo>
                <a:cubicBezTo>
                  <a:pt x="12" y="151"/>
                  <a:pt x="12" y="151"/>
                  <a:pt x="12" y="151"/>
                </a:cubicBezTo>
                <a:cubicBezTo>
                  <a:pt x="12" y="149"/>
                  <a:pt x="13" y="146"/>
                  <a:pt x="16" y="145"/>
                </a:cubicBezTo>
                <a:cubicBezTo>
                  <a:pt x="32" y="136"/>
                  <a:pt x="52" y="133"/>
                  <a:pt x="70" y="136"/>
                </a:cubicBezTo>
                <a:cubicBezTo>
                  <a:pt x="69" y="138"/>
                  <a:pt x="68" y="139"/>
                  <a:pt x="67" y="140"/>
                </a:cubicBezTo>
                <a:close/>
                <a:moveTo>
                  <a:pt x="185" y="188"/>
                </a:moveTo>
                <a:cubicBezTo>
                  <a:pt x="71" y="188"/>
                  <a:pt x="71" y="188"/>
                  <a:pt x="71" y="188"/>
                </a:cubicBezTo>
                <a:cubicBezTo>
                  <a:pt x="71" y="159"/>
                  <a:pt x="71" y="159"/>
                  <a:pt x="71" y="159"/>
                </a:cubicBezTo>
                <a:cubicBezTo>
                  <a:pt x="71" y="155"/>
                  <a:pt x="72" y="151"/>
                  <a:pt x="75" y="148"/>
                </a:cubicBezTo>
                <a:cubicBezTo>
                  <a:pt x="100" y="123"/>
                  <a:pt x="140" y="120"/>
                  <a:pt x="169" y="139"/>
                </a:cubicBezTo>
                <a:cubicBezTo>
                  <a:pt x="169" y="139"/>
                  <a:pt x="169" y="139"/>
                  <a:pt x="169" y="139"/>
                </a:cubicBezTo>
                <a:cubicBezTo>
                  <a:pt x="173" y="142"/>
                  <a:pt x="177" y="145"/>
                  <a:pt x="181" y="148"/>
                </a:cubicBezTo>
                <a:cubicBezTo>
                  <a:pt x="184" y="151"/>
                  <a:pt x="185" y="155"/>
                  <a:pt x="185" y="159"/>
                </a:cubicBezTo>
                <a:lnTo>
                  <a:pt x="185" y="188"/>
                </a:lnTo>
                <a:close/>
                <a:moveTo>
                  <a:pt x="244" y="188"/>
                </a:moveTo>
                <a:cubicBezTo>
                  <a:pt x="197" y="188"/>
                  <a:pt x="197" y="188"/>
                  <a:pt x="197" y="188"/>
                </a:cubicBezTo>
                <a:cubicBezTo>
                  <a:pt x="197" y="159"/>
                  <a:pt x="197" y="159"/>
                  <a:pt x="197" y="159"/>
                </a:cubicBezTo>
                <a:cubicBezTo>
                  <a:pt x="197" y="151"/>
                  <a:pt x="194" y="145"/>
                  <a:pt x="189" y="140"/>
                </a:cubicBezTo>
                <a:cubicBezTo>
                  <a:pt x="188" y="139"/>
                  <a:pt x="187" y="138"/>
                  <a:pt x="186" y="136"/>
                </a:cubicBezTo>
                <a:cubicBezTo>
                  <a:pt x="204" y="133"/>
                  <a:pt x="223" y="136"/>
                  <a:pt x="240" y="145"/>
                </a:cubicBezTo>
                <a:cubicBezTo>
                  <a:pt x="242" y="146"/>
                  <a:pt x="244" y="149"/>
                  <a:pt x="244" y="151"/>
                </a:cubicBezTo>
                <a:lnTo>
                  <a:pt x="244" y="188"/>
                </a:ln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3" name="Freeform 116"/>
          <p:cNvSpPr>
            <a:spLocks noEditPoints="1"/>
          </p:cNvSpPr>
          <p:nvPr/>
        </p:nvSpPr>
        <p:spPr bwMode="auto">
          <a:xfrm>
            <a:off x="4416249" y="1910041"/>
            <a:ext cx="393641" cy="408755"/>
          </a:xfrm>
          <a:custGeom>
            <a:avLst/>
            <a:gdLst>
              <a:gd name="T0" fmla="*/ 81 w 252"/>
              <a:gd name="T1" fmla="*/ 169 h 262"/>
              <a:gd name="T2" fmla="*/ 91 w 252"/>
              <a:gd name="T3" fmla="*/ 179 h 262"/>
              <a:gd name="T4" fmla="*/ 101 w 252"/>
              <a:gd name="T5" fmla="*/ 169 h 262"/>
              <a:gd name="T6" fmla="*/ 84 w 252"/>
              <a:gd name="T7" fmla="*/ 162 h 262"/>
              <a:gd name="T8" fmla="*/ 167 w 252"/>
              <a:gd name="T9" fmla="*/ 176 h 262"/>
              <a:gd name="T10" fmla="*/ 167 w 252"/>
              <a:gd name="T11" fmla="*/ 162 h 262"/>
              <a:gd name="T12" fmla="*/ 150 w 252"/>
              <a:gd name="T13" fmla="*/ 169 h 262"/>
              <a:gd name="T14" fmla="*/ 160 w 252"/>
              <a:gd name="T15" fmla="*/ 179 h 262"/>
              <a:gd name="T16" fmla="*/ 226 w 252"/>
              <a:gd name="T17" fmla="*/ 142 h 262"/>
              <a:gd name="T18" fmla="*/ 86 w 252"/>
              <a:gd name="T19" fmla="*/ 45 h 262"/>
              <a:gd name="T20" fmla="*/ 22 w 252"/>
              <a:gd name="T21" fmla="*/ 145 h 262"/>
              <a:gd name="T22" fmla="*/ 0 w 252"/>
              <a:gd name="T23" fmla="*/ 161 h 262"/>
              <a:gd name="T24" fmla="*/ 70 w 252"/>
              <a:gd name="T25" fmla="*/ 228 h 262"/>
              <a:gd name="T26" fmla="*/ 126 w 252"/>
              <a:gd name="T27" fmla="*/ 262 h 262"/>
              <a:gd name="T28" fmla="*/ 126 w 252"/>
              <a:gd name="T29" fmla="*/ 262 h 262"/>
              <a:gd name="T30" fmla="*/ 166 w 252"/>
              <a:gd name="T31" fmla="*/ 245 h 262"/>
              <a:gd name="T32" fmla="*/ 184 w 252"/>
              <a:gd name="T33" fmla="*/ 229 h 262"/>
              <a:gd name="T34" fmla="*/ 252 w 252"/>
              <a:gd name="T35" fmla="*/ 161 h 262"/>
              <a:gd name="T36" fmla="*/ 187 w 252"/>
              <a:gd name="T37" fmla="*/ 175 h 262"/>
              <a:gd name="T38" fmla="*/ 126 w 252"/>
              <a:gd name="T39" fmla="*/ 250 h 262"/>
              <a:gd name="T40" fmla="*/ 65 w 252"/>
              <a:gd name="T41" fmla="*/ 175 h 262"/>
              <a:gd name="T42" fmla="*/ 105 w 252"/>
              <a:gd name="T43" fmla="*/ 107 h 262"/>
              <a:gd name="T44" fmla="*/ 187 w 252"/>
              <a:gd name="T45" fmla="*/ 175 h 262"/>
              <a:gd name="T46" fmla="*/ 189 w 252"/>
              <a:gd name="T47" fmla="*/ 216 h 262"/>
              <a:gd name="T48" fmla="*/ 199 w 252"/>
              <a:gd name="T49" fmla="*/ 145 h 262"/>
              <a:gd name="T50" fmla="*/ 99 w 252"/>
              <a:gd name="T51" fmla="*/ 80 h 262"/>
              <a:gd name="T52" fmla="*/ 89 w 252"/>
              <a:gd name="T53" fmla="*/ 85 h 262"/>
              <a:gd name="T54" fmla="*/ 56 w 252"/>
              <a:gd name="T55" fmla="*/ 140 h 262"/>
              <a:gd name="T56" fmla="*/ 53 w 252"/>
              <a:gd name="T57" fmla="*/ 175 h 262"/>
              <a:gd name="T58" fmla="*/ 29 w 252"/>
              <a:gd name="T59" fmla="*/ 203 h 262"/>
              <a:gd name="T60" fmla="*/ 32 w 252"/>
              <a:gd name="T61" fmla="*/ 153 h 262"/>
              <a:gd name="T62" fmla="*/ 50 w 252"/>
              <a:gd name="T63" fmla="*/ 62 h 262"/>
              <a:gd name="T64" fmla="*/ 91 w 252"/>
              <a:gd name="T65" fmla="*/ 56 h 262"/>
              <a:gd name="T66" fmla="*/ 214 w 252"/>
              <a:gd name="T67" fmla="*/ 146 h 262"/>
              <a:gd name="T68" fmla="*/ 240 w 252"/>
              <a:gd name="T69" fmla="*/ 165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 h="262">
                <a:moveTo>
                  <a:pt x="84" y="162"/>
                </a:moveTo>
                <a:cubicBezTo>
                  <a:pt x="82" y="163"/>
                  <a:pt x="81" y="166"/>
                  <a:pt x="81" y="169"/>
                </a:cubicBezTo>
                <a:cubicBezTo>
                  <a:pt x="81" y="171"/>
                  <a:pt x="82" y="174"/>
                  <a:pt x="84" y="176"/>
                </a:cubicBezTo>
                <a:cubicBezTo>
                  <a:pt x="86" y="178"/>
                  <a:pt x="89" y="179"/>
                  <a:pt x="91" y="179"/>
                </a:cubicBezTo>
                <a:cubicBezTo>
                  <a:pt x="94" y="179"/>
                  <a:pt x="97" y="178"/>
                  <a:pt x="98" y="176"/>
                </a:cubicBezTo>
                <a:cubicBezTo>
                  <a:pt x="100" y="174"/>
                  <a:pt x="101" y="171"/>
                  <a:pt x="101" y="169"/>
                </a:cubicBezTo>
                <a:cubicBezTo>
                  <a:pt x="101" y="166"/>
                  <a:pt x="100" y="163"/>
                  <a:pt x="98" y="162"/>
                </a:cubicBezTo>
                <a:cubicBezTo>
                  <a:pt x="95" y="158"/>
                  <a:pt x="88" y="158"/>
                  <a:pt x="84" y="162"/>
                </a:cubicBezTo>
                <a:close/>
                <a:moveTo>
                  <a:pt x="160" y="179"/>
                </a:moveTo>
                <a:cubicBezTo>
                  <a:pt x="163" y="179"/>
                  <a:pt x="166" y="178"/>
                  <a:pt x="167" y="176"/>
                </a:cubicBezTo>
                <a:cubicBezTo>
                  <a:pt x="169" y="174"/>
                  <a:pt x="170" y="171"/>
                  <a:pt x="170" y="169"/>
                </a:cubicBezTo>
                <a:cubicBezTo>
                  <a:pt x="170" y="166"/>
                  <a:pt x="169" y="163"/>
                  <a:pt x="167" y="162"/>
                </a:cubicBezTo>
                <a:cubicBezTo>
                  <a:pt x="164" y="158"/>
                  <a:pt x="157" y="158"/>
                  <a:pt x="153" y="162"/>
                </a:cubicBezTo>
                <a:cubicBezTo>
                  <a:pt x="151" y="163"/>
                  <a:pt x="150" y="166"/>
                  <a:pt x="150" y="169"/>
                </a:cubicBezTo>
                <a:cubicBezTo>
                  <a:pt x="150" y="171"/>
                  <a:pt x="151" y="174"/>
                  <a:pt x="153" y="176"/>
                </a:cubicBezTo>
                <a:cubicBezTo>
                  <a:pt x="155" y="178"/>
                  <a:pt x="158" y="179"/>
                  <a:pt x="160" y="179"/>
                </a:cubicBezTo>
                <a:close/>
                <a:moveTo>
                  <a:pt x="249" y="156"/>
                </a:moveTo>
                <a:cubicBezTo>
                  <a:pt x="226" y="142"/>
                  <a:pt x="226" y="142"/>
                  <a:pt x="226" y="142"/>
                </a:cubicBezTo>
                <a:cubicBezTo>
                  <a:pt x="226" y="73"/>
                  <a:pt x="211" y="30"/>
                  <a:pt x="181" y="17"/>
                </a:cubicBezTo>
                <a:cubicBezTo>
                  <a:pt x="144" y="0"/>
                  <a:pt x="97" y="36"/>
                  <a:pt x="86" y="45"/>
                </a:cubicBezTo>
                <a:cubicBezTo>
                  <a:pt x="78" y="43"/>
                  <a:pt x="58" y="40"/>
                  <a:pt x="42" y="53"/>
                </a:cubicBezTo>
                <a:cubicBezTo>
                  <a:pt x="23" y="68"/>
                  <a:pt x="17" y="99"/>
                  <a:pt x="22" y="145"/>
                </a:cubicBezTo>
                <a:cubicBezTo>
                  <a:pt x="3" y="156"/>
                  <a:pt x="3" y="156"/>
                  <a:pt x="3" y="156"/>
                </a:cubicBezTo>
                <a:cubicBezTo>
                  <a:pt x="1" y="157"/>
                  <a:pt x="0" y="159"/>
                  <a:pt x="0" y="161"/>
                </a:cubicBezTo>
                <a:cubicBezTo>
                  <a:pt x="0" y="162"/>
                  <a:pt x="0" y="192"/>
                  <a:pt x="21" y="211"/>
                </a:cubicBezTo>
                <a:cubicBezTo>
                  <a:pt x="33" y="223"/>
                  <a:pt x="50" y="229"/>
                  <a:pt x="70" y="228"/>
                </a:cubicBezTo>
                <a:cubicBezTo>
                  <a:pt x="75" y="234"/>
                  <a:pt x="80" y="240"/>
                  <a:pt x="86" y="245"/>
                </a:cubicBezTo>
                <a:cubicBezTo>
                  <a:pt x="99" y="256"/>
                  <a:pt x="113" y="262"/>
                  <a:pt x="126" y="262"/>
                </a:cubicBezTo>
                <a:cubicBezTo>
                  <a:pt x="126" y="262"/>
                  <a:pt x="126" y="262"/>
                  <a:pt x="126" y="262"/>
                </a:cubicBezTo>
                <a:cubicBezTo>
                  <a:pt x="126" y="262"/>
                  <a:pt x="126" y="262"/>
                  <a:pt x="126" y="262"/>
                </a:cubicBezTo>
                <a:cubicBezTo>
                  <a:pt x="126" y="262"/>
                  <a:pt x="126" y="262"/>
                  <a:pt x="126" y="262"/>
                </a:cubicBezTo>
                <a:cubicBezTo>
                  <a:pt x="139" y="262"/>
                  <a:pt x="153" y="256"/>
                  <a:pt x="166" y="245"/>
                </a:cubicBezTo>
                <a:cubicBezTo>
                  <a:pt x="172" y="240"/>
                  <a:pt x="177" y="234"/>
                  <a:pt x="182" y="229"/>
                </a:cubicBezTo>
                <a:cubicBezTo>
                  <a:pt x="182" y="229"/>
                  <a:pt x="183" y="229"/>
                  <a:pt x="184" y="229"/>
                </a:cubicBezTo>
                <a:cubicBezTo>
                  <a:pt x="204" y="229"/>
                  <a:pt x="219" y="223"/>
                  <a:pt x="231" y="211"/>
                </a:cubicBezTo>
                <a:cubicBezTo>
                  <a:pt x="252" y="192"/>
                  <a:pt x="252" y="162"/>
                  <a:pt x="252" y="161"/>
                </a:cubicBezTo>
                <a:cubicBezTo>
                  <a:pt x="252" y="159"/>
                  <a:pt x="251" y="157"/>
                  <a:pt x="249" y="156"/>
                </a:cubicBezTo>
                <a:close/>
                <a:moveTo>
                  <a:pt x="187" y="175"/>
                </a:moveTo>
                <a:cubicBezTo>
                  <a:pt x="187" y="199"/>
                  <a:pt x="177" y="220"/>
                  <a:pt x="158" y="236"/>
                </a:cubicBezTo>
                <a:cubicBezTo>
                  <a:pt x="147" y="245"/>
                  <a:pt x="136" y="250"/>
                  <a:pt x="126" y="250"/>
                </a:cubicBezTo>
                <a:cubicBezTo>
                  <a:pt x="116" y="250"/>
                  <a:pt x="105" y="245"/>
                  <a:pt x="94" y="236"/>
                </a:cubicBezTo>
                <a:cubicBezTo>
                  <a:pt x="74" y="220"/>
                  <a:pt x="65" y="199"/>
                  <a:pt x="65" y="175"/>
                </a:cubicBezTo>
                <a:cubicBezTo>
                  <a:pt x="65" y="149"/>
                  <a:pt x="65" y="149"/>
                  <a:pt x="65" y="149"/>
                </a:cubicBezTo>
                <a:cubicBezTo>
                  <a:pt x="73" y="143"/>
                  <a:pt x="95" y="128"/>
                  <a:pt x="105" y="107"/>
                </a:cubicBezTo>
                <a:cubicBezTo>
                  <a:pt x="120" y="124"/>
                  <a:pt x="146" y="145"/>
                  <a:pt x="187" y="150"/>
                </a:cubicBezTo>
                <a:lnTo>
                  <a:pt x="187" y="175"/>
                </a:lnTo>
                <a:close/>
                <a:moveTo>
                  <a:pt x="223" y="203"/>
                </a:moveTo>
                <a:cubicBezTo>
                  <a:pt x="214" y="211"/>
                  <a:pt x="203" y="215"/>
                  <a:pt x="189" y="216"/>
                </a:cubicBezTo>
                <a:cubicBezTo>
                  <a:pt x="196" y="204"/>
                  <a:pt x="199" y="190"/>
                  <a:pt x="199" y="175"/>
                </a:cubicBezTo>
                <a:cubicBezTo>
                  <a:pt x="199" y="145"/>
                  <a:pt x="199" y="145"/>
                  <a:pt x="199" y="145"/>
                </a:cubicBezTo>
                <a:cubicBezTo>
                  <a:pt x="199" y="142"/>
                  <a:pt x="197" y="139"/>
                  <a:pt x="194" y="139"/>
                </a:cubicBezTo>
                <a:cubicBezTo>
                  <a:pt x="127" y="132"/>
                  <a:pt x="100" y="80"/>
                  <a:pt x="99" y="80"/>
                </a:cubicBezTo>
                <a:cubicBezTo>
                  <a:pt x="98" y="77"/>
                  <a:pt x="94" y="76"/>
                  <a:pt x="91" y="77"/>
                </a:cubicBezTo>
                <a:cubicBezTo>
                  <a:pt x="88" y="79"/>
                  <a:pt x="87" y="82"/>
                  <a:pt x="89" y="85"/>
                </a:cubicBezTo>
                <a:cubicBezTo>
                  <a:pt x="89" y="86"/>
                  <a:pt x="91" y="90"/>
                  <a:pt x="96" y="97"/>
                </a:cubicBezTo>
                <a:cubicBezTo>
                  <a:pt x="89" y="121"/>
                  <a:pt x="56" y="140"/>
                  <a:pt x="56" y="140"/>
                </a:cubicBezTo>
                <a:cubicBezTo>
                  <a:pt x="54" y="141"/>
                  <a:pt x="53" y="143"/>
                  <a:pt x="53" y="145"/>
                </a:cubicBezTo>
                <a:cubicBezTo>
                  <a:pt x="53" y="175"/>
                  <a:pt x="53" y="175"/>
                  <a:pt x="53" y="175"/>
                </a:cubicBezTo>
                <a:cubicBezTo>
                  <a:pt x="53" y="190"/>
                  <a:pt x="56" y="204"/>
                  <a:pt x="62" y="216"/>
                </a:cubicBezTo>
                <a:cubicBezTo>
                  <a:pt x="49" y="215"/>
                  <a:pt x="38" y="211"/>
                  <a:pt x="29" y="203"/>
                </a:cubicBezTo>
                <a:cubicBezTo>
                  <a:pt x="16" y="190"/>
                  <a:pt x="13" y="172"/>
                  <a:pt x="13" y="165"/>
                </a:cubicBezTo>
                <a:cubicBezTo>
                  <a:pt x="32" y="153"/>
                  <a:pt x="32" y="153"/>
                  <a:pt x="32" y="153"/>
                </a:cubicBezTo>
                <a:cubicBezTo>
                  <a:pt x="34" y="152"/>
                  <a:pt x="35" y="150"/>
                  <a:pt x="35" y="147"/>
                </a:cubicBezTo>
                <a:cubicBezTo>
                  <a:pt x="29" y="104"/>
                  <a:pt x="34" y="75"/>
                  <a:pt x="50" y="62"/>
                </a:cubicBezTo>
                <a:cubicBezTo>
                  <a:pt x="64" y="50"/>
                  <a:pt x="85" y="58"/>
                  <a:pt x="85" y="58"/>
                </a:cubicBezTo>
                <a:cubicBezTo>
                  <a:pt x="87" y="58"/>
                  <a:pt x="90" y="58"/>
                  <a:pt x="91" y="56"/>
                </a:cubicBezTo>
                <a:cubicBezTo>
                  <a:pt x="92" y="56"/>
                  <a:pt x="141" y="12"/>
                  <a:pt x="176" y="28"/>
                </a:cubicBezTo>
                <a:cubicBezTo>
                  <a:pt x="201" y="39"/>
                  <a:pt x="214" y="80"/>
                  <a:pt x="214" y="146"/>
                </a:cubicBezTo>
                <a:cubicBezTo>
                  <a:pt x="214" y="148"/>
                  <a:pt x="215" y="150"/>
                  <a:pt x="217" y="151"/>
                </a:cubicBezTo>
                <a:cubicBezTo>
                  <a:pt x="240" y="165"/>
                  <a:pt x="240" y="165"/>
                  <a:pt x="240" y="165"/>
                </a:cubicBezTo>
                <a:cubicBezTo>
                  <a:pt x="239" y="172"/>
                  <a:pt x="236" y="190"/>
                  <a:pt x="223" y="203"/>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4" name="Freeform 46"/>
          <p:cNvSpPr>
            <a:spLocks noEditPoints="1"/>
          </p:cNvSpPr>
          <p:nvPr/>
        </p:nvSpPr>
        <p:spPr bwMode="auto">
          <a:xfrm>
            <a:off x="1699483" y="4386535"/>
            <a:ext cx="380350" cy="312889"/>
          </a:xfrm>
          <a:custGeom>
            <a:avLst/>
            <a:gdLst>
              <a:gd name="T0" fmla="*/ 219 w 249"/>
              <a:gd name="T1" fmla="*/ 72 h 205"/>
              <a:gd name="T2" fmla="*/ 184 w 249"/>
              <a:gd name="T3" fmla="*/ 72 h 205"/>
              <a:gd name="T4" fmla="*/ 184 w 249"/>
              <a:gd name="T5" fmla="*/ 22 h 205"/>
              <a:gd name="T6" fmla="*/ 162 w 249"/>
              <a:gd name="T7" fmla="*/ 0 h 205"/>
              <a:gd name="T8" fmla="*/ 154 w 249"/>
              <a:gd name="T9" fmla="*/ 0 h 205"/>
              <a:gd name="T10" fmla="*/ 148 w 249"/>
              <a:gd name="T11" fmla="*/ 6 h 205"/>
              <a:gd name="T12" fmla="*/ 154 w 249"/>
              <a:gd name="T13" fmla="*/ 12 h 205"/>
              <a:gd name="T14" fmla="*/ 162 w 249"/>
              <a:gd name="T15" fmla="*/ 12 h 205"/>
              <a:gd name="T16" fmla="*/ 172 w 249"/>
              <a:gd name="T17" fmla="*/ 22 h 205"/>
              <a:gd name="T18" fmla="*/ 172 w 249"/>
              <a:gd name="T19" fmla="*/ 32 h 205"/>
              <a:gd name="T20" fmla="*/ 6 w 249"/>
              <a:gd name="T21" fmla="*/ 32 h 205"/>
              <a:gd name="T22" fmla="*/ 0 w 249"/>
              <a:gd name="T23" fmla="*/ 38 h 205"/>
              <a:gd name="T24" fmla="*/ 0 w 249"/>
              <a:gd name="T25" fmla="*/ 175 h 205"/>
              <a:gd name="T26" fmla="*/ 6 w 249"/>
              <a:gd name="T27" fmla="*/ 181 h 205"/>
              <a:gd name="T28" fmla="*/ 22 w 249"/>
              <a:gd name="T29" fmla="*/ 181 h 205"/>
              <a:gd name="T30" fmla="*/ 53 w 249"/>
              <a:gd name="T31" fmla="*/ 205 h 205"/>
              <a:gd name="T32" fmla="*/ 84 w 249"/>
              <a:gd name="T33" fmla="*/ 179 h 205"/>
              <a:gd name="T34" fmla="*/ 153 w 249"/>
              <a:gd name="T35" fmla="*/ 179 h 205"/>
              <a:gd name="T36" fmla="*/ 184 w 249"/>
              <a:gd name="T37" fmla="*/ 205 h 205"/>
              <a:gd name="T38" fmla="*/ 215 w 249"/>
              <a:gd name="T39" fmla="*/ 179 h 205"/>
              <a:gd name="T40" fmla="*/ 243 w 249"/>
              <a:gd name="T41" fmla="*/ 179 h 205"/>
              <a:gd name="T42" fmla="*/ 249 w 249"/>
              <a:gd name="T43" fmla="*/ 173 h 205"/>
              <a:gd name="T44" fmla="*/ 249 w 249"/>
              <a:gd name="T45" fmla="*/ 102 h 205"/>
              <a:gd name="T46" fmla="*/ 219 w 249"/>
              <a:gd name="T47" fmla="*/ 72 h 205"/>
              <a:gd name="T48" fmla="*/ 53 w 249"/>
              <a:gd name="T49" fmla="*/ 193 h 205"/>
              <a:gd name="T50" fmla="*/ 33 w 249"/>
              <a:gd name="T51" fmla="*/ 173 h 205"/>
              <a:gd name="T52" fmla="*/ 53 w 249"/>
              <a:gd name="T53" fmla="*/ 154 h 205"/>
              <a:gd name="T54" fmla="*/ 73 w 249"/>
              <a:gd name="T55" fmla="*/ 173 h 205"/>
              <a:gd name="T56" fmla="*/ 53 w 249"/>
              <a:gd name="T57" fmla="*/ 193 h 205"/>
              <a:gd name="T58" fmla="*/ 153 w 249"/>
              <a:gd name="T59" fmla="*/ 167 h 205"/>
              <a:gd name="T60" fmla="*/ 84 w 249"/>
              <a:gd name="T61" fmla="*/ 167 h 205"/>
              <a:gd name="T62" fmla="*/ 53 w 249"/>
              <a:gd name="T63" fmla="*/ 142 h 205"/>
              <a:gd name="T64" fmla="*/ 22 w 249"/>
              <a:gd name="T65" fmla="*/ 169 h 205"/>
              <a:gd name="T66" fmla="*/ 12 w 249"/>
              <a:gd name="T67" fmla="*/ 169 h 205"/>
              <a:gd name="T68" fmla="*/ 12 w 249"/>
              <a:gd name="T69" fmla="*/ 44 h 205"/>
              <a:gd name="T70" fmla="*/ 172 w 249"/>
              <a:gd name="T71" fmla="*/ 44 h 205"/>
              <a:gd name="T72" fmla="*/ 172 w 249"/>
              <a:gd name="T73" fmla="*/ 144 h 205"/>
              <a:gd name="T74" fmla="*/ 153 w 249"/>
              <a:gd name="T75" fmla="*/ 167 h 205"/>
              <a:gd name="T76" fmla="*/ 184 w 249"/>
              <a:gd name="T77" fmla="*/ 193 h 205"/>
              <a:gd name="T78" fmla="*/ 164 w 249"/>
              <a:gd name="T79" fmla="*/ 173 h 205"/>
              <a:gd name="T80" fmla="*/ 184 w 249"/>
              <a:gd name="T81" fmla="*/ 154 h 205"/>
              <a:gd name="T82" fmla="*/ 204 w 249"/>
              <a:gd name="T83" fmla="*/ 173 h 205"/>
              <a:gd name="T84" fmla="*/ 184 w 249"/>
              <a:gd name="T85" fmla="*/ 193 h 205"/>
              <a:gd name="T86" fmla="*/ 237 w 249"/>
              <a:gd name="T87" fmla="*/ 167 h 205"/>
              <a:gd name="T88" fmla="*/ 215 w 249"/>
              <a:gd name="T89" fmla="*/ 167 h 205"/>
              <a:gd name="T90" fmla="*/ 184 w 249"/>
              <a:gd name="T91" fmla="*/ 142 h 205"/>
              <a:gd name="T92" fmla="*/ 184 w 249"/>
              <a:gd name="T93" fmla="*/ 84 h 205"/>
              <a:gd name="T94" fmla="*/ 219 w 249"/>
              <a:gd name="T95" fmla="*/ 84 h 205"/>
              <a:gd name="T96" fmla="*/ 237 w 249"/>
              <a:gd name="T97" fmla="*/ 102 h 205"/>
              <a:gd name="T98" fmla="*/ 237 w 249"/>
              <a:gd name="T99" fmla="*/ 167 h 205"/>
              <a:gd name="T100" fmla="*/ 217 w 249"/>
              <a:gd name="T101" fmla="*/ 95 h 205"/>
              <a:gd name="T102" fmla="*/ 211 w 249"/>
              <a:gd name="T103" fmla="*/ 101 h 205"/>
              <a:gd name="T104" fmla="*/ 211 w 249"/>
              <a:gd name="T105" fmla="*/ 124 h 205"/>
              <a:gd name="T106" fmla="*/ 217 w 249"/>
              <a:gd name="T107" fmla="*/ 130 h 205"/>
              <a:gd name="T108" fmla="*/ 223 w 249"/>
              <a:gd name="T109" fmla="*/ 124 h 205"/>
              <a:gd name="T110" fmla="*/ 223 w 249"/>
              <a:gd name="T111" fmla="*/ 101 h 205"/>
              <a:gd name="T112" fmla="*/ 217 w 249"/>
              <a:gd name="T113" fmla="*/ 9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9" h="205">
                <a:moveTo>
                  <a:pt x="219" y="72"/>
                </a:moveTo>
                <a:cubicBezTo>
                  <a:pt x="184" y="72"/>
                  <a:pt x="184" y="72"/>
                  <a:pt x="184" y="72"/>
                </a:cubicBezTo>
                <a:cubicBezTo>
                  <a:pt x="184" y="22"/>
                  <a:pt x="184" y="22"/>
                  <a:pt x="184" y="22"/>
                </a:cubicBezTo>
                <a:cubicBezTo>
                  <a:pt x="184" y="10"/>
                  <a:pt x="174" y="0"/>
                  <a:pt x="162" y="0"/>
                </a:cubicBezTo>
                <a:cubicBezTo>
                  <a:pt x="154" y="0"/>
                  <a:pt x="154" y="0"/>
                  <a:pt x="154" y="0"/>
                </a:cubicBezTo>
                <a:cubicBezTo>
                  <a:pt x="151" y="0"/>
                  <a:pt x="148" y="3"/>
                  <a:pt x="148" y="6"/>
                </a:cubicBezTo>
                <a:cubicBezTo>
                  <a:pt x="148" y="9"/>
                  <a:pt x="151" y="12"/>
                  <a:pt x="154" y="12"/>
                </a:cubicBezTo>
                <a:cubicBezTo>
                  <a:pt x="162" y="12"/>
                  <a:pt x="162" y="12"/>
                  <a:pt x="162" y="12"/>
                </a:cubicBezTo>
                <a:cubicBezTo>
                  <a:pt x="168" y="12"/>
                  <a:pt x="172" y="17"/>
                  <a:pt x="172" y="22"/>
                </a:cubicBezTo>
                <a:cubicBezTo>
                  <a:pt x="172" y="32"/>
                  <a:pt x="172" y="32"/>
                  <a:pt x="172" y="32"/>
                </a:cubicBezTo>
                <a:cubicBezTo>
                  <a:pt x="6" y="32"/>
                  <a:pt x="6" y="32"/>
                  <a:pt x="6" y="32"/>
                </a:cubicBezTo>
                <a:cubicBezTo>
                  <a:pt x="2" y="32"/>
                  <a:pt x="0" y="35"/>
                  <a:pt x="0" y="38"/>
                </a:cubicBezTo>
                <a:cubicBezTo>
                  <a:pt x="0" y="175"/>
                  <a:pt x="0" y="175"/>
                  <a:pt x="0" y="175"/>
                </a:cubicBezTo>
                <a:cubicBezTo>
                  <a:pt x="0" y="178"/>
                  <a:pt x="2" y="181"/>
                  <a:pt x="6" y="181"/>
                </a:cubicBezTo>
                <a:cubicBezTo>
                  <a:pt x="22" y="181"/>
                  <a:pt x="22" y="181"/>
                  <a:pt x="22" y="181"/>
                </a:cubicBezTo>
                <a:cubicBezTo>
                  <a:pt x="25" y="195"/>
                  <a:pt x="38" y="205"/>
                  <a:pt x="53" y="205"/>
                </a:cubicBezTo>
                <a:cubicBezTo>
                  <a:pt x="69" y="205"/>
                  <a:pt x="81" y="194"/>
                  <a:pt x="84" y="179"/>
                </a:cubicBezTo>
                <a:cubicBezTo>
                  <a:pt x="153" y="179"/>
                  <a:pt x="153" y="179"/>
                  <a:pt x="153" y="179"/>
                </a:cubicBezTo>
                <a:cubicBezTo>
                  <a:pt x="155" y="194"/>
                  <a:pt x="168" y="205"/>
                  <a:pt x="184" y="205"/>
                </a:cubicBezTo>
                <a:cubicBezTo>
                  <a:pt x="199" y="205"/>
                  <a:pt x="212" y="194"/>
                  <a:pt x="215" y="179"/>
                </a:cubicBezTo>
                <a:cubicBezTo>
                  <a:pt x="243" y="179"/>
                  <a:pt x="243" y="179"/>
                  <a:pt x="243" y="179"/>
                </a:cubicBezTo>
                <a:cubicBezTo>
                  <a:pt x="247" y="179"/>
                  <a:pt x="249" y="177"/>
                  <a:pt x="249" y="173"/>
                </a:cubicBezTo>
                <a:cubicBezTo>
                  <a:pt x="249" y="102"/>
                  <a:pt x="249" y="102"/>
                  <a:pt x="249" y="102"/>
                </a:cubicBezTo>
                <a:cubicBezTo>
                  <a:pt x="249" y="85"/>
                  <a:pt x="236" y="72"/>
                  <a:pt x="219" y="72"/>
                </a:cubicBezTo>
                <a:close/>
                <a:moveTo>
                  <a:pt x="53" y="193"/>
                </a:moveTo>
                <a:cubicBezTo>
                  <a:pt x="42" y="193"/>
                  <a:pt x="33" y="184"/>
                  <a:pt x="33" y="173"/>
                </a:cubicBezTo>
                <a:cubicBezTo>
                  <a:pt x="33" y="162"/>
                  <a:pt x="42" y="154"/>
                  <a:pt x="53" y="154"/>
                </a:cubicBezTo>
                <a:cubicBezTo>
                  <a:pt x="64" y="154"/>
                  <a:pt x="73" y="162"/>
                  <a:pt x="73" y="173"/>
                </a:cubicBezTo>
                <a:cubicBezTo>
                  <a:pt x="73" y="184"/>
                  <a:pt x="64" y="193"/>
                  <a:pt x="53" y="193"/>
                </a:cubicBezTo>
                <a:close/>
                <a:moveTo>
                  <a:pt x="153" y="167"/>
                </a:moveTo>
                <a:cubicBezTo>
                  <a:pt x="84" y="167"/>
                  <a:pt x="84" y="167"/>
                  <a:pt x="84" y="167"/>
                </a:cubicBezTo>
                <a:cubicBezTo>
                  <a:pt x="81" y="153"/>
                  <a:pt x="69" y="142"/>
                  <a:pt x="53" y="142"/>
                </a:cubicBezTo>
                <a:cubicBezTo>
                  <a:pt x="37" y="142"/>
                  <a:pt x="24" y="153"/>
                  <a:pt x="22" y="169"/>
                </a:cubicBezTo>
                <a:cubicBezTo>
                  <a:pt x="12" y="169"/>
                  <a:pt x="12" y="169"/>
                  <a:pt x="12" y="169"/>
                </a:cubicBezTo>
                <a:cubicBezTo>
                  <a:pt x="12" y="44"/>
                  <a:pt x="12" y="44"/>
                  <a:pt x="12" y="44"/>
                </a:cubicBezTo>
                <a:cubicBezTo>
                  <a:pt x="172" y="44"/>
                  <a:pt x="172" y="44"/>
                  <a:pt x="172" y="44"/>
                </a:cubicBezTo>
                <a:cubicBezTo>
                  <a:pt x="172" y="144"/>
                  <a:pt x="172" y="144"/>
                  <a:pt x="172" y="144"/>
                </a:cubicBezTo>
                <a:cubicBezTo>
                  <a:pt x="162" y="148"/>
                  <a:pt x="155" y="157"/>
                  <a:pt x="153" y="167"/>
                </a:cubicBezTo>
                <a:close/>
                <a:moveTo>
                  <a:pt x="184" y="193"/>
                </a:moveTo>
                <a:cubicBezTo>
                  <a:pt x="173" y="193"/>
                  <a:pt x="164" y="184"/>
                  <a:pt x="164" y="173"/>
                </a:cubicBezTo>
                <a:cubicBezTo>
                  <a:pt x="164" y="162"/>
                  <a:pt x="173" y="154"/>
                  <a:pt x="184" y="154"/>
                </a:cubicBezTo>
                <a:cubicBezTo>
                  <a:pt x="195" y="154"/>
                  <a:pt x="204" y="162"/>
                  <a:pt x="204" y="173"/>
                </a:cubicBezTo>
                <a:cubicBezTo>
                  <a:pt x="204" y="184"/>
                  <a:pt x="195" y="193"/>
                  <a:pt x="184" y="193"/>
                </a:cubicBezTo>
                <a:close/>
                <a:moveTo>
                  <a:pt x="237" y="167"/>
                </a:moveTo>
                <a:cubicBezTo>
                  <a:pt x="215" y="167"/>
                  <a:pt x="215" y="167"/>
                  <a:pt x="215" y="167"/>
                </a:cubicBezTo>
                <a:cubicBezTo>
                  <a:pt x="212" y="153"/>
                  <a:pt x="199" y="142"/>
                  <a:pt x="184" y="142"/>
                </a:cubicBezTo>
                <a:cubicBezTo>
                  <a:pt x="184" y="84"/>
                  <a:pt x="184" y="84"/>
                  <a:pt x="184" y="84"/>
                </a:cubicBezTo>
                <a:cubicBezTo>
                  <a:pt x="219" y="84"/>
                  <a:pt x="219" y="84"/>
                  <a:pt x="219" y="84"/>
                </a:cubicBezTo>
                <a:cubicBezTo>
                  <a:pt x="229" y="84"/>
                  <a:pt x="237" y="92"/>
                  <a:pt x="237" y="102"/>
                </a:cubicBezTo>
                <a:lnTo>
                  <a:pt x="237" y="167"/>
                </a:lnTo>
                <a:close/>
                <a:moveTo>
                  <a:pt x="217" y="95"/>
                </a:moveTo>
                <a:cubicBezTo>
                  <a:pt x="213" y="95"/>
                  <a:pt x="211" y="97"/>
                  <a:pt x="211" y="101"/>
                </a:cubicBezTo>
                <a:cubicBezTo>
                  <a:pt x="211" y="124"/>
                  <a:pt x="211" y="124"/>
                  <a:pt x="211" y="124"/>
                </a:cubicBezTo>
                <a:cubicBezTo>
                  <a:pt x="211" y="127"/>
                  <a:pt x="213" y="130"/>
                  <a:pt x="217" y="130"/>
                </a:cubicBezTo>
                <a:cubicBezTo>
                  <a:pt x="220" y="130"/>
                  <a:pt x="223" y="127"/>
                  <a:pt x="223" y="124"/>
                </a:cubicBezTo>
                <a:cubicBezTo>
                  <a:pt x="223" y="101"/>
                  <a:pt x="223" y="101"/>
                  <a:pt x="223" y="101"/>
                </a:cubicBezTo>
                <a:cubicBezTo>
                  <a:pt x="223" y="97"/>
                  <a:pt x="220" y="95"/>
                  <a:pt x="217" y="95"/>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5" name="Freeform 166"/>
          <p:cNvSpPr>
            <a:spLocks noEditPoints="1"/>
          </p:cNvSpPr>
          <p:nvPr/>
        </p:nvSpPr>
        <p:spPr bwMode="auto">
          <a:xfrm>
            <a:off x="7081913" y="4431697"/>
            <a:ext cx="434032" cy="267727"/>
          </a:xfrm>
          <a:custGeom>
            <a:avLst/>
            <a:gdLst>
              <a:gd name="T0" fmla="*/ 203 w 245"/>
              <a:gd name="T1" fmla="*/ 0 h 151"/>
              <a:gd name="T2" fmla="*/ 43 w 245"/>
              <a:gd name="T3" fmla="*/ 0 h 151"/>
              <a:gd name="T4" fmla="*/ 1 w 245"/>
              <a:gd name="T5" fmla="*/ 42 h 151"/>
              <a:gd name="T6" fmla="*/ 0 w 245"/>
              <a:gd name="T7" fmla="*/ 125 h 151"/>
              <a:gd name="T8" fmla="*/ 2 w 245"/>
              <a:gd name="T9" fmla="*/ 129 h 151"/>
              <a:gd name="T10" fmla="*/ 6 w 245"/>
              <a:gd name="T11" fmla="*/ 131 h 151"/>
              <a:gd name="T12" fmla="*/ 25 w 245"/>
              <a:gd name="T13" fmla="*/ 131 h 151"/>
              <a:gd name="T14" fmla="*/ 50 w 245"/>
              <a:gd name="T15" fmla="*/ 151 h 151"/>
              <a:gd name="T16" fmla="*/ 75 w 245"/>
              <a:gd name="T17" fmla="*/ 131 h 151"/>
              <a:gd name="T18" fmla="*/ 171 w 245"/>
              <a:gd name="T19" fmla="*/ 131 h 151"/>
              <a:gd name="T20" fmla="*/ 171 w 245"/>
              <a:gd name="T21" fmla="*/ 131 h 151"/>
              <a:gd name="T22" fmla="*/ 196 w 245"/>
              <a:gd name="T23" fmla="*/ 151 h 151"/>
              <a:gd name="T24" fmla="*/ 222 w 245"/>
              <a:gd name="T25" fmla="*/ 131 h 151"/>
              <a:gd name="T26" fmla="*/ 239 w 245"/>
              <a:gd name="T27" fmla="*/ 131 h 151"/>
              <a:gd name="T28" fmla="*/ 245 w 245"/>
              <a:gd name="T29" fmla="*/ 125 h 151"/>
              <a:gd name="T30" fmla="*/ 245 w 245"/>
              <a:gd name="T31" fmla="*/ 42 h 151"/>
              <a:gd name="T32" fmla="*/ 203 w 245"/>
              <a:gd name="T33" fmla="*/ 0 h 151"/>
              <a:gd name="T34" fmla="*/ 50 w 245"/>
              <a:gd name="T35" fmla="*/ 139 h 151"/>
              <a:gd name="T36" fmla="*/ 36 w 245"/>
              <a:gd name="T37" fmla="*/ 125 h 151"/>
              <a:gd name="T38" fmla="*/ 50 w 245"/>
              <a:gd name="T39" fmla="*/ 111 h 151"/>
              <a:gd name="T40" fmla="*/ 64 w 245"/>
              <a:gd name="T41" fmla="*/ 125 h 151"/>
              <a:gd name="T42" fmla="*/ 50 w 245"/>
              <a:gd name="T43" fmla="*/ 139 h 151"/>
              <a:gd name="T44" fmla="*/ 196 w 245"/>
              <a:gd name="T45" fmla="*/ 139 h 151"/>
              <a:gd name="T46" fmla="*/ 183 w 245"/>
              <a:gd name="T47" fmla="*/ 125 h 151"/>
              <a:gd name="T48" fmla="*/ 196 w 245"/>
              <a:gd name="T49" fmla="*/ 111 h 151"/>
              <a:gd name="T50" fmla="*/ 210 w 245"/>
              <a:gd name="T51" fmla="*/ 125 h 151"/>
              <a:gd name="T52" fmla="*/ 196 w 245"/>
              <a:gd name="T53" fmla="*/ 139 h 151"/>
              <a:gd name="T54" fmla="*/ 233 w 245"/>
              <a:gd name="T55" fmla="*/ 119 h 151"/>
              <a:gd name="T56" fmla="*/ 222 w 245"/>
              <a:gd name="T57" fmla="*/ 119 h 151"/>
              <a:gd name="T58" fmla="*/ 196 w 245"/>
              <a:gd name="T59" fmla="*/ 99 h 151"/>
              <a:gd name="T60" fmla="*/ 171 w 245"/>
              <a:gd name="T61" fmla="*/ 119 h 151"/>
              <a:gd name="T62" fmla="*/ 171 w 245"/>
              <a:gd name="T63" fmla="*/ 119 h 151"/>
              <a:gd name="T64" fmla="*/ 75 w 245"/>
              <a:gd name="T65" fmla="*/ 119 h 151"/>
              <a:gd name="T66" fmla="*/ 50 w 245"/>
              <a:gd name="T67" fmla="*/ 99 h 151"/>
              <a:gd name="T68" fmla="*/ 25 w 245"/>
              <a:gd name="T69" fmla="*/ 119 h 151"/>
              <a:gd name="T70" fmla="*/ 12 w 245"/>
              <a:gd name="T71" fmla="*/ 119 h 151"/>
              <a:gd name="T72" fmla="*/ 13 w 245"/>
              <a:gd name="T73" fmla="*/ 42 h 151"/>
              <a:gd name="T74" fmla="*/ 43 w 245"/>
              <a:gd name="T75" fmla="*/ 12 h 151"/>
              <a:gd name="T76" fmla="*/ 190 w 245"/>
              <a:gd name="T77" fmla="*/ 12 h 151"/>
              <a:gd name="T78" fmla="*/ 190 w 245"/>
              <a:gd name="T79" fmla="*/ 64 h 151"/>
              <a:gd name="T80" fmla="*/ 196 w 245"/>
              <a:gd name="T81" fmla="*/ 70 h 151"/>
              <a:gd name="T82" fmla="*/ 233 w 245"/>
              <a:gd name="T83" fmla="*/ 70 h 151"/>
              <a:gd name="T84" fmla="*/ 233 w 245"/>
              <a:gd name="T85" fmla="*/ 119 h 151"/>
              <a:gd name="T86" fmla="*/ 233 w 245"/>
              <a:gd name="T87" fmla="*/ 58 h 151"/>
              <a:gd name="T88" fmla="*/ 202 w 245"/>
              <a:gd name="T89" fmla="*/ 58 h 151"/>
              <a:gd name="T90" fmla="*/ 202 w 245"/>
              <a:gd name="T91" fmla="*/ 12 h 151"/>
              <a:gd name="T92" fmla="*/ 203 w 245"/>
              <a:gd name="T93" fmla="*/ 12 h 151"/>
              <a:gd name="T94" fmla="*/ 233 w 245"/>
              <a:gd name="T95" fmla="*/ 42 h 151"/>
              <a:gd name="T96" fmla="*/ 233 w 245"/>
              <a:gd name="T97" fmla="*/ 58 h 151"/>
              <a:gd name="T98" fmla="*/ 166 w 245"/>
              <a:gd name="T99" fmla="*/ 42 h 151"/>
              <a:gd name="T100" fmla="*/ 118 w 245"/>
              <a:gd name="T101" fmla="*/ 42 h 151"/>
              <a:gd name="T102" fmla="*/ 112 w 245"/>
              <a:gd name="T103" fmla="*/ 48 h 151"/>
              <a:gd name="T104" fmla="*/ 118 w 245"/>
              <a:gd name="T105" fmla="*/ 54 h 151"/>
              <a:gd name="T106" fmla="*/ 166 w 245"/>
              <a:gd name="T107" fmla="*/ 54 h 151"/>
              <a:gd name="T108" fmla="*/ 172 w 245"/>
              <a:gd name="T109" fmla="*/ 48 h 151"/>
              <a:gd name="T110" fmla="*/ 166 w 245"/>
              <a:gd name="T111" fmla="*/ 42 h 151"/>
              <a:gd name="T112" fmla="*/ 91 w 245"/>
              <a:gd name="T113" fmla="*/ 42 h 151"/>
              <a:gd name="T114" fmla="*/ 42 w 245"/>
              <a:gd name="T115" fmla="*/ 42 h 151"/>
              <a:gd name="T116" fmla="*/ 36 w 245"/>
              <a:gd name="T117" fmla="*/ 48 h 151"/>
              <a:gd name="T118" fmla="*/ 42 w 245"/>
              <a:gd name="T119" fmla="*/ 54 h 151"/>
              <a:gd name="T120" fmla="*/ 91 w 245"/>
              <a:gd name="T121" fmla="*/ 54 h 151"/>
              <a:gd name="T122" fmla="*/ 97 w 245"/>
              <a:gd name="T123" fmla="*/ 48 h 151"/>
              <a:gd name="T124" fmla="*/ 91 w 245"/>
              <a:gd name="T125" fmla="*/ 4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5" h="151">
                <a:moveTo>
                  <a:pt x="203" y="0"/>
                </a:moveTo>
                <a:cubicBezTo>
                  <a:pt x="43" y="0"/>
                  <a:pt x="43" y="0"/>
                  <a:pt x="43" y="0"/>
                </a:cubicBezTo>
                <a:cubicBezTo>
                  <a:pt x="20" y="0"/>
                  <a:pt x="1" y="19"/>
                  <a:pt x="1" y="42"/>
                </a:cubicBezTo>
                <a:cubicBezTo>
                  <a:pt x="0" y="125"/>
                  <a:pt x="0" y="125"/>
                  <a:pt x="0" y="125"/>
                </a:cubicBezTo>
                <a:cubicBezTo>
                  <a:pt x="0" y="126"/>
                  <a:pt x="1" y="128"/>
                  <a:pt x="2" y="129"/>
                </a:cubicBezTo>
                <a:cubicBezTo>
                  <a:pt x="3" y="130"/>
                  <a:pt x="5" y="131"/>
                  <a:pt x="6" y="131"/>
                </a:cubicBezTo>
                <a:cubicBezTo>
                  <a:pt x="25" y="131"/>
                  <a:pt x="25" y="131"/>
                  <a:pt x="25" y="131"/>
                </a:cubicBezTo>
                <a:cubicBezTo>
                  <a:pt x="28" y="142"/>
                  <a:pt x="38" y="151"/>
                  <a:pt x="50" y="151"/>
                </a:cubicBezTo>
                <a:cubicBezTo>
                  <a:pt x="62" y="151"/>
                  <a:pt x="72" y="142"/>
                  <a:pt x="75" y="131"/>
                </a:cubicBezTo>
                <a:cubicBezTo>
                  <a:pt x="171" y="131"/>
                  <a:pt x="171" y="131"/>
                  <a:pt x="171" y="131"/>
                </a:cubicBezTo>
                <a:cubicBezTo>
                  <a:pt x="171" y="131"/>
                  <a:pt x="171" y="131"/>
                  <a:pt x="171" y="131"/>
                </a:cubicBezTo>
                <a:cubicBezTo>
                  <a:pt x="174" y="142"/>
                  <a:pt x="184" y="151"/>
                  <a:pt x="196" y="151"/>
                </a:cubicBezTo>
                <a:cubicBezTo>
                  <a:pt x="209" y="151"/>
                  <a:pt x="219" y="142"/>
                  <a:pt x="222" y="131"/>
                </a:cubicBezTo>
                <a:cubicBezTo>
                  <a:pt x="239" y="131"/>
                  <a:pt x="239" y="131"/>
                  <a:pt x="239" y="131"/>
                </a:cubicBezTo>
                <a:cubicBezTo>
                  <a:pt x="243" y="131"/>
                  <a:pt x="245" y="128"/>
                  <a:pt x="245" y="125"/>
                </a:cubicBezTo>
                <a:cubicBezTo>
                  <a:pt x="245" y="42"/>
                  <a:pt x="245" y="42"/>
                  <a:pt x="245" y="42"/>
                </a:cubicBezTo>
                <a:cubicBezTo>
                  <a:pt x="245" y="19"/>
                  <a:pt x="227" y="0"/>
                  <a:pt x="203" y="0"/>
                </a:cubicBezTo>
                <a:close/>
                <a:moveTo>
                  <a:pt x="50" y="139"/>
                </a:moveTo>
                <a:cubicBezTo>
                  <a:pt x="42" y="139"/>
                  <a:pt x="36" y="133"/>
                  <a:pt x="36" y="125"/>
                </a:cubicBezTo>
                <a:cubicBezTo>
                  <a:pt x="36" y="117"/>
                  <a:pt x="42" y="111"/>
                  <a:pt x="50" y="111"/>
                </a:cubicBezTo>
                <a:cubicBezTo>
                  <a:pt x="58" y="111"/>
                  <a:pt x="64" y="117"/>
                  <a:pt x="64" y="125"/>
                </a:cubicBezTo>
                <a:cubicBezTo>
                  <a:pt x="64" y="133"/>
                  <a:pt x="58" y="139"/>
                  <a:pt x="50" y="139"/>
                </a:cubicBezTo>
                <a:close/>
                <a:moveTo>
                  <a:pt x="196" y="139"/>
                </a:moveTo>
                <a:cubicBezTo>
                  <a:pt x="189" y="139"/>
                  <a:pt x="183" y="133"/>
                  <a:pt x="183" y="125"/>
                </a:cubicBezTo>
                <a:cubicBezTo>
                  <a:pt x="183" y="117"/>
                  <a:pt x="189" y="111"/>
                  <a:pt x="196" y="111"/>
                </a:cubicBezTo>
                <a:cubicBezTo>
                  <a:pt x="204" y="111"/>
                  <a:pt x="210" y="117"/>
                  <a:pt x="210" y="125"/>
                </a:cubicBezTo>
                <a:cubicBezTo>
                  <a:pt x="210" y="133"/>
                  <a:pt x="204" y="139"/>
                  <a:pt x="196" y="139"/>
                </a:cubicBezTo>
                <a:close/>
                <a:moveTo>
                  <a:pt x="233" y="119"/>
                </a:moveTo>
                <a:cubicBezTo>
                  <a:pt x="222" y="119"/>
                  <a:pt x="222" y="119"/>
                  <a:pt x="222" y="119"/>
                </a:cubicBezTo>
                <a:cubicBezTo>
                  <a:pt x="219" y="108"/>
                  <a:pt x="209" y="99"/>
                  <a:pt x="196" y="99"/>
                </a:cubicBezTo>
                <a:cubicBezTo>
                  <a:pt x="184" y="99"/>
                  <a:pt x="174" y="108"/>
                  <a:pt x="171" y="119"/>
                </a:cubicBezTo>
                <a:cubicBezTo>
                  <a:pt x="171" y="119"/>
                  <a:pt x="171" y="119"/>
                  <a:pt x="171" y="119"/>
                </a:cubicBezTo>
                <a:cubicBezTo>
                  <a:pt x="75" y="119"/>
                  <a:pt x="75" y="119"/>
                  <a:pt x="75" y="119"/>
                </a:cubicBezTo>
                <a:cubicBezTo>
                  <a:pt x="72" y="108"/>
                  <a:pt x="62" y="99"/>
                  <a:pt x="50" y="99"/>
                </a:cubicBezTo>
                <a:cubicBezTo>
                  <a:pt x="38" y="99"/>
                  <a:pt x="28" y="108"/>
                  <a:pt x="25" y="119"/>
                </a:cubicBezTo>
                <a:cubicBezTo>
                  <a:pt x="12" y="119"/>
                  <a:pt x="12" y="119"/>
                  <a:pt x="12" y="119"/>
                </a:cubicBezTo>
                <a:cubicBezTo>
                  <a:pt x="13" y="42"/>
                  <a:pt x="13" y="42"/>
                  <a:pt x="13" y="42"/>
                </a:cubicBezTo>
                <a:cubicBezTo>
                  <a:pt x="13" y="26"/>
                  <a:pt x="27" y="12"/>
                  <a:pt x="43" y="12"/>
                </a:cubicBezTo>
                <a:cubicBezTo>
                  <a:pt x="190" y="12"/>
                  <a:pt x="190" y="12"/>
                  <a:pt x="190" y="12"/>
                </a:cubicBezTo>
                <a:cubicBezTo>
                  <a:pt x="190" y="64"/>
                  <a:pt x="190" y="64"/>
                  <a:pt x="190" y="64"/>
                </a:cubicBezTo>
                <a:cubicBezTo>
                  <a:pt x="190" y="67"/>
                  <a:pt x="193" y="70"/>
                  <a:pt x="196" y="70"/>
                </a:cubicBezTo>
                <a:cubicBezTo>
                  <a:pt x="233" y="70"/>
                  <a:pt x="233" y="70"/>
                  <a:pt x="233" y="70"/>
                </a:cubicBezTo>
                <a:lnTo>
                  <a:pt x="233" y="119"/>
                </a:lnTo>
                <a:close/>
                <a:moveTo>
                  <a:pt x="233" y="58"/>
                </a:moveTo>
                <a:cubicBezTo>
                  <a:pt x="202" y="58"/>
                  <a:pt x="202" y="58"/>
                  <a:pt x="202" y="58"/>
                </a:cubicBezTo>
                <a:cubicBezTo>
                  <a:pt x="202" y="12"/>
                  <a:pt x="202" y="12"/>
                  <a:pt x="202" y="12"/>
                </a:cubicBezTo>
                <a:cubicBezTo>
                  <a:pt x="203" y="12"/>
                  <a:pt x="203" y="12"/>
                  <a:pt x="203" y="12"/>
                </a:cubicBezTo>
                <a:cubicBezTo>
                  <a:pt x="220" y="12"/>
                  <a:pt x="233" y="26"/>
                  <a:pt x="233" y="42"/>
                </a:cubicBezTo>
                <a:lnTo>
                  <a:pt x="233" y="58"/>
                </a:lnTo>
                <a:close/>
                <a:moveTo>
                  <a:pt x="166" y="42"/>
                </a:moveTo>
                <a:cubicBezTo>
                  <a:pt x="118" y="42"/>
                  <a:pt x="118" y="42"/>
                  <a:pt x="118" y="42"/>
                </a:cubicBezTo>
                <a:cubicBezTo>
                  <a:pt x="114" y="42"/>
                  <a:pt x="112" y="45"/>
                  <a:pt x="112" y="48"/>
                </a:cubicBezTo>
                <a:cubicBezTo>
                  <a:pt x="112" y="51"/>
                  <a:pt x="114" y="54"/>
                  <a:pt x="118" y="54"/>
                </a:cubicBezTo>
                <a:cubicBezTo>
                  <a:pt x="166" y="54"/>
                  <a:pt x="166" y="54"/>
                  <a:pt x="166" y="54"/>
                </a:cubicBezTo>
                <a:cubicBezTo>
                  <a:pt x="169" y="54"/>
                  <a:pt x="172" y="51"/>
                  <a:pt x="172" y="48"/>
                </a:cubicBezTo>
                <a:cubicBezTo>
                  <a:pt x="172" y="45"/>
                  <a:pt x="169" y="42"/>
                  <a:pt x="166" y="42"/>
                </a:cubicBezTo>
                <a:close/>
                <a:moveTo>
                  <a:pt x="91" y="42"/>
                </a:moveTo>
                <a:cubicBezTo>
                  <a:pt x="42" y="42"/>
                  <a:pt x="42" y="42"/>
                  <a:pt x="42" y="42"/>
                </a:cubicBezTo>
                <a:cubicBezTo>
                  <a:pt x="39" y="42"/>
                  <a:pt x="36" y="45"/>
                  <a:pt x="36" y="48"/>
                </a:cubicBezTo>
                <a:cubicBezTo>
                  <a:pt x="36" y="51"/>
                  <a:pt x="39" y="54"/>
                  <a:pt x="42" y="54"/>
                </a:cubicBezTo>
                <a:cubicBezTo>
                  <a:pt x="91" y="54"/>
                  <a:pt x="91" y="54"/>
                  <a:pt x="91" y="54"/>
                </a:cubicBezTo>
                <a:cubicBezTo>
                  <a:pt x="94" y="54"/>
                  <a:pt x="97" y="51"/>
                  <a:pt x="97" y="48"/>
                </a:cubicBezTo>
                <a:cubicBezTo>
                  <a:pt x="97" y="45"/>
                  <a:pt x="94" y="42"/>
                  <a:pt x="91" y="42"/>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6" name="TextBox 15"/>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grpSp>
        <p:nvGrpSpPr>
          <p:cNvPr id="17" name="Group 16"/>
          <p:cNvGrpSpPr/>
          <p:nvPr/>
        </p:nvGrpSpPr>
        <p:grpSpPr>
          <a:xfrm>
            <a:off x="882408" y="2491631"/>
            <a:ext cx="2014501" cy="1199183"/>
            <a:chOff x="1004470" y="-1384567"/>
            <a:chExt cx="2014501" cy="1199183"/>
          </a:xfrm>
        </p:grpSpPr>
        <p:sp>
          <p:nvSpPr>
            <p:cNvPr id="18" name="TextBox 17"/>
            <p:cNvSpPr txBox="1"/>
            <p:nvPr/>
          </p:nvSpPr>
          <p:spPr>
            <a:xfrm>
              <a:off x="1004470" y="-1018562"/>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first item in the grid layout.</a:t>
              </a:r>
            </a:p>
          </p:txBody>
        </p:sp>
        <p:sp>
          <p:nvSpPr>
            <p:cNvPr id="19" name="TextBox 18"/>
            <p:cNvSpPr txBox="1"/>
            <p:nvPr/>
          </p:nvSpPr>
          <p:spPr>
            <a:xfrm>
              <a:off x="1374584" y="-1384567"/>
              <a:ext cx="1274273"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01</a:t>
              </a:r>
            </a:p>
          </p:txBody>
        </p:sp>
      </p:grpSp>
      <p:grpSp>
        <p:nvGrpSpPr>
          <p:cNvPr id="20" name="Group 19"/>
          <p:cNvGrpSpPr/>
          <p:nvPr/>
        </p:nvGrpSpPr>
        <p:grpSpPr>
          <a:xfrm>
            <a:off x="3605819" y="2491631"/>
            <a:ext cx="2014501" cy="1199183"/>
            <a:chOff x="3018971" y="-1646500"/>
            <a:chExt cx="2014501" cy="1199183"/>
          </a:xfrm>
        </p:grpSpPr>
        <p:sp>
          <p:nvSpPr>
            <p:cNvPr id="21" name="TextBox 20"/>
            <p:cNvSpPr txBox="1"/>
            <p:nvPr/>
          </p:nvSpPr>
          <p:spPr>
            <a:xfrm>
              <a:off x="3018971" y="-1280495"/>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second item in the grid layout.</a:t>
              </a:r>
            </a:p>
          </p:txBody>
        </p:sp>
        <p:sp>
          <p:nvSpPr>
            <p:cNvPr id="22" name="TextBox 21"/>
            <p:cNvSpPr txBox="1"/>
            <p:nvPr/>
          </p:nvSpPr>
          <p:spPr>
            <a:xfrm>
              <a:off x="3143555" y="-1646500"/>
              <a:ext cx="1765332"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02</a:t>
              </a:r>
            </a:p>
          </p:txBody>
        </p:sp>
      </p:grpSp>
      <p:grpSp>
        <p:nvGrpSpPr>
          <p:cNvPr id="23" name="Group 22"/>
          <p:cNvGrpSpPr/>
          <p:nvPr/>
        </p:nvGrpSpPr>
        <p:grpSpPr>
          <a:xfrm>
            <a:off x="6291679" y="2491631"/>
            <a:ext cx="2014501" cy="1199183"/>
            <a:chOff x="5276803" y="-1661351"/>
            <a:chExt cx="2014501" cy="1199183"/>
          </a:xfrm>
        </p:grpSpPr>
        <p:sp>
          <p:nvSpPr>
            <p:cNvPr id="24" name="TextBox 23"/>
            <p:cNvSpPr txBox="1"/>
            <p:nvPr/>
          </p:nvSpPr>
          <p:spPr>
            <a:xfrm>
              <a:off x="5276803" y="-1295346"/>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third item in the grid layout.</a:t>
              </a:r>
            </a:p>
          </p:txBody>
        </p:sp>
        <p:sp>
          <p:nvSpPr>
            <p:cNvPr id="25" name="TextBox 24"/>
            <p:cNvSpPr txBox="1"/>
            <p:nvPr/>
          </p:nvSpPr>
          <p:spPr>
            <a:xfrm>
              <a:off x="5547883" y="-1661351"/>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03</a:t>
              </a:r>
            </a:p>
          </p:txBody>
        </p:sp>
      </p:grpSp>
      <p:grpSp>
        <p:nvGrpSpPr>
          <p:cNvPr id="26" name="Group 25"/>
          <p:cNvGrpSpPr/>
          <p:nvPr/>
        </p:nvGrpSpPr>
        <p:grpSpPr>
          <a:xfrm>
            <a:off x="882408" y="4876915"/>
            <a:ext cx="2014501" cy="1199183"/>
            <a:chOff x="8614116" y="-1646500"/>
            <a:chExt cx="2014501" cy="1199183"/>
          </a:xfrm>
        </p:grpSpPr>
        <p:sp>
          <p:nvSpPr>
            <p:cNvPr id="27" name="TextBox 26"/>
            <p:cNvSpPr txBox="1"/>
            <p:nvPr/>
          </p:nvSpPr>
          <p:spPr>
            <a:xfrm>
              <a:off x="8614116" y="-1280495"/>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third item in the grid layout.</a:t>
              </a:r>
            </a:p>
          </p:txBody>
        </p:sp>
        <p:sp>
          <p:nvSpPr>
            <p:cNvPr id="28" name="TextBox 27"/>
            <p:cNvSpPr txBox="1"/>
            <p:nvPr/>
          </p:nvSpPr>
          <p:spPr>
            <a:xfrm>
              <a:off x="8885196" y="-1646500"/>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04</a:t>
              </a:r>
            </a:p>
          </p:txBody>
        </p:sp>
      </p:grpSp>
      <p:grpSp>
        <p:nvGrpSpPr>
          <p:cNvPr id="29" name="Group 28"/>
          <p:cNvGrpSpPr/>
          <p:nvPr/>
        </p:nvGrpSpPr>
        <p:grpSpPr>
          <a:xfrm>
            <a:off x="3605819" y="4876915"/>
            <a:ext cx="2014501" cy="1199183"/>
            <a:chOff x="9350286" y="212212"/>
            <a:chExt cx="2014501" cy="1199183"/>
          </a:xfrm>
        </p:grpSpPr>
        <p:sp>
          <p:nvSpPr>
            <p:cNvPr id="30" name="TextBox 29"/>
            <p:cNvSpPr txBox="1"/>
            <p:nvPr/>
          </p:nvSpPr>
          <p:spPr>
            <a:xfrm>
              <a:off x="9350286" y="578217"/>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fourth item in the grid layout.</a:t>
              </a:r>
            </a:p>
          </p:txBody>
        </p:sp>
        <p:sp>
          <p:nvSpPr>
            <p:cNvPr id="31" name="TextBox 30"/>
            <p:cNvSpPr txBox="1"/>
            <p:nvPr/>
          </p:nvSpPr>
          <p:spPr>
            <a:xfrm>
              <a:off x="9621366" y="212212"/>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05</a:t>
              </a:r>
            </a:p>
          </p:txBody>
        </p:sp>
      </p:grpSp>
      <p:grpSp>
        <p:nvGrpSpPr>
          <p:cNvPr id="32" name="Group 31"/>
          <p:cNvGrpSpPr/>
          <p:nvPr/>
        </p:nvGrpSpPr>
        <p:grpSpPr>
          <a:xfrm>
            <a:off x="6291679" y="4876915"/>
            <a:ext cx="2014501" cy="1199183"/>
            <a:chOff x="9621366" y="2012222"/>
            <a:chExt cx="2014501" cy="1199183"/>
          </a:xfrm>
        </p:grpSpPr>
        <p:sp>
          <p:nvSpPr>
            <p:cNvPr id="33" name="TextBox 32"/>
            <p:cNvSpPr txBox="1"/>
            <p:nvPr/>
          </p:nvSpPr>
          <p:spPr>
            <a:xfrm>
              <a:off x="9621366" y="2378227"/>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sixth item in the grid layout.</a:t>
              </a:r>
            </a:p>
          </p:txBody>
        </p:sp>
        <p:sp>
          <p:nvSpPr>
            <p:cNvPr id="34" name="TextBox 33"/>
            <p:cNvSpPr txBox="1"/>
            <p:nvPr/>
          </p:nvSpPr>
          <p:spPr>
            <a:xfrm>
              <a:off x="9892446" y="2012222"/>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06</a:t>
              </a:r>
            </a:p>
          </p:txBody>
        </p:sp>
      </p:grpSp>
    </p:spTree>
    <p:custDataLst>
      <p:tags r:id="rId1"/>
    </p:custDataLst>
    <p:extLst>
      <p:ext uri="{BB962C8B-B14F-4D97-AF65-F5344CB8AC3E}">
        <p14:creationId xmlns:p14="http://schemas.microsoft.com/office/powerpoint/2010/main" val="161912678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ICOA BLUE 3-Column w/Tags">
    <p:spTree>
      <p:nvGrpSpPr>
        <p:cNvPr id="1" name=""/>
        <p:cNvGrpSpPr/>
        <p:nvPr/>
      </p:nvGrpSpPr>
      <p:grpSpPr>
        <a:xfrm>
          <a:off x="0" y="0"/>
          <a:ext cx="0" cy="0"/>
          <a:chOff x="0" y="0"/>
          <a:chExt cx="0" cy="0"/>
        </a:xfrm>
      </p:grpSpPr>
      <p:sp>
        <p:nvSpPr>
          <p:cNvPr id="6" name="Shape 279"/>
          <p:cNvSpPr/>
          <p:nvPr/>
        </p:nvSpPr>
        <p:spPr>
          <a:xfrm>
            <a:off x="1319766" y="2063442"/>
            <a:ext cx="1524355" cy="152702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cap="flat">
            <a:solidFill>
              <a:schemeClr val="accent4">
                <a:lumMod val="40000"/>
                <a:lumOff val="60000"/>
              </a:schemeClr>
            </a:solidFill>
            <a:prstDash val="solid"/>
            <a:miter lim="8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a:p>
        </p:txBody>
      </p:sp>
      <p:sp>
        <p:nvSpPr>
          <p:cNvPr id="7" name="Shape 277"/>
          <p:cNvSpPr/>
          <p:nvPr/>
        </p:nvSpPr>
        <p:spPr>
          <a:xfrm>
            <a:off x="3810994" y="2063442"/>
            <a:ext cx="1524353" cy="15270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solidFill>
              <a:schemeClr val="accent4">
                <a:lumMod val="40000"/>
                <a:lumOff val="60000"/>
              </a:schemeClr>
            </a:solidFill>
            <a:prstDash val="solid"/>
            <a:miter/>
          </a:ln>
        </p:spPr>
        <p:txBody>
          <a:bodyPr lIns="32146" rIns="32146"/>
          <a:lstStyle/>
          <a:p>
            <a:pPr defTabSz="642915">
              <a:defRPr sz="5600">
                <a:latin typeface="Gill Sans"/>
                <a:ea typeface="Gill Sans"/>
                <a:cs typeface="Gill Sans"/>
                <a:sym typeface="Gill Sans"/>
              </a:defRPr>
            </a:pPr>
            <a:endParaRPr sz="3937"/>
          </a:p>
        </p:txBody>
      </p:sp>
      <p:sp>
        <p:nvSpPr>
          <p:cNvPr id="8" name="Shape 251"/>
          <p:cNvSpPr/>
          <p:nvPr/>
        </p:nvSpPr>
        <p:spPr>
          <a:xfrm>
            <a:off x="6254495" y="2063442"/>
            <a:ext cx="1524353" cy="15270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solidFill>
              <a:schemeClr val="accent4">
                <a:lumMod val="40000"/>
                <a:lumOff val="60000"/>
              </a:schemeClr>
            </a:solidFill>
            <a:prstDash val="solid"/>
            <a:miter/>
          </a:ln>
        </p:spPr>
        <p:txBody>
          <a:bodyPr lIns="32146" rIns="32146"/>
          <a:lstStyle/>
          <a:p>
            <a:pPr defTabSz="642915">
              <a:defRPr sz="5600">
                <a:latin typeface="Gill Sans"/>
                <a:ea typeface="Gill Sans"/>
                <a:cs typeface="Gill Sans"/>
                <a:sym typeface="Gill Sans"/>
              </a:defRPr>
            </a:pPr>
            <a:endParaRPr sz="3937"/>
          </a:p>
        </p:txBody>
      </p:sp>
      <p:sp>
        <p:nvSpPr>
          <p:cNvPr id="3" name="Picture Placeholder 2">
            <a:extLst>
              <a:ext uri="{FF2B5EF4-FFF2-40B4-BE49-F238E27FC236}">
                <a16:creationId xmlns:a16="http://schemas.microsoft.com/office/drawing/2014/main" id="{D186BE16-8369-4F41-9A85-E97C0A90CD85}"/>
              </a:ext>
            </a:extLst>
          </p:cNvPr>
          <p:cNvSpPr>
            <a:spLocks noGrp="1"/>
          </p:cNvSpPr>
          <p:nvPr>
            <p:ph type="pic" sz="quarter" idx="10"/>
          </p:nvPr>
        </p:nvSpPr>
        <p:spPr>
          <a:xfrm>
            <a:off x="1447800" y="2178050"/>
            <a:ext cx="1444625" cy="1250950"/>
          </a:xfrm>
          <a:prstGeom prst="ellipse">
            <a:avLst/>
          </a:prstGeom>
        </p:spPr>
        <p:txBody>
          <a:bodyPr/>
          <a:lstStyle/>
          <a:p>
            <a:endParaRPr lang="en-US" dirty="0"/>
          </a:p>
        </p:txBody>
      </p:sp>
      <p:sp>
        <p:nvSpPr>
          <p:cNvPr id="26" name="Picture Placeholder 2">
            <a:extLst>
              <a:ext uri="{FF2B5EF4-FFF2-40B4-BE49-F238E27FC236}">
                <a16:creationId xmlns:a16="http://schemas.microsoft.com/office/drawing/2014/main" id="{CFFC8C37-A52C-4D7E-8888-22EC997618FB}"/>
              </a:ext>
            </a:extLst>
          </p:cNvPr>
          <p:cNvSpPr>
            <a:spLocks noGrp="1"/>
          </p:cNvSpPr>
          <p:nvPr>
            <p:ph type="pic" sz="quarter" idx="11"/>
          </p:nvPr>
        </p:nvSpPr>
        <p:spPr>
          <a:xfrm>
            <a:off x="3889375" y="2254250"/>
            <a:ext cx="1444625" cy="1250950"/>
          </a:xfrm>
          <a:prstGeom prst="ellipse">
            <a:avLst/>
          </a:prstGeom>
        </p:spPr>
        <p:txBody>
          <a:bodyPr/>
          <a:lstStyle/>
          <a:p>
            <a:endParaRPr lang="en-US" dirty="0"/>
          </a:p>
        </p:txBody>
      </p:sp>
      <p:sp>
        <p:nvSpPr>
          <p:cNvPr id="27" name="Picture Placeholder 2">
            <a:extLst>
              <a:ext uri="{FF2B5EF4-FFF2-40B4-BE49-F238E27FC236}">
                <a16:creationId xmlns:a16="http://schemas.microsoft.com/office/drawing/2014/main" id="{320BEADA-004B-4228-A457-94588D8C26A5}"/>
              </a:ext>
            </a:extLst>
          </p:cNvPr>
          <p:cNvSpPr>
            <a:spLocks noGrp="1"/>
          </p:cNvSpPr>
          <p:nvPr>
            <p:ph type="pic" sz="quarter" idx="12"/>
          </p:nvPr>
        </p:nvSpPr>
        <p:spPr>
          <a:xfrm>
            <a:off x="6400800" y="2254250"/>
            <a:ext cx="1444625" cy="1250950"/>
          </a:xfrm>
          <a:prstGeom prst="ellipse">
            <a:avLst/>
          </a:prstGeom>
        </p:spPr>
        <p:txBody>
          <a:bodyPr/>
          <a:lstStyle/>
          <a:p>
            <a:endParaRPr lang="en-US"/>
          </a:p>
        </p:txBody>
      </p:sp>
      <p:sp>
        <p:nvSpPr>
          <p:cNvPr id="9" name="Shape 471"/>
          <p:cNvSpPr/>
          <p:nvPr/>
        </p:nvSpPr>
        <p:spPr>
          <a:xfrm>
            <a:off x="6148012" y="3903560"/>
            <a:ext cx="1784246" cy="503029"/>
          </a:xfrm>
          <a:prstGeom prst="roundRect">
            <a:avLst>
              <a:gd name="adj" fmla="val 50000"/>
            </a:avLst>
          </a:prstGeom>
          <a:solidFill>
            <a:schemeClr val="accent2"/>
          </a:solidFill>
          <a:ln w="12700">
            <a:solidFill>
              <a:schemeClr val="accent4"/>
            </a:solidFill>
            <a:miter lim="400000"/>
          </a:ln>
        </p:spPr>
        <p:txBody>
          <a:bodyPr lIns="32146" rIns="32146"/>
          <a:lstStyle/>
          <a:p>
            <a:pPr lvl="0">
              <a:defRPr sz="2400">
                <a:solidFill>
                  <a:srgbClr val="FFFFFF"/>
                </a:solidFill>
              </a:defRPr>
            </a:pPr>
            <a:endParaRPr sz="1687"/>
          </a:p>
        </p:txBody>
      </p:sp>
      <p:sp>
        <p:nvSpPr>
          <p:cNvPr id="10" name="Shape 95"/>
          <p:cNvSpPr>
            <a:spLocks noChangeAspect="1"/>
          </p:cNvSpPr>
          <p:nvPr/>
        </p:nvSpPr>
        <p:spPr>
          <a:xfrm>
            <a:off x="6257835" y="4071258"/>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11" name="Shape 471"/>
          <p:cNvSpPr/>
          <p:nvPr/>
        </p:nvSpPr>
        <p:spPr>
          <a:xfrm>
            <a:off x="3681013" y="3903560"/>
            <a:ext cx="1784246" cy="503029"/>
          </a:xfrm>
          <a:prstGeom prst="roundRect">
            <a:avLst>
              <a:gd name="adj" fmla="val 50000"/>
            </a:avLst>
          </a:prstGeom>
          <a:solidFill>
            <a:schemeClr val="tx2"/>
          </a:solidFill>
          <a:ln w="12700">
            <a:solidFill>
              <a:schemeClr val="accent4"/>
            </a:solidFill>
            <a:miter lim="400000"/>
          </a:ln>
        </p:spPr>
        <p:txBody>
          <a:bodyPr lIns="32146" rIns="32146"/>
          <a:lstStyle/>
          <a:p>
            <a:pPr lvl="0">
              <a:defRPr sz="2400">
                <a:solidFill>
                  <a:srgbClr val="FFFFFF"/>
                </a:solidFill>
              </a:defRPr>
            </a:pPr>
            <a:endParaRPr sz="1687" dirty="0"/>
          </a:p>
        </p:txBody>
      </p:sp>
      <p:sp>
        <p:nvSpPr>
          <p:cNvPr id="12" name="Shape 95"/>
          <p:cNvSpPr>
            <a:spLocks noChangeAspect="1"/>
          </p:cNvSpPr>
          <p:nvPr/>
        </p:nvSpPr>
        <p:spPr>
          <a:xfrm>
            <a:off x="3807998" y="4071258"/>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13" name="Shape 471"/>
          <p:cNvSpPr/>
          <p:nvPr/>
        </p:nvSpPr>
        <p:spPr>
          <a:xfrm>
            <a:off x="1205885" y="3903560"/>
            <a:ext cx="1784246" cy="503029"/>
          </a:xfrm>
          <a:prstGeom prst="roundRect">
            <a:avLst>
              <a:gd name="adj" fmla="val 50000"/>
            </a:avLst>
          </a:prstGeom>
          <a:solidFill>
            <a:schemeClr val="accent4">
              <a:lumMod val="75000"/>
            </a:schemeClr>
          </a:solidFill>
          <a:ln w="12700">
            <a:solidFill>
              <a:schemeClr val="accent4"/>
            </a:solidFill>
            <a:miter lim="400000"/>
          </a:ln>
        </p:spPr>
        <p:txBody>
          <a:bodyPr lIns="32146" rIns="32146"/>
          <a:lstStyle/>
          <a:p>
            <a:pPr lvl="0">
              <a:defRPr sz="2400">
                <a:solidFill>
                  <a:srgbClr val="FFFFFF"/>
                </a:solidFill>
              </a:defRPr>
            </a:pPr>
            <a:endParaRPr sz="1687"/>
          </a:p>
        </p:txBody>
      </p:sp>
      <p:sp>
        <p:nvSpPr>
          <p:cNvPr id="14" name="Shape 95"/>
          <p:cNvSpPr>
            <a:spLocks noChangeAspect="1"/>
          </p:cNvSpPr>
          <p:nvPr/>
        </p:nvSpPr>
        <p:spPr>
          <a:xfrm>
            <a:off x="1358161" y="4071258"/>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18" name="Title 1"/>
          <p:cNvSpPr>
            <a:spLocks noGrp="1"/>
          </p:cNvSpPr>
          <p:nvPr>
            <p:ph type="title"/>
          </p:nvPr>
        </p:nvSpPr>
        <p:spPr>
          <a:xfrm>
            <a:off x="402336" y="825227"/>
            <a:ext cx="8303541" cy="535531"/>
          </a:xfrm>
        </p:spPr>
        <p:txBody>
          <a:bodyPr/>
          <a:lstStyle>
            <a:lvl1pPr>
              <a:defRPr cap="small" baseline="0"/>
            </a:lvl1pPr>
          </a:lstStyle>
          <a:p>
            <a:pPr lvl="0"/>
            <a:r>
              <a:rPr lang="en-US" dirty="0">
                <a:sym typeface="Yanone Kaffeesatz Bold"/>
              </a:rPr>
              <a:t>Click to edit Master title style</a:t>
            </a:r>
            <a:endParaRPr lang="en-US" dirty="0"/>
          </a:p>
        </p:txBody>
      </p:sp>
      <p:sp>
        <p:nvSpPr>
          <p:cNvPr id="25" name="TextBox 24"/>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
        <p:nvSpPr>
          <p:cNvPr id="5" name="Text Placeholder 4">
            <a:extLst>
              <a:ext uri="{FF2B5EF4-FFF2-40B4-BE49-F238E27FC236}">
                <a16:creationId xmlns:a16="http://schemas.microsoft.com/office/drawing/2014/main" id="{A5912F10-441E-4EAC-BE62-539F901E144E}"/>
              </a:ext>
            </a:extLst>
          </p:cNvPr>
          <p:cNvSpPr>
            <a:spLocks noGrp="1"/>
          </p:cNvSpPr>
          <p:nvPr>
            <p:ph type="body" sz="quarter" idx="13"/>
          </p:nvPr>
        </p:nvSpPr>
        <p:spPr>
          <a:xfrm>
            <a:off x="1600200" y="3997016"/>
            <a:ext cx="1204912" cy="296863"/>
          </a:xfrm>
        </p:spPr>
        <p:txBody>
          <a:bodyPr anchor="ctr" anchorCtr="0">
            <a:noAutofit/>
          </a:bodyPr>
          <a:lstStyle>
            <a:lvl1pPr marL="0" indent="0">
              <a:spcBef>
                <a:spcPts val="0"/>
              </a:spcBef>
              <a:buNone/>
              <a:defRPr sz="18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Edit Master text styles</a:t>
            </a:r>
          </a:p>
        </p:txBody>
      </p:sp>
      <p:sp>
        <p:nvSpPr>
          <p:cNvPr id="29" name="Text Placeholder 4">
            <a:extLst>
              <a:ext uri="{FF2B5EF4-FFF2-40B4-BE49-F238E27FC236}">
                <a16:creationId xmlns:a16="http://schemas.microsoft.com/office/drawing/2014/main" id="{0E84D2D8-27A2-4146-B525-875F3AEBCF26}"/>
              </a:ext>
            </a:extLst>
          </p:cNvPr>
          <p:cNvSpPr>
            <a:spLocks noGrp="1"/>
          </p:cNvSpPr>
          <p:nvPr>
            <p:ph type="body" sz="quarter" idx="14"/>
          </p:nvPr>
        </p:nvSpPr>
        <p:spPr>
          <a:xfrm>
            <a:off x="4051133" y="3997016"/>
            <a:ext cx="1204912" cy="296863"/>
          </a:xfrm>
        </p:spPr>
        <p:txBody>
          <a:bodyPr anchor="ctr" anchorCtr="0">
            <a:noAutofit/>
          </a:bodyPr>
          <a:lstStyle>
            <a:lvl1pPr marL="0" indent="0">
              <a:buNone/>
              <a:defRPr sz="18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Edit Master text styles</a:t>
            </a:r>
          </a:p>
        </p:txBody>
      </p:sp>
      <p:sp>
        <p:nvSpPr>
          <p:cNvPr id="32" name="Text Placeholder 4">
            <a:extLst>
              <a:ext uri="{FF2B5EF4-FFF2-40B4-BE49-F238E27FC236}">
                <a16:creationId xmlns:a16="http://schemas.microsoft.com/office/drawing/2014/main" id="{69DAAEF5-8771-4FF7-9628-30E336D0DFDA}"/>
              </a:ext>
            </a:extLst>
          </p:cNvPr>
          <p:cNvSpPr>
            <a:spLocks noGrp="1"/>
          </p:cNvSpPr>
          <p:nvPr>
            <p:ph type="body" sz="quarter" idx="15"/>
          </p:nvPr>
        </p:nvSpPr>
        <p:spPr>
          <a:xfrm>
            <a:off x="6509340" y="3997016"/>
            <a:ext cx="1204912" cy="296863"/>
          </a:xfrm>
        </p:spPr>
        <p:txBody>
          <a:bodyPr anchor="ctr" anchorCtr="0">
            <a:noAutofit/>
          </a:bodyPr>
          <a:lstStyle>
            <a:lvl1pPr marL="0" indent="0">
              <a:buNone/>
              <a:defRPr sz="18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Edit Master text styles</a:t>
            </a:r>
          </a:p>
        </p:txBody>
      </p:sp>
      <p:sp>
        <p:nvSpPr>
          <p:cNvPr id="34" name="Text Placeholder 33">
            <a:extLst>
              <a:ext uri="{FF2B5EF4-FFF2-40B4-BE49-F238E27FC236}">
                <a16:creationId xmlns:a16="http://schemas.microsoft.com/office/drawing/2014/main" id="{67224C70-2BBE-4B43-91BD-6B25BF0AA763}"/>
              </a:ext>
            </a:extLst>
          </p:cNvPr>
          <p:cNvSpPr>
            <a:spLocks noGrp="1"/>
          </p:cNvSpPr>
          <p:nvPr>
            <p:ph type="body" sz="quarter" idx="16"/>
          </p:nvPr>
        </p:nvSpPr>
        <p:spPr>
          <a:xfrm>
            <a:off x="1250707" y="4431751"/>
            <a:ext cx="1685925" cy="21945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35" name="Text Placeholder 33">
            <a:extLst>
              <a:ext uri="{FF2B5EF4-FFF2-40B4-BE49-F238E27FC236}">
                <a16:creationId xmlns:a16="http://schemas.microsoft.com/office/drawing/2014/main" id="{1251A3CE-E0D4-4AEA-BD7C-F54FF70AF473}"/>
              </a:ext>
            </a:extLst>
          </p:cNvPr>
          <p:cNvSpPr>
            <a:spLocks noGrp="1"/>
          </p:cNvSpPr>
          <p:nvPr>
            <p:ph type="body" sz="quarter" idx="17"/>
          </p:nvPr>
        </p:nvSpPr>
        <p:spPr>
          <a:xfrm>
            <a:off x="3706691" y="4431751"/>
            <a:ext cx="1685925" cy="21945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36" name="Text Placeholder 33">
            <a:extLst>
              <a:ext uri="{FF2B5EF4-FFF2-40B4-BE49-F238E27FC236}">
                <a16:creationId xmlns:a16="http://schemas.microsoft.com/office/drawing/2014/main" id="{27C6D089-534A-476A-AB4D-B37CD72AE58E}"/>
              </a:ext>
            </a:extLst>
          </p:cNvPr>
          <p:cNvSpPr>
            <a:spLocks noGrp="1"/>
          </p:cNvSpPr>
          <p:nvPr>
            <p:ph type="body" sz="quarter" idx="18"/>
          </p:nvPr>
        </p:nvSpPr>
        <p:spPr>
          <a:xfrm>
            <a:off x="6162675" y="4431751"/>
            <a:ext cx="1685925" cy="2194560"/>
          </a:xfrm>
        </p:spPr>
        <p:txBody>
          <a:bodyPr>
            <a:no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custDataLst>
      <p:tags r:id="rId1"/>
    </p:custDataLst>
    <p:extLst>
      <p:ext uri="{BB962C8B-B14F-4D97-AF65-F5344CB8AC3E}">
        <p14:creationId xmlns:p14="http://schemas.microsoft.com/office/powerpoint/2010/main" val="202779879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ICOA BLUE _ Labelled Image TEMPLATE">
    <p:spTree>
      <p:nvGrpSpPr>
        <p:cNvPr id="1" name=""/>
        <p:cNvGrpSpPr/>
        <p:nvPr/>
      </p:nvGrpSpPr>
      <p:grpSpPr>
        <a:xfrm>
          <a:off x="0" y="0"/>
          <a:ext cx="0" cy="0"/>
          <a:chOff x="0" y="0"/>
          <a:chExt cx="0" cy="0"/>
        </a:xfrm>
      </p:grpSpPr>
      <p:sp>
        <p:nvSpPr>
          <p:cNvPr id="6" name="Rectangle 5"/>
          <p:cNvSpPr/>
          <p:nvPr/>
        </p:nvSpPr>
        <p:spPr>
          <a:xfrm>
            <a:off x="0" y="3944174"/>
            <a:ext cx="9144000" cy="2926080"/>
          </a:xfrm>
          <a:prstGeom prst="rect">
            <a:avLst/>
          </a:prstGeom>
          <a:solidFill>
            <a:schemeClr val="accent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7" name="Picture 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06865" y="1223876"/>
            <a:ext cx="2530270" cy="5091682"/>
          </a:xfrm>
          <a:prstGeom prst="rect">
            <a:avLst/>
          </a:prstGeom>
        </p:spPr>
      </p:pic>
      <p:pic>
        <p:nvPicPr>
          <p:cNvPr id="8" name="Picture Placeholder 55"/>
          <p:cNvPicPr>
            <a:picLocks noChangeAspect="1"/>
          </p:cNvPicPr>
          <p:nvPr/>
        </p:nvPicPr>
        <p:blipFill>
          <a:blip r:embed="rId9" cstate="screen">
            <a:extLst>
              <a:ext uri="{28A0092B-C50C-407E-A947-70E740481C1C}">
                <a14:useLocalDpi xmlns:a14="http://schemas.microsoft.com/office/drawing/2010/main"/>
              </a:ext>
            </a:extLst>
          </a:blip>
          <a:srcRect l="31178" r="31178"/>
          <a:stretch>
            <a:fillRect/>
          </a:stretch>
        </p:blipFill>
        <p:spPr>
          <a:xfrm>
            <a:off x="3510000" y="1879034"/>
            <a:ext cx="2124000" cy="3758400"/>
          </a:xfrm>
          <a:prstGeom prst="rect">
            <a:avLst/>
          </a:prstGeom>
        </p:spPr>
      </p:pic>
      <p:sp>
        <p:nvSpPr>
          <p:cNvPr id="9" name="Title 4"/>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10" name="TextBox 9"/>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cxnSp>
        <p:nvCxnSpPr>
          <p:cNvPr id="11" name="Straight Connector 10"/>
          <p:cNvCxnSpPr/>
          <p:nvPr/>
        </p:nvCxnSpPr>
        <p:spPr>
          <a:xfrm>
            <a:off x="5327558" y="5166942"/>
            <a:ext cx="1158450"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12" name="Shape 471"/>
          <p:cNvSpPr/>
          <p:nvPr/>
        </p:nvSpPr>
        <p:spPr>
          <a:xfrm>
            <a:off x="6474578" y="4941942"/>
            <a:ext cx="1784246" cy="450000"/>
          </a:xfrm>
          <a:prstGeom prst="roundRect">
            <a:avLst>
              <a:gd name="adj" fmla="val 50000"/>
            </a:avLst>
          </a:prstGeom>
          <a:solidFill>
            <a:schemeClr val="accent4">
              <a:lumMod val="50000"/>
            </a:schemeClr>
          </a:solidFill>
          <a:ln w="12700">
            <a:miter lim="400000"/>
          </a:ln>
        </p:spPr>
        <p:txBody>
          <a:bodyPr lIns="32146" rIns="32146"/>
          <a:lstStyle/>
          <a:p>
            <a:pPr lvl="0">
              <a:defRPr sz="2400">
                <a:solidFill>
                  <a:srgbClr val="FFFFFF"/>
                </a:solidFill>
              </a:defRPr>
            </a:pPr>
            <a:endParaRPr sz="1687"/>
          </a:p>
        </p:txBody>
      </p:sp>
      <p:sp>
        <p:nvSpPr>
          <p:cNvPr id="13" name="Shape 95"/>
          <p:cNvSpPr>
            <a:spLocks noChangeAspect="1"/>
          </p:cNvSpPr>
          <p:nvPr>
            <p:custDataLst>
              <p:tags r:id="rId2"/>
            </p:custDataLst>
          </p:nvPr>
        </p:nvSpPr>
        <p:spPr>
          <a:xfrm>
            <a:off x="6569698" y="5076942"/>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14" name="TextBox 13"/>
          <p:cNvSpPr txBox="1"/>
          <p:nvPr/>
        </p:nvSpPr>
        <p:spPr>
          <a:xfrm>
            <a:off x="6493083" y="5022672"/>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06</a:t>
            </a:r>
          </a:p>
        </p:txBody>
      </p:sp>
      <p:cxnSp>
        <p:nvCxnSpPr>
          <p:cNvPr id="15" name="Straight Connector 14"/>
          <p:cNvCxnSpPr/>
          <p:nvPr/>
        </p:nvCxnSpPr>
        <p:spPr>
          <a:xfrm>
            <a:off x="5317654" y="4147241"/>
            <a:ext cx="1158450"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16" name="Shape 471"/>
          <p:cNvSpPr/>
          <p:nvPr/>
        </p:nvSpPr>
        <p:spPr>
          <a:xfrm>
            <a:off x="6474578" y="3922241"/>
            <a:ext cx="1784246" cy="450000"/>
          </a:xfrm>
          <a:prstGeom prst="roundRect">
            <a:avLst>
              <a:gd name="adj" fmla="val 50000"/>
            </a:avLst>
          </a:prstGeom>
          <a:solidFill>
            <a:schemeClr val="accent2"/>
          </a:solidFill>
          <a:ln w="12700">
            <a:miter lim="400000"/>
          </a:ln>
        </p:spPr>
        <p:txBody>
          <a:bodyPr lIns="32146" rIns="32146"/>
          <a:lstStyle/>
          <a:p>
            <a:pPr lvl="0">
              <a:defRPr sz="2400">
                <a:solidFill>
                  <a:srgbClr val="FFFFFF"/>
                </a:solidFill>
              </a:defRPr>
            </a:pPr>
            <a:endParaRPr sz="1687"/>
          </a:p>
        </p:txBody>
      </p:sp>
      <p:sp>
        <p:nvSpPr>
          <p:cNvPr id="17" name="Shape 95"/>
          <p:cNvSpPr>
            <a:spLocks noChangeAspect="1"/>
          </p:cNvSpPr>
          <p:nvPr>
            <p:custDataLst>
              <p:tags r:id="rId3"/>
            </p:custDataLst>
          </p:nvPr>
        </p:nvSpPr>
        <p:spPr>
          <a:xfrm>
            <a:off x="6569698" y="4057241"/>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18" name="TextBox 17"/>
          <p:cNvSpPr txBox="1"/>
          <p:nvPr/>
        </p:nvSpPr>
        <p:spPr>
          <a:xfrm>
            <a:off x="6493083" y="4002971"/>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05</a:t>
            </a:r>
          </a:p>
        </p:txBody>
      </p:sp>
      <p:cxnSp>
        <p:nvCxnSpPr>
          <p:cNvPr id="19" name="Straight Connector 18"/>
          <p:cNvCxnSpPr/>
          <p:nvPr/>
        </p:nvCxnSpPr>
        <p:spPr>
          <a:xfrm>
            <a:off x="4907987" y="3112252"/>
            <a:ext cx="1566591" cy="1664"/>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20" name="Shape 471"/>
          <p:cNvSpPr/>
          <p:nvPr/>
        </p:nvSpPr>
        <p:spPr>
          <a:xfrm>
            <a:off x="6474578" y="2902541"/>
            <a:ext cx="1784246" cy="450000"/>
          </a:xfrm>
          <a:prstGeom prst="roundRect">
            <a:avLst>
              <a:gd name="adj" fmla="val 50000"/>
            </a:avLst>
          </a:prstGeom>
          <a:solidFill>
            <a:schemeClr val="tx2">
              <a:lumMod val="50000"/>
            </a:schemeClr>
          </a:solidFill>
          <a:ln w="12700">
            <a:miter lim="400000"/>
          </a:ln>
        </p:spPr>
        <p:txBody>
          <a:bodyPr lIns="32146" rIns="32146"/>
          <a:lstStyle/>
          <a:p>
            <a:pPr lvl="0">
              <a:defRPr sz="2400">
                <a:solidFill>
                  <a:srgbClr val="FFFFFF"/>
                </a:solidFill>
              </a:defRPr>
            </a:pPr>
            <a:endParaRPr sz="1687"/>
          </a:p>
        </p:txBody>
      </p:sp>
      <p:sp>
        <p:nvSpPr>
          <p:cNvPr id="21" name="Shape 95"/>
          <p:cNvSpPr>
            <a:spLocks noChangeAspect="1"/>
          </p:cNvSpPr>
          <p:nvPr>
            <p:custDataLst>
              <p:tags r:id="rId4"/>
            </p:custDataLst>
          </p:nvPr>
        </p:nvSpPr>
        <p:spPr>
          <a:xfrm>
            <a:off x="6569698" y="3023084"/>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22" name="TextBox 21"/>
          <p:cNvSpPr txBox="1"/>
          <p:nvPr/>
        </p:nvSpPr>
        <p:spPr>
          <a:xfrm>
            <a:off x="6493083" y="2968814"/>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04</a:t>
            </a:r>
          </a:p>
        </p:txBody>
      </p:sp>
      <p:cxnSp>
        <p:nvCxnSpPr>
          <p:cNvPr id="23" name="Straight Connector 22"/>
          <p:cNvCxnSpPr/>
          <p:nvPr/>
        </p:nvCxnSpPr>
        <p:spPr>
          <a:xfrm flipH="1">
            <a:off x="2678329" y="4657091"/>
            <a:ext cx="886427"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24" name="Shape 471"/>
          <p:cNvSpPr/>
          <p:nvPr/>
        </p:nvSpPr>
        <p:spPr>
          <a:xfrm>
            <a:off x="894083" y="4432091"/>
            <a:ext cx="1784246" cy="450000"/>
          </a:xfrm>
          <a:prstGeom prst="roundRect">
            <a:avLst>
              <a:gd name="adj" fmla="val 50000"/>
            </a:avLst>
          </a:prstGeom>
          <a:solidFill>
            <a:schemeClr val="accent2">
              <a:lumMod val="50000"/>
            </a:schemeClr>
          </a:solidFill>
          <a:ln w="12700">
            <a:miter lim="400000"/>
          </a:ln>
        </p:spPr>
        <p:txBody>
          <a:bodyPr lIns="32146" rIns="32146"/>
          <a:lstStyle/>
          <a:p>
            <a:pPr lvl="0">
              <a:defRPr sz="2400">
                <a:solidFill>
                  <a:srgbClr val="FFFFFF"/>
                </a:solidFill>
              </a:defRPr>
            </a:pPr>
            <a:endParaRPr sz="1687">
              <a:latin typeface="+mj-lt"/>
            </a:endParaRPr>
          </a:p>
        </p:txBody>
      </p:sp>
      <p:sp>
        <p:nvSpPr>
          <p:cNvPr id="25" name="Shape 95"/>
          <p:cNvSpPr>
            <a:spLocks noChangeAspect="1"/>
          </p:cNvSpPr>
          <p:nvPr>
            <p:custDataLst>
              <p:tags r:id="rId5"/>
            </p:custDataLst>
          </p:nvPr>
        </p:nvSpPr>
        <p:spPr>
          <a:xfrm>
            <a:off x="2378811" y="4567091"/>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26" name="TextBox 25"/>
          <p:cNvSpPr txBox="1"/>
          <p:nvPr/>
        </p:nvSpPr>
        <p:spPr>
          <a:xfrm>
            <a:off x="784452" y="4512821"/>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03</a:t>
            </a:r>
          </a:p>
        </p:txBody>
      </p:sp>
      <p:cxnSp>
        <p:nvCxnSpPr>
          <p:cNvPr id="27" name="Straight Connector 26"/>
          <p:cNvCxnSpPr/>
          <p:nvPr/>
        </p:nvCxnSpPr>
        <p:spPr>
          <a:xfrm flipH="1">
            <a:off x="2683149" y="3637391"/>
            <a:ext cx="1158450"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28" name="Shape 471"/>
          <p:cNvSpPr/>
          <p:nvPr/>
        </p:nvSpPr>
        <p:spPr>
          <a:xfrm>
            <a:off x="894083" y="3412391"/>
            <a:ext cx="1784246" cy="450000"/>
          </a:xfrm>
          <a:prstGeom prst="roundRect">
            <a:avLst>
              <a:gd name="adj" fmla="val 50000"/>
            </a:avLst>
          </a:prstGeom>
          <a:solidFill>
            <a:schemeClr val="tx2"/>
          </a:solidFill>
          <a:ln w="12700">
            <a:miter lim="400000"/>
          </a:ln>
        </p:spPr>
        <p:txBody>
          <a:bodyPr lIns="32146" rIns="32146"/>
          <a:lstStyle/>
          <a:p>
            <a:pPr lvl="0">
              <a:defRPr sz="2400">
                <a:solidFill>
                  <a:srgbClr val="FFFFFF"/>
                </a:solidFill>
              </a:defRPr>
            </a:pPr>
            <a:endParaRPr sz="1687">
              <a:latin typeface="+mj-lt"/>
            </a:endParaRPr>
          </a:p>
        </p:txBody>
      </p:sp>
      <p:sp>
        <p:nvSpPr>
          <p:cNvPr id="29" name="Shape 95"/>
          <p:cNvSpPr>
            <a:spLocks noChangeAspect="1"/>
          </p:cNvSpPr>
          <p:nvPr>
            <p:custDataLst>
              <p:tags r:id="rId6"/>
            </p:custDataLst>
          </p:nvPr>
        </p:nvSpPr>
        <p:spPr>
          <a:xfrm>
            <a:off x="2378811" y="3547391"/>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30" name="TextBox 29"/>
          <p:cNvSpPr txBox="1"/>
          <p:nvPr/>
        </p:nvSpPr>
        <p:spPr>
          <a:xfrm>
            <a:off x="885795" y="3493121"/>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02</a:t>
            </a:r>
          </a:p>
        </p:txBody>
      </p:sp>
      <p:cxnSp>
        <p:nvCxnSpPr>
          <p:cNvPr id="31" name="Straight Connector 30"/>
          <p:cNvCxnSpPr/>
          <p:nvPr/>
        </p:nvCxnSpPr>
        <p:spPr>
          <a:xfrm flipH="1">
            <a:off x="2683149" y="2617691"/>
            <a:ext cx="1158450"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32" name="Shape 471"/>
          <p:cNvSpPr/>
          <p:nvPr/>
        </p:nvSpPr>
        <p:spPr>
          <a:xfrm>
            <a:off x="894083" y="2392691"/>
            <a:ext cx="1784246" cy="450000"/>
          </a:xfrm>
          <a:prstGeom prst="roundRect">
            <a:avLst>
              <a:gd name="adj" fmla="val 50000"/>
            </a:avLst>
          </a:prstGeom>
          <a:solidFill>
            <a:schemeClr val="accent4">
              <a:lumMod val="75000"/>
            </a:schemeClr>
          </a:solidFill>
          <a:ln w="12700">
            <a:miter lim="400000"/>
          </a:ln>
        </p:spPr>
        <p:txBody>
          <a:bodyPr lIns="32146" rIns="32146"/>
          <a:lstStyle/>
          <a:p>
            <a:pPr lvl="0">
              <a:defRPr sz="2400">
                <a:solidFill>
                  <a:srgbClr val="FFFFFF"/>
                </a:solidFill>
              </a:defRPr>
            </a:pPr>
            <a:endParaRPr sz="1687"/>
          </a:p>
        </p:txBody>
      </p:sp>
      <p:sp>
        <p:nvSpPr>
          <p:cNvPr id="33" name="Shape 95"/>
          <p:cNvSpPr>
            <a:spLocks noChangeAspect="1"/>
          </p:cNvSpPr>
          <p:nvPr>
            <p:custDataLst>
              <p:tags r:id="rId7"/>
            </p:custDataLst>
          </p:nvPr>
        </p:nvSpPr>
        <p:spPr>
          <a:xfrm>
            <a:off x="2378811" y="2527691"/>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34" name="TextBox 33"/>
          <p:cNvSpPr txBox="1"/>
          <p:nvPr/>
        </p:nvSpPr>
        <p:spPr>
          <a:xfrm>
            <a:off x="912588" y="2473421"/>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01</a:t>
            </a:r>
          </a:p>
        </p:txBody>
      </p:sp>
    </p:spTree>
    <p:custDataLst>
      <p:tags r:id="rId1"/>
    </p:custDataLst>
    <p:extLst>
      <p:ext uri="{BB962C8B-B14F-4D97-AF65-F5344CB8AC3E}">
        <p14:creationId xmlns:p14="http://schemas.microsoft.com/office/powerpoint/2010/main" val="53149051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6" name="Shape 95"/>
          <p:cNvSpPr>
            <a:spLocks noChangeAspect="1"/>
          </p:cNvSpPr>
          <p:nvPr/>
        </p:nvSpPr>
        <p:spPr>
          <a:xfrm>
            <a:off x="5162092" y="2094092"/>
            <a:ext cx="767739" cy="76773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lumMod val="20000"/>
              <a:lumOff val="80000"/>
            </a:schemeClr>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7" name="Shape 95"/>
          <p:cNvSpPr>
            <a:spLocks noChangeAspect="1"/>
          </p:cNvSpPr>
          <p:nvPr/>
        </p:nvSpPr>
        <p:spPr>
          <a:xfrm>
            <a:off x="524202" y="2094092"/>
            <a:ext cx="767739" cy="76773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lumMod val="20000"/>
              <a:lumOff val="80000"/>
            </a:schemeClr>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8" name="Freeform 26"/>
          <p:cNvSpPr>
            <a:spLocks noEditPoints="1"/>
          </p:cNvSpPr>
          <p:nvPr/>
        </p:nvSpPr>
        <p:spPr bwMode="auto">
          <a:xfrm>
            <a:off x="699147" y="2301714"/>
            <a:ext cx="417849" cy="352495"/>
          </a:xfrm>
          <a:custGeom>
            <a:avLst/>
            <a:gdLst>
              <a:gd name="T0" fmla="*/ 35 w 253"/>
              <a:gd name="T1" fmla="*/ 90 h 213"/>
              <a:gd name="T2" fmla="*/ 29 w 253"/>
              <a:gd name="T3" fmla="*/ 168 h 213"/>
              <a:gd name="T4" fmla="*/ 110 w 253"/>
              <a:gd name="T5" fmla="*/ 174 h 213"/>
              <a:gd name="T6" fmla="*/ 116 w 253"/>
              <a:gd name="T7" fmla="*/ 96 h 213"/>
              <a:gd name="T8" fmla="*/ 104 w 253"/>
              <a:gd name="T9" fmla="*/ 162 h 213"/>
              <a:gd name="T10" fmla="*/ 41 w 253"/>
              <a:gd name="T11" fmla="*/ 102 h 213"/>
              <a:gd name="T12" fmla="*/ 104 w 253"/>
              <a:gd name="T13" fmla="*/ 162 h 213"/>
              <a:gd name="T14" fmla="*/ 244 w 253"/>
              <a:gd name="T15" fmla="*/ 61 h 213"/>
              <a:gd name="T16" fmla="*/ 197 w 253"/>
              <a:gd name="T17" fmla="*/ 89 h 213"/>
              <a:gd name="T18" fmla="*/ 153 w 253"/>
              <a:gd name="T19" fmla="*/ 51 h 213"/>
              <a:gd name="T20" fmla="*/ 147 w 253"/>
              <a:gd name="T21" fmla="*/ 0 h 213"/>
              <a:gd name="T22" fmla="*/ 32 w 253"/>
              <a:gd name="T23" fmla="*/ 20 h 213"/>
              <a:gd name="T24" fmla="*/ 141 w 253"/>
              <a:gd name="T25" fmla="*/ 39 h 213"/>
              <a:gd name="T26" fmla="*/ 38 w 253"/>
              <a:gd name="T27" fmla="*/ 51 h 213"/>
              <a:gd name="T28" fmla="*/ 0 w 253"/>
              <a:gd name="T29" fmla="*/ 175 h 213"/>
              <a:gd name="T30" fmla="*/ 159 w 253"/>
              <a:gd name="T31" fmla="*/ 213 h 213"/>
              <a:gd name="T32" fmla="*/ 197 w 253"/>
              <a:gd name="T33" fmla="*/ 170 h 213"/>
              <a:gd name="T34" fmla="*/ 247 w 253"/>
              <a:gd name="T35" fmla="*/ 204 h 213"/>
              <a:gd name="T36" fmla="*/ 253 w 253"/>
              <a:gd name="T37" fmla="*/ 198 h 213"/>
              <a:gd name="T38" fmla="*/ 250 w 253"/>
              <a:gd name="T39" fmla="*/ 60 h 213"/>
              <a:gd name="T40" fmla="*/ 44 w 253"/>
              <a:gd name="T41" fmla="*/ 20 h 213"/>
              <a:gd name="T42" fmla="*/ 141 w 253"/>
              <a:gd name="T43" fmla="*/ 12 h 213"/>
              <a:gd name="T44" fmla="*/ 52 w 253"/>
              <a:gd name="T45" fmla="*/ 27 h 213"/>
              <a:gd name="T46" fmla="*/ 159 w 253"/>
              <a:gd name="T47" fmla="*/ 201 h 213"/>
              <a:gd name="T48" fmla="*/ 12 w 253"/>
              <a:gd name="T49" fmla="*/ 175 h 213"/>
              <a:gd name="T50" fmla="*/ 38 w 253"/>
              <a:gd name="T51" fmla="*/ 63 h 213"/>
              <a:gd name="T52" fmla="*/ 185 w 253"/>
              <a:gd name="T53" fmla="*/ 89 h 213"/>
              <a:gd name="T54" fmla="*/ 241 w 253"/>
              <a:gd name="T55" fmla="*/ 187 h 213"/>
              <a:gd name="T56" fmla="*/ 197 w 253"/>
              <a:gd name="T57" fmla="*/ 156 h 213"/>
              <a:gd name="T58" fmla="*/ 198 w 253"/>
              <a:gd name="T59" fmla="*/ 108 h 213"/>
              <a:gd name="T60" fmla="*/ 241 w 253"/>
              <a:gd name="T61" fmla="*/ 187 h 213"/>
              <a:gd name="T62" fmla="*/ 132 w 253"/>
              <a:gd name="T63" fmla="*/ 106 h 213"/>
              <a:gd name="T64" fmla="*/ 168 w 253"/>
              <a:gd name="T65" fmla="*/ 106 h 213"/>
              <a:gd name="T66" fmla="*/ 150 w 253"/>
              <a:gd name="T67" fmla="*/ 112 h 213"/>
              <a:gd name="T68" fmla="*/ 150 w 253"/>
              <a:gd name="T69" fmla="*/ 100 h 213"/>
              <a:gd name="T70" fmla="*/ 150 w 253"/>
              <a:gd name="T71" fmla="*/ 112 h 213"/>
              <a:gd name="T72" fmla="*/ 132 w 253"/>
              <a:gd name="T73" fmla="*/ 156 h 213"/>
              <a:gd name="T74" fmla="*/ 168 w 253"/>
              <a:gd name="T75" fmla="*/ 156 h 213"/>
              <a:gd name="T76" fmla="*/ 150 w 253"/>
              <a:gd name="T77" fmla="*/ 162 h 213"/>
              <a:gd name="T78" fmla="*/ 150 w 253"/>
              <a:gd name="T79" fmla="*/ 150 h 213"/>
              <a:gd name="T80" fmla="*/ 150 w 253"/>
              <a:gd name="T81" fmla="*/ 16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3" h="213">
                <a:moveTo>
                  <a:pt x="110" y="90"/>
                </a:moveTo>
                <a:cubicBezTo>
                  <a:pt x="35" y="90"/>
                  <a:pt x="35" y="90"/>
                  <a:pt x="35" y="90"/>
                </a:cubicBezTo>
                <a:cubicBezTo>
                  <a:pt x="32" y="90"/>
                  <a:pt x="29" y="93"/>
                  <a:pt x="29" y="96"/>
                </a:cubicBezTo>
                <a:cubicBezTo>
                  <a:pt x="29" y="168"/>
                  <a:pt x="29" y="168"/>
                  <a:pt x="29" y="168"/>
                </a:cubicBezTo>
                <a:cubicBezTo>
                  <a:pt x="29" y="171"/>
                  <a:pt x="32" y="174"/>
                  <a:pt x="35" y="174"/>
                </a:cubicBezTo>
                <a:cubicBezTo>
                  <a:pt x="110" y="174"/>
                  <a:pt x="110" y="174"/>
                  <a:pt x="110" y="174"/>
                </a:cubicBezTo>
                <a:cubicBezTo>
                  <a:pt x="113" y="174"/>
                  <a:pt x="116" y="171"/>
                  <a:pt x="116" y="168"/>
                </a:cubicBezTo>
                <a:cubicBezTo>
                  <a:pt x="116" y="96"/>
                  <a:pt x="116" y="96"/>
                  <a:pt x="116" y="96"/>
                </a:cubicBezTo>
                <a:cubicBezTo>
                  <a:pt x="116" y="93"/>
                  <a:pt x="113" y="90"/>
                  <a:pt x="110" y="90"/>
                </a:cubicBezTo>
                <a:close/>
                <a:moveTo>
                  <a:pt x="104" y="162"/>
                </a:moveTo>
                <a:cubicBezTo>
                  <a:pt x="41" y="162"/>
                  <a:pt x="41" y="162"/>
                  <a:pt x="41" y="162"/>
                </a:cubicBezTo>
                <a:cubicBezTo>
                  <a:pt x="41" y="102"/>
                  <a:pt x="41" y="102"/>
                  <a:pt x="41" y="102"/>
                </a:cubicBezTo>
                <a:cubicBezTo>
                  <a:pt x="104" y="102"/>
                  <a:pt x="104" y="102"/>
                  <a:pt x="104" y="102"/>
                </a:cubicBezTo>
                <a:lnTo>
                  <a:pt x="104" y="162"/>
                </a:lnTo>
                <a:close/>
                <a:moveTo>
                  <a:pt x="250" y="60"/>
                </a:moveTo>
                <a:cubicBezTo>
                  <a:pt x="248" y="59"/>
                  <a:pt x="245" y="59"/>
                  <a:pt x="244" y="61"/>
                </a:cubicBezTo>
                <a:cubicBezTo>
                  <a:pt x="197" y="93"/>
                  <a:pt x="197" y="93"/>
                  <a:pt x="197" y="93"/>
                </a:cubicBezTo>
                <a:cubicBezTo>
                  <a:pt x="197" y="89"/>
                  <a:pt x="197" y="89"/>
                  <a:pt x="197" y="89"/>
                </a:cubicBezTo>
                <a:cubicBezTo>
                  <a:pt x="197" y="68"/>
                  <a:pt x="180" y="51"/>
                  <a:pt x="159" y="51"/>
                </a:cubicBezTo>
                <a:cubicBezTo>
                  <a:pt x="153" y="51"/>
                  <a:pt x="153" y="51"/>
                  <a:pt x="153" y="51"/>
                </a:cubicBezTo>
                <a:cubicBezTo>
                  <a:pt x="153" y="6"/>
                  <a:pt x="153" y="6"/>
                  <a:pt x="153" y="6"/>
                </a:cubicBezTo>
                <a:cubicBezTo>
                  <a:pt x="153" y="3"/>
                  <a:pt x="150" y="0"/>
                  <a:pt x="147" y="0"/>
                </a:cubicBezTo>
                <a:cubicBezTo>
                  <a:pt x="52" y="0"/>
                  <a:pt x="52" y="0"/>
                  <a:pt x="52" y="0"/>
                </a:cubicBezTo>
                <a:cubicBezTo>
                  <a:pt x="41" y="0"/>
                  <a:pt x="32" y="9"/>
                  <a:pt x="32" y="20"/>
                </a:cubicBezTo>
                <a:cubicBezTo>
                  <a:pt x="32" y="31"/>
                  <a:pt x="41" y="39"/>
                  <a:pt x="52" y="39"/>
                </a:cubicBezTo>
                <a:cubicBezTo>
                  <a:pt x="141" y="39"/>
                  <a:pt x="141" y="39"/>
                  <a:pt x="141" y="39"/>
                </a:cubicBezTo>
                <a:cubicBezTo>
                  <a:pt x="141" y="51"/>
                  <a:pt x="141" y="51"/>
                  <a:pt x="141" y="51"/>
                </a:cubicBezTo>
                <a:cubicBezTo>
                  <a:pt x="38" y="51"/>
                  <a:pt x="38" y="51"/>
                  <a:pt x="38" y="51"/>
                </a:cubicBezTo>
                <a:cubicBezTo>
                  <a:pt x="17" y="51"/>
                  <a:pt x="0" y="68"/>
                  <a:pt x="0" y="89"/>
                </a:cubicBezTo>
                <a:cubicBezTo>
                  <a:pt x="0" y="175"/>
                  <a:pt x="0" y="175"/>
                  <a:pt x="0" y="175"/>
                </a:cubicBezTo>
                <a:cubicBezTo>
                  <a:pt x="0" y="195"/>
                  <a:pt x="17" y="213"/>
                  <a:pt x="38" y="213"/>
                </a:cubicBezTo>
                <a:cubicBezTo>
                  <a:pt x="159" y="213"/>
                  <a:pt x="159" y="213"/>
                  <a:pt x="159" y="213"/>
                </a:cubicBezTo>
                <a:cubicBezTo>
                  <a:pt x="180" y="213"/>
                  <a:pt x="197" y="195"/>
                  <a:pt x="197" y="175"/>
                </a:cubicBezTo>
                <a:cubicBezTo>
                  <a:pt x="197" y="170"/>
                  <a:pt x="197" y="170"/>
                  <a:pt x="197" y="170"/>
                </a:cubicBezTo>
                <a:cubicBezTo>
                  <a:pt x="244" y="203"/>
                  <a:pt x="244" y="203"/>
                  <a:pt x="244" y="203"/>
                </a:cubicBezTo>
                <a:cubicBezTo>
                  <a:pt x="245" y="204"/>
                  <a:pt x="246" y="204"/>
                  <a:pt x="247" y="204"/>
                </a:cubicBezTo>
                <a:cubicBezTo>
                  <a:pt x="248" y="204"/>
                  <a:pt x="249" y="204"/>
                  <a:pt x="250" y="204"/>
                </a:cubicBezTo>
                <a:cubicBezTo>
                  <a:pt x="252" y="203"/>
                  <a:pt x="253" y="201"/>
                  <a:pt x="253" y="198"/>
                </a:cubicBezTo>
                <a:cubicBezTo>
                  <a:pt x="253" y="65"/>
                  <a:pt x="253" y="65"/>
                  <a:pt x="253" y="65"/>
                </a:cubicBezTo>
                <a:cubicBezTo>
                  <a:pt x="253" y="63"/>
                  <a:pt x="252" y="61"/>
                  <a:pt x="250" y="60"/>
                </a:cubicBezTo>
                <a:close/>
                <a:moveTo>
                  <a:pt x="52" y="27"/>
                </a:moveTo>
                <a:cubicBezTo>
                  <a:pt x="48" y="27"/>
                  <a:pt x="44" y="24"/>
                  <a:pt x="44" y="20"/>
                </a:cubicBezTo>
                <a:cubicBezTo>
                  <a:pt x="44" y="16"/>
                  <a:pt x="48" y="12"/>
                  <a:pt x="52" y="12"/>
                </a:cubicBezTo>
                <a:cubicBezTo>
                  <a:pt x="141" y="12"/>
                  <a:pt x="141" y="12"/>
                  <a:pt x="141" y="12"/>
                </a:cubicBezTo>
                <a:cubicBezTo>
                  <a:pt x="141" y="27"/>
                  <a:pt x="141" y="27"/>
                  <a:pt x="141" y="27"/>
                </a:cubicBezTo>
                <a:lnTo>
                  <a:pt x="52" y="27"/>
                </a:lnTo>
                <a:close/>
                <a:moveTo>
                  <a:pt x="185" y="175"/>
                </a:moveTo>
                <a:cubicBezTo>
                  <a:pt x="185" y="189"/>
                  <a:pt x="173" y="201"/>
                  <a:pt x="159" y="201"/>
                </a:cubicBezTo>
                <a:cubicBezTo>
                  <a:pt x="38" y="201"/>
                  <a:pt x="38" y="201"/>
                  <a:pt x="38" y="201"/>
                </a:cubicBezTo>
                <a:cubicBezTo>
                  <a:pt x="23" y="201"/>
                  <a:pt x="12" y="189"/>
                  <a:pt x="12" y="175"/>
                </a:cubicBezTo>
                <a:cubicBezTo>
                  <a:pt x="12" y="89"/>
                  <a:pt x="12" y="89"/>
                  <a:pt x="12" y="89"/>
                </a:cubicBezTo>
                <a:cubicBezTo>
                  <a:pt x="12" y="75"/>
                  <a:pt x="23" y="63"/>
                  <a:pt x="38" y="63"/>
                </a:cubicBezTo>
                <a:cubicBezTo>
                  <a:pt x="159" y="63"/>
                  <a:pt x="159" y="63"/>
                  <a:pt x="159" y="63"/>
                </a:cubicBezTo>
                <a:cubicBezTo>
                  <a:pt x="173" y="63"/>
                  <a:pt x="185" y="75"/>
                  <a:pt x="185" y="89"/>
                </a:cubicBezTo>
                <a:lnTo>
                  <a:pt x="185" y="175"/>
                </a:lnTo>
                <a:close/>
                <a:moveTo>
                  <a:pt x="241" y="187"/>
                </a:moveTo>
                <a:cubicBezTo>
                  <a:pt x="198" y="156"/>
                  <a:pt x="198" y="156"/>
                  <a:pt x="198" y="156"/>
                </a:cubicBezTo>
                <a:cubicBezTo>
                  <a:pt x="198" y="156"/>
                  <a:pt x="197" y="156"/>
                  <a:pt x="197" y="156"/>
                </a:cubicBezTo>
                <a:cubicBezTo>
                  <a:pt x="197" y="108"/>
                  <a:pt x="197" y="108"/>
                  <a:pt x="197" y="108"/>
                </a:cubicBezTo>
                <a:cubicBezTo>
                  <a:pt x="197" y="108"/>
                  <a:pt x="198" y="108"/>
                  <a:pt x="198" y="108"/>
                </a:cubicBezTo>
                <a:cubicBezTo>
                  <a:pt x="241" y="77"/>
                  <a:pt x="241" y="77"/>
                  <a:pt x="241" y="77"/>
                </a:cubicBezTo>
                <a:lnTo>
                  <a:pt x="241" y="187"/>
                </a:lnTo>
                <a:close/>
                <a:moveTo>
                  <a:pt x="150" y="88"/>
                </a:moveTo>
                <a:cubicBezTo>
                  <a:pt x="140" y="88"/>
                  <a:pt x="132" y="96"/>
                  <a:pt x="132" y="106"/>
                </a:cubicBezTo>
                <a:cubicBezTo>
                  <a:pt x="132" y="116"/>
                  <a:pt x="140" y="124"/>
                  <a:pt x="150" y="124"/>
                </a:cubicBezTo>
                <a:cubicBezTo>
                  <a:pt x="160" y="124"/>
                  <a:pt x="168" y="116"/>
                  <a:pt x="168" y="106"/>
                </a:cubicBezTo>
                <a:cubicBezTo>
                  <a:pt x="168" y="96"/>
                  <a:pt x="160" y="88"/>
                  <a:pt x="150" y="88"/>
                </a:cubicBezTo>
                <a:close/>
                <a:moveTo>
                  <a:pt x="150" y="112"/>
                </a:moveTo>
                <a:cubicBezTo>
                  <a:pt x="146" y="112"/>
                  <a:pt x="144" y="109"/>
                  <a:pt x="144" y="106"/>
                </a:cubicBezTo>
                <a:cubicBezTo>
                  <a:pt x="144" y="102"/>
                  <a:pt x="146" y="100"/>
                  <a:pt x="150" y="100"/>
                </a:cubicBezTo>
                <a:cubicBezTo>
                  <a:pt x="153" y="100"/>
                  <a:pt x="156" y="102"/>
                  <a:pt x="156" y="106"/>
                </a:cubicBezTo>
                <a:cubicBezTo>
                  <a:pt x="156" y="109"/>
                  <a:pt x="153" y="112"/>
                  <a:pt x="150" y="112"/>
                </a:cubicBezTo>
                <a:close/>
                <a:moveTo>
                  <a:pt x="150" y="138"/>
                </a:moveTo>
                <a:cubicBezTo>
                  <a:pt x="140" y="138"/>
                  <a:pt x="132" y="146"/>
                  <a:pt x="132" y="156"/>
                </a:cubicBezTo>
                <a:cubicBezTo>
                  <a:pt x="132" y="166"/>
                  <a:pt x="140" y="174"/>
                  <a:pt x="150" y="174"/>
                </a:cubicBezTo>
                <a:cubicBezTo>
                  <a:pt x="160" y="174"/>
                  <a:pt x="168" y="166"/>
                  <a:pt x="168" y="156"/>
                </a:cubicBezTo>
                <a:cubicBezTo>
                  <a:pt x="168" y="146"/>
                  <a:pt x="160" y="138"/>
                  <a:pt x="150" y="138"/>
                </a:cubicBezTo>
                <a:close/>
                <a:moveTo>
                  <a:pt x="150" y="162"/>
                </a:moveTo>
                <a:cubicBezTo>
                  <a:pt x="146" y="162"/>
                  <a:pt x="144" y="159"/>
                  <a:pt x="144" y="156"/>
                </a:cubicBezTo>
                <a:cubicBezTo>
                  <a:pt x="144" y="152"/>
                  <a:pt x="146" y="150"/>
                  <a:pt x="150" y="150"/>
                </a:cubicBezTo>
                <a:cubicBezTo>
                  <a:pt x="153" y="150"/>
                  <a:pt x="156" y="152"/>
                  <a:pt x="156" y="156"/>
                </a:cubicBezTo>
                <a:cubicBezTo>
                  <a:pt x="156" y="159"/>
                  <a:pt x="153" y="162"/>
                  <a:pt x="150" y="162"/>
                </a:cubicBezTo>
                <a:close/>
              </a:path>
            </a:pathLst>
          </a:custGeom>
          <a:solidFill>
            <a:schemeClr val="tx1"/>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9" name="Freeform 18"/>
          <p:cNvSpPr>
            <a:spLocks noEditPoints="1"/>
          </p:cNvSpPr>
          <p:nvPr/>
        </p:nvSpPr>
        <p:spPr bwMode="auto">
          <a:xfrm>
            <a:off x="5340221" y="2301714"/>
            <a:ext cx="411480" cy="340757"/>
          </a:xfrm>
          <a:custGeom>
            <a:avLst/>
            <a:gdLst>
              <a:gd name="T0" fmla="*/ 250 w 256"/>
              <a:gd name="T1" fmla="*/ 35 h 212"/>
              <a:gd name="T2" fmla="*/ 194 w 256"/>
              <a:gd name="T3" fmla="*/ 35 h 212"/>
              <a:gd name="T4" fmla="*/ 176 w 256"/>
              <a:gd name="T5" fmla="*/ 3 h 212"/>
              <a:gd name="T6" fmla="*/ 170 w 256"/>
              <a:gd name="T7" fmla="*/ 0 h 212"/>
              <a:gd name="T8" fmla="*/ 85 w 256"/>
              <a:gd name="T9" fmla="*/ 0 h 212"/>
              <a:gd name="T10" fmla="*/ 80 w 256"/>
              <a:gd name="T11" fmla="*/ 3 h 212"/>
              <a:gd name="T12" fmla="*/ 62 w 256"/>
              <a:gd name="T13" fmla="*/ 35 h 212"/>
              <a:gd name="T14" fmla="*/ 6 w 256"/>
              <a:gd name="T15" fmla="*/ 35 h 212"/>
              <a:gd name="T16" fmla="*/ 0 w 256"/>
              <a:gd name="T17" fmla="*/ 41 h 212"/>
              <a:gd name="T18" fmla="*/ 0 w 256"/>
              <a:gd name="T19" fmla="*/ 206 h 212"/>
              <a:gd name="T20" fmla="*/ 6 w 256"/>
              <a:gd name="T21" fmla="*/ 212 h 212"/>
              <a:gd name="T22" fmla="*/ 250 w 256"/>
              <a:gd name="T23" fmla="*/ 212 h 212"/>
              <a:gd name="T24" fmla="*/ 256 w 256"/>
              <a:gd name="T25" fmla="*/ 206 h 212"/>
              <a:gd name="T26" fmla="*/ 256 w 256"/>
              <a:gd name="T27" fmla="*/ 41 h 212"/>
              <a:gd name="T28" fmla="*/ 250 w 256"/>
              <a:gd name="T29" fmla="*/ 35 h 212"/>
              <a:gd name="T30" fmla="*/ 89 w 256"/>
              <a:gd name="T31" fmla="*/ 12 h 212"/>
              <a:gd name="T32" fmla="*/ 167 w 256"/>
              <a:gd name="T33" fmla="*/ 12 h 212"/>
              <a:gd name="T34" fmla="*/ 180 w 256"/>
              <a:gd name="T35" fmla="*/ 35 h 212"/>
              <a:gd name="T36" fmla="*/ 76 w 256"/>
              <a:gd name="T37" fmla="*/ 35 h 212"/>
              <a:gd name="T38" fmla="*/ 89 w 256"/>
              <a:gd name="T39" fmla="*/ 12 h 212"/>
              <a:gd name="T40" fmla="*/ 244 w 256"/>
              <a:gd name="T41" fmla="*/ 200 h 212"/>
              <a:gd name="T42" fmla="*/ 12 w 256"/>
              <a:gd name="T43" fmla="*/ 200 h 212"/>
              <a:gd name="T44" fmla="*/ 12 w 256"/>
              <a:gd name="T45" fmla="*/ 47 h 212"/>
              <a:gd name="T46" fmla="*/ 244 w 256"/>
              <a:gd name="T47" fmla="*/ 47 h 212"/>
              <a:gd name="T48" fmla="*/ 244 w 256"/>
              <a:gd name="T49" fmla="*/ 200 h 212"/>
              <a:gd name="T50" fmla="*/ 128 w 256"/>
              <a:gd name="T51" fmla="*/ 195 h 212"/>
              <a:gd name="T52" fmla="*/ 199 w 256"/>
              <a:gd name="T53" fmla="*/ 124 h 212"/>
              <a:gd name="T54" fmla="*/ 128 w 256"/>
              <a:gd name="T55" fmla="*/ 52 h 212"/>
              <a:gd name="T56" fmla="*/ 57 w 256"/>
              <a:gd name="T57" fmla="*/ 124 h 212"/>
              <a:gd name="T58" fmla="*/ 128 w 256"/>
              <a:gd name="T59" fmla="*/ 195 h 212"/>
              <a:gd name="T60" fmla="*/ 128 w 256"/>
              <a:gd name="T61" fmla="*/ 64 h 212"/>
              <a:gd name="T62" fmla="*/ 187 w 256"/>
              <a:gd name="T63" fmla="*/ 124 h 212"/>
              <a:gd name="T64" fmla="*/ 128 w 256"/>
              <a:gd name="T65" fmla="*/ 183 h 212"/>
              <a:gd name="T66" fmla="*/ 69 w 256"/>
              <a:gd name="T67" fmla="*/ 124 h 212"/>
              <a:gd name="T68" fmla="*/ 128 w 256"/>
              <a:gd name="T69" fmla="*/ 64 h 212"/>
              <a:gd name="T70" fmla="*/ 128 w 256"/>
              <a:gd name="T71" fmla="*/ 174 h 212"/>
              <a:gd name="T72" fmla="*/ 179 w 256"/>
              <a:gd name="T73" fmla="*/ 124 h 212"/>
              <a:gd name="T74" fmla="*/ 128 w 256"/>
              <a:gd name="T75" fmla="*/ 73 h 212"/>
              <a:gd name="T76" fmla="*/ 77 w 256"/>
              <a:gd name="T77" fmla="*/ 124 h 212"/>
              <a:gd name="T78" fmla="*/ 128 w 256"/>
              <a:gd name="T79" fmla="*/ 174 h 212"/>
              <a:gd name="T80" fmla="*/ 128 w 256"/>
              <a:gd name="T81" fmla="*/ 85 h 212"/>
              <a:gd name="T82" fmla="*/ 167 w 256"/>
              <a:gd name="T83" fmla="*/ 124 h 212"/>
              <a:gd name="T84" fmla="*/ 128 w 256"/>
              <a:gd name="T85" fmla="*/ 162 h 212"/>
              <a:gd name="T86" fmla="*/ 89 w 256"/>
              <a:gd name="T87" fmla="*/ 124 h 212"/>
              <a:gd name="T88" fmla="*/ 128 w 256"/>
              <a:gd name="T89" fmla="*/ 85 h 212"/>
              <a:gd name="T90" fmla="*/ 128 w 256"/>
              <a:gd name="T91" fmla="*/ 104 h 212"/>
              <a:gd name="T92" fmla="*/ 148 w 256"/>
              <a:gd name="T93" fmla="*/ 124 h 212"/>
              <a:gd name="T94" fmla="*/ 154 w 256"/>
              <a:gd name="T95" fmla="*/ 130 h 212"/>
              <a:gd name="T96" fmla="*/ 160 w 256"/>
              <a:gd name="T97" fmla="*/ 124 h 212"/>
              <a:gd name="T98" fmla="*/ 128 w 256"/>
              <a:gd name="T99" fmla="*/ 92 h 212"/>
              <a:gd name="T100" fmla="*/ 122 w 256"/>
              <a:gd name="T101" fmla="*/ 98 h 212"/>
              <a:gd name="T102" fmla="*/ 128 w 256"/>
              <a:gd name="T103" fmla="*/ 10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212">
                <a:moveTo>
                  <a:pt x="250" y="35"/>
                </a:moveTo>
                <a:cubicBezTo>
                  <a:pt x="194" y="35"/>
                  <a:pt x="194" y="35"/>
                  <a:pt x="194" y="35"/>
                </a:cubicBezTo>
                <a:cubicBezTo>
                  <a:pt x="176" y="3"/>
                  <a:pt x="176" y="3"/>
                  <a:pt x="176" y="3"/>
                </a:cubicBezTo>
                <a:cubicBezTo>
                  <a:pt x="175" y="1"/>
                  <a:pt x="173" y="0"/>
                  <a:pt x="170" y="0"/>
                </a:cubicBezTo>
                <a:cubicBezTo>
                  <a:pt x="85" y="0"/>
                  <a:pt x="85" y="0"/>
                  <a:pt x="85" y="0"/>
                </a:cubicBezTo>
                <a:cubicBezTo>
                  <a:pt x="83" y="0"/>
                  <a:pt x="81" y="1"/>
                  <a:pt x="80" y="3"/>
                </a:cubicBezTo>
                <a:cubicBezTo>
                  <a:pt x="62" y="35"/>
                  <a:pt x="62" y="35"/>
                  <a:pt x="62" y="35"/>
                </a:cubicBezTo>
                <a:cubicBezTo>
                  <a:pt x="6" y="35"/>
                  <a:pt x="6" y="35"/>
                  <a:pt x="6" y="35"/>
                </a:cubicBezTo>
                <a:cubicBezTo>
                  <a:pt x="3" y="35"/>
                  <a:pt x="0" y="37"/>
                  <a:pt x="0" y="41"/>
                </a:cubicBezTo>
                <a:cubicBezTo>
                  <a:pt x="0" y="206"/>
                  <a:pt x="0" y="206"/>
                  <a:pt x="0" y="206"/>
                </a:cubicBezTo>
                <a:cubicBezTo>
                  <a:pt x="0" y="210"/>
                  <a:pt x="3" y="212"/>
                  <a:pt x="6" y="212"/>
                </a:cubicBezTo>
                <a:cubicBezTo>
                  <a:pt x="250" y="212"/>
                  <a:pt x="250" y="212"/>
                  <a:pt x="250" y="212"/>
                </a:cubicBezTo>
                <a:cubicBezTo>
                  <a:pt x="253" y="212"/>
                  <a:pt x="256" y="210"/>
                  <a:pt x="256" y="206"/>
                </a:cubicBezTo>
                <a:cubicBezTo>
                  <a:pt x="256" y="41"/>
                  <a:pt x="256" y="41"/>
                  <a:pt x="256" y="41"/>
                </a:cubicBezTo>
                <a:cubicBezTo>
                  <a:pt x="256" y="37"/>
                  <a:pt x="253" y="35"/>
                  <a:pt x="250" y="35"/>
                </a:cubicBezTo>
                <a:close/>
                <a:moveTo>
                  <a:pt x="89" y="12"/>
                </a:moveTo>
                <a:cubicBezTo>
                  <a:pt x="167" y="12"/>
                  <a:pt x="167" y="12"/>
                  <a:pt x="167" y="12"/>
                </a:cubicBezTo>
                <a:cubicBezTo>
                  <a:pt x="180" y="35"/>
                  <a:pt x="180" y="35"/>
                  <a:pt x="180" y="35"/>
                </a:cubicBezTo>
                <a:cubicBezTo>
                  <a:pt x="76" y="35"/>
                  <a:pt x="76" y="35"/>
                  <a:pt x="76" y="35"/>
                </a:cubicBezTo>
                <a:lnTo>
                  <a:pt x="89" y="12"/>
                </a:lnTo>
                <a:close/>
                <a:moveTo>
                  <a:pt x="244" y="200"/>
                </a:moveTo>
                <a:cubicBezTo>
                  <a:pt x="12" y="200"/>
                  <a:pt x="12" y="200"/>
                  <a:pt x="12" y="200"/>
                </a:cubicBezTo>
                <a:cubicBezTo>
                  <a:pt x="12" y="47"/>
                  <a:pt x="12" y="47"/>
                  <a:pt x="12" y="47"/>
                </a:cubicBezTo>
                <a:cubicBezTo>
                  <a:pt x="244" y="47"/>
                  <a:pt x="244" y="47"/>
                  <a:pt x="244" y="47"/>
                </a:cubicBezTo>
                <a:lnTo>
                  <a:pt x="244" y="200"/>
                </a:lnTo>
                <a:close/>
                <a:moveTo>
                  <a:pt x="128" y="195"/>
                </a:moveTo>
                <a:cubicBezTo>
                  <a:pt x="167" y="195"/>
                  <a:pt x="199" y="163"/>
                  <a:pt x="199" y="124"/>
                </a:cubicBezTo>
                <a:cubicBezTo>
                  <a:pt x="199" y="84"/>
                  <a:pt x="167" y="52"/>
                  <a:pt x="128" y="52"/>
                </a:cubicBezTo>
                <a:cubicBezTo>
                  <a:pt x="89" y="52"/>
                  <a:pt x="57" y="84"/>
                  <a:pt x="57" y="124"/>
                </a:cubicBezTo>
                <a:cubicBezTo>
                  <a:pt x="57" y="163"/>
                  <a:pt x="89" y="195"/>
                  <a:pt x="128" y="195"/>
                </a:cubicBezTo>
                <a:close/>
                <a:moveTo>
                  <a:pt x="128" y="64"/>
                </a:moveTo>
                <a:cubicBezTo>
                  <a:pt x="161" y="64"/>
                  <a:pt x="187" y="91"/>
                  <a:pt x="187" y="124"/>
                </a:cubicBezTo>
                <a:cubicBezTo>
                  <a:pt x="187" y="156"/>
                  <a:pt x="161" y="183"/>
                  <a:pt x="128" y="183"/>
                </a:cubicBezTo>
                <a:cubicBezTo>
                  <a:pt x="95" y="183"/>
                  <a:pt x="69" y="156"/>
                  <a:pt x="69" y="124"/>
                </a:cubicBezTo>
                <a:cubicBezTo>
                  <a:pt x="69" y="91"/>
                  <a:pt x="95" y="64"/>
                  <a:pt x="128" y="64"/>
                </a:cubicBezTo>
                <a:close/>
                <a:moveTo>
                  <a:pt x="128" y="174"/>
                </a:moveTo>
                <a:cubicBezTo>
                  <a:pt x="156" y="174"/>
                  <a:pt x="179" y="152"/>
                  <a:pt x="179" y="124"/>
                </a:cubicBezTo>
                <a:cubicBezTo>
                  <a:pt x="179" y="95"/>
                  <a:pt x="156" y="73"/>
                  <a:pt x="128" y="73"/>
                </a:cubicBezTo>
                <a:cubicBezTo>
                  <a:pt x="100" y="73"/>
                  <a:pt x="77" y="95"/>
                  <a:pt x="77" y="124"/>
                </a:cubicBezTo>
                <a:cubicBezTo>
                  <a:pt x="77" y="152"/>
                  <a:pt x="100" y="174"/>
                  <a:pt x="128" y="174"/>
                </a:cubicBezTo>
                <a:close/>
                <a:moveTo>
                  <a:pt x="128" y="85"/>
                </a:moveTo>
                <a:cubicBezTo>
                  <a:pt x="150" y="85"/>
                  <a:pt x="167" y="102"/>
                  <a:pt x="167" y="124"/>
                </a:cubicBezTo>
                <a:cubicBezTo>
                  <a:pt x="167" y="145"/>
                  <a:pt x="150" y="162"/>
                  <a:pt x="128" y="162"/>
                </a:cubicBezTo>
                <a:cubicBezTo>
                  <a:pt x="107" y="162"/>
                  <a:pt x="89" y="145"/>
                  <a:pt x="89" y="124"/>
                </a:cubicBezTo>
                <a:cubicBezTo>
                  <a:pt x="89" y="102"/>
                  <a:pt x="107" y="85"/>
                  <a:pt x="128" y="85"/>
                </a:cubicBezTo>
                <a:close/>
                <a:moveTo>
                  <a:pt x="128" y="104"/>
                </a:moveTo>
                <a:cubicBezTo>
                  <a:pt x="139" y="104"/>
                  <a:pt x="148" y="113"/>
                  <a:pt x="148" y="124"/>
                </a:cubicBezTo>
                <a:cubicBezTo>
                  <a:pt x="148" y="127"/>
                  <a:pt x="150" y="130"/>
                  <a:pt x="154" y="130"/>
                </a:cubicBezTo>
                <a:cubicBezTo>
                  <a:pt x="157" y="130"/>
                  <a:pt x="160" y="127"/>
                  <a:pt x="160" y="124"/>
                </a:cubicBezTo>
                <a:cubicBezTo>
                  <a:pt x="160" y="106"/>
                  <a:pt x="146" y="92"/>
                  <a:pt x="128" y="92"/>
                </a:cubicBezTo>
                <a:cubicBezTo>
                  <a:pt x="125" y="92"/>
                  <a:pt x="122" y="94"/>
                  <a:pt x="122" y="98"/>
                </a:cubicBezTo>
                <a:cubicBezTo>
                  <a:pt x="122" y="101"/>
                  <a:pt x="125" y="104"/>
                  <a:pt x="128" y="104"/>
                </a:cubicBezTo>
                <a:close/>
              </a:path>
            </a:pathLst>
          </a:custGeom>
          <a:solidFill>
            <a:schemeClr val="tx1"/>
          </a:solidFill>
          <a:ln w="9525">
            <a:noFill/>
            <a:round/>
            <a:headEnd/>
            <a:tailEnd/>
          </a:ln>
        </p:spPr>
        <p:txBody>
          <a:bodyPr vert="horz" wrap="square" lIns="64294" tIns="32147" rIns="64294" bIns="32147" numCol="1" anchor="t" anchorCtr="0" compatLnSpc="1">
            <a:prstTxWarp prst="textNoShape">
              <a:avLst/>
            </a:prstTxWarp>
          </a:bodyPr>
          <a:lstStyle/>
          <a:p>
            <a:endParaRPr lang="en-US" sz="1780"/>
          </a:p>
        </p:txBody>
      </p:sp>
      <p:pic>
        <p:nvPicPr>
          <p:cNvPr id="10" name="Picture Placeholder 14"/>
          <p:cNvPicPr>
            <a:picLocks noChangeAspect="1"/>
          </p:cNvPicPr>
          <p:nvPr/>
        </p:nvPicPr>
        <p:blipFill>
          <a:blip r:embed="rId3" cstate="screen">
            <a:extLst>
              <a:ext uri="{28A0092B-C50C-407E-A947-70E740481C1C}">
                <a14:useLocalDpi xmlns:a14="http://schemas.microsoft.com/office/drawing/2010/main"/>
              </a:ext>
            </a:extLst>
          </a:blip>
          <a:srcRect l="14976" r="14976"/>
          <a:stretch>
            <a:fillRect/>
          </a:stretch>
        </p:blipFill>
        <p:spPr>
          <a:xfrm>
            <a:off x="2304976" y="1995948"/>
            <a:ext cx="2275954" cy="4865400"/>
          </a:xfrm>
          <a:prstGeom prst="rect">
            <a:avLst/>
          </a:prstGeom>
        </p:spPr>
      </p:pic>
      <p:pic>
        <p:nvPicPr>
          <p:cNvPr id="11" name="Picture Placeholder 15"/>
          <p:cNvPicPr>
            <a:picLocks noChangeAspect="1"/>
          </p:cNvPicPr>
          <p:nvPr/>
        </p:nvPicPr>
        <p:blipFill>
          <a:blip r:embed="rId3" cstate="screen">
            <a:extLst>
              <a:ext uri="{28A0092B-C50C-407E-A947-70E740481C1C}">
                <a14:useLocalDpi xmlns:a14="http://schemas.microsoft.com/office/drawing/2010/main"/>
              </a:ext>
            </a:extLst>
          </a:blip>
          <a:srcRect l="34405" r="34405"/>
          <a:stretch>
            <a:fillRect/>
          </a:stretch>
        </p:blipFill>
        <p:spPr>
          <a:xfrm>
            <a:off x="6865884" y="1995948"/>
            <a:ext cx="2275954" cy="4865400"/>
          </a:xfrm>
          <a:prstGeom prst="rect">
            <a:avLst/>
          </a:prstGeom>
        </p:spPr>
      </p:pic>
      <p:sp>
        <p:nvSpPr>
          <p:cNvPr id="12" name="Title 2"/>
          <p:cNvSpPr>
            <a:spLocks noGrp="1"/>
          </p:cNvSpPr>
          <p:nvPr>
            <p:ph type="title"/>
          </p:nvPr>
        </p:nvSpPr>
        <p:spPr>
          <a:xfrm>
            <a:off x="402336" y="825227"/>
            <a:ext cx="8303541" cy="535531"/>
          </a:xfrm>
        </p:spPr>
        <p:txBody>
          <a:bodyPr/>
          <a:lstStyle/>
          <a:p>
            <a:pPr lvl="0"/>
            <a:r>
              <a:rPr lang="en-US">
                <a:sym typeface="Yanone Kaffeesatz Bold"/>
              </a:rPr>
              <a:t>Click to edit Master title style</a:t>
            </a:r>
            <a:endParaRPr lang="en-US" dirty="0"/>
          </a:p>
        </p:txBody>
      </p:sp>
      <p:sp>
        <p:nvSpPr>
          <p:cNvPr id="13" name="TextBox 12"/>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
        <p:nvSpPr>
          <p:cNvPr id="14" name="TextBox 13"/>
          <p:cNvSpPr txBox="1"/>
          <p:nvPr/>
        </p:nvSpPr>
        <p:spPr>
          <a:xfrm>
            <a:off x="447877" y="3356361"/>
            <a:ext cx="1724311" cy="255672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The four column layout is a great way to visually present the learner with a set of information. </a:t>
            </a:r>
          </a:p>
          <a:p>
            <a:pPr algn="l">
              <a:lnSpc>
                <a:spcPct val="100000"/>
              </a:lnSpc>
            </a:pPr>
            <a:endParaRPr lang="en-US" sz="1600" dirty="0">
              <a:solidFill>
                <a:schemeClr val="tx2"/>
              </a:solidFill>
              <a:latin typeface="+mn-lt"/>
            </a:endParaRPr>
          </a:p>
          <a:p>
            <a:pPr algn="l">
              <a:lnSpc>
                <a:spcPct val="100000"/>
              </a:lnSpc>
            </a:pPr>
            <a:r>
              <a:rPr lang="en-US" sz="1600" dirty="0">
                <a:solidFill>
                  <a:schemeClr val="tx2"/>
                </a:solidFill>
                <a:latin typeface="+mn-lt"/>
              </a:rPr>
              <a:t>You can mix &amp; match images </a:t>
            </a:r>
          </a:p>
          <a:p>
            <a:pPr algn="l">
              <a:lnSpc>
                <a:spcPct val="100000"/>
              </a:lnSpc>
            </a:pPr>
            <a:r>
              <a:rPr lang="en-US" sz="1600" dirty="0">
                <a:solidFill>
                  <a:schemeClr val="tx2"/>
                </a:solidFill>
                <a:latin typeface="+mn-lt"/>
              </a:rPr>
              <a:t>&amp; text.</a:t>
            </a:r>
          </a:p>
        </p:txBody>
      </p:sp>
      <p:sp>
        <p:nvSpPr>
          <p:cNvPr id="15" name="TextBox 14"/>
          <p:cNvSpPr txBox="1"/>
          <p:nvPr/>
        </p:nvSpPr>
        <p:spPr>
          <a:xfrm>
            <a:off x="447877" y="2990356"/>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01</a:t>
            </a:r>
          </a:p>
        </p:txBody>
      </p:sp>
      <p:sp>
        <p:nvSpPr>
          <p:cNvPr id="16" name="TextBox 15"/>
          <p:cNvSpPr txBox="1"/>
          <p:nvPr/>
        </p:nvSpPr>
        <p:spPr>
          <a:xfrm>
            <a:off x="5083711" y="3385841"/>
            <a:ext cx="1649385" cy="2064284"/>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Don’t limit yourself to this particular look. Imagine the slide with different images or icons that are unique to your course.</a:t>
            </a:r>
          </a:p>
        </p:txBody>
      </p:sp>
      <p:sp>
        <p:nvSpPr>
          <p:cNvPr id="17" name="TextBox 16"/>
          <p:cNvSpPr txBox="1"/>
          <p:nvPr/>
        </p:nvSpPr>
        <p:spPr>
          <a:xfrm>
            <a:off x="5083711" y="3019836"/>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02</a:t>
            </a:r>
          </a:p>
        </p:txBody>
      </p:sp>
    </p:spTree>
    <p:custDataLst>
      <p:tags r:id="rId1"/>
    </p:custDataLst>
    <p:extLst>
      <p:ext uri="{BB962C8B-B14F-4D97-AF65-F5344CB8AC3E}">
        <p14:creationId xmlns:p14="http://schemas.microsoft.com/office/powerpoint/2010/main" val="25377576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Bulleted List with Image">
    <p:spTree>
      <p:nvGrpSpPr>
        <p:cNvPr id="1" name=""/>
        <p:cNvGrpSpPr/>
        <p:nvPr/>
      </p:nvGrpSpPr>
      <p:grpSpPr>
        <a:xfrm>
          <a:off x="0" y="0"/>
          <a:ext cx="0" cy="0"/>
          <a:chOff x="0" y="0"/>
          <a:chExt cx="0" cy="0"/>
        </a:xfrm>
      </p:grpSpPr>
      <p:sp>
        <p:nvSpPr>
          <p:cNvPr id="9" name="Picture Placeholder 8"/>
          <p:cNvSpPr>
            <a:spLocks noGrp="1"/>
          </p:cNvSpPr>
          <p:nvPr>
            <p:ph type="pic" sz="quarter" idx="17"/>
          </p:nvPr>
        </p:nvSpPr>
        <p:spPr>
          <a:xfrm>
            <a:off x="4648200" y="-76200"/>
            <a:ext cx="4648200" cy="7010400"/>
          </a:xfrm>
        </p:spPr>
        <p:txBody>
          <a:bodyPr/>
          <a:lstStyle/>
          <a:p>
            <a:r>
              <a:rPr lang="en-US"/>
              <a:t>Click icon to add picture</a:t>
            </a:r>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5" name="TextBox 4"/>
          <p:cNvSpPr txBox="1"/>
          <p:nvPr/>
        </p:nvSpPr>
        <p:spPr>
          <a:xfrm>
            <a:off x="-3352800" y="228600"/>
            <a:ext cx="2590800" cy="4524315"/>
          </a:xfrm>
          <a:prstGeom prst="rect">
            <a:avLst/>
          </a:prstGeom>
          <a:noFill/>
        </p:spPr>
        <p:txBody>
          <a:bodyPr wrap="square" rtlCol="0">
            <a:spAutoFit/>
          </a:bodyPr>
          <a:lstStyle/>
          <a:p>
            <a:r>
              <a:rPr lang="en-US" b="1" u="sng" dirty="0"/>
              <a:t>Instructions:</a:t>
            </a:r>
          </a:p>
          <a:p>
            <a:r>
              <a:rPr lang="en-US" dirty="0"/>
              <a:t>Each bullet point is an individual text box. Add your text, then delete any unused bullet</a:t>
            </a:r>
            <a:r>
              <a:rPr lang="en-US" baseline="0" dirty="0"/>
              <a:t> graphics &amp; their related text boxes. For longer text, you may want to change the </a:t>
            </a:r>
            <a:r>
              <a:rPr lang="en-US" baseline="0" dirty="0" err="1"/>
              <a:t>vertuical</a:t>
            </a:r>
            <a:r>
              <a:rPr lang="en-US" baseline="0" dirty="0"/>
              <a:t> spacing between bullet groups. You can select the bullet &amp; its text box &amp; </a:t>
            </a:r>
            <a:r>
              <a:rPr lang="en-US" baseline="0" dirty="0" err="1"/>
              <a:t>manuyally</a:t>
            </a:r>
            <a:r>
              <a:rPr lang="en-US" baseline="0" dirty="0"/>
              <a:t> space them, or you can use “Distribute Vertically” under the align option.</a:t>
            </a:r>
            <a:endParaRPr lang="en-US" dirty="0"/>
          </a:p>
        </p:txBody>
      </p:sp>
      <p:sp>
        <p:nvSpPr>
          <p:cNvPr id="2" name="Title 1"/>
          <p:cNvSpPr>
            <a:spLocks noGrp="1"/>
          </p:cNvSpPr>
          <p:nvPr>
            <p:ph type="title"/>
          </p:nvPr>
        </p:nvSpPr>
        <p:spPr>
          <a:xfrm>
            <a:off x="457200" y="274638"/>
            <a:ext cx="3886200" cy="1143000"/>
          </a:xfrm>
        </p:spPr>
        <p:txBody>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68947319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6" name="Shape 47"/>
          <p:cNvSpPr/>
          <p:nvPr/>
        </p:nvSpPr>
        <p:spPr>
          <a:xfrm>
            <a:off x="3424337" y="2357122"/>
            <a:ext cx="2139889" cy="213401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solidFill>
              <a:schemeClr val="accent4">
                <a:lumMod val="60000"/>
                <a:lumOff val="40000"/>
              </a:schemeClr>
            </a:solidFill>
            <a:miter lim="400000"/>
          </a:ln>
        </p:spPr>
        <p:txBody>
          <a:bodyPr lIns="32146" rIns="32146"/>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7" name="Shape 48"/>
          <p:cNvSpPr/>
          <p:nvPr/>
        </p:nvSpPr>
        <p:spPr>
          <a:xfrm>
            <a:off x="-6456" y="2357122"/>
            <a:ext cx="4496115" cy="2143641"/>
          </a:xfrm>
          <a:prstGeom prst="rect">
            <a:avLst/>
          </a:prstGeom>
          <a:solidFill>
            <a:schemeClr val="tx2"/>
          </a:solidFill>
          <a:ln w="12700">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pic>
        <p:nvPicPr>
          <p:cNvPr id="8" name="Picture Placeholder 7"/>
          <p:cNvPicPr>
            <a:picLocks noChangeAspect="1"/>
          </p:cNvPicPr>
          <p:nvPr/>
        </p:nvPicPr>
        <p:blipFill>
          <a:blip r:embed="rId3" cstate="screen">
            <a:extLst>
              <a:ext uri="{28A0092B-C50C-407E-A947-70E740481C1C}">
                <a14:useLocalDpi xmlns:a14="http://schemas.microsoft.com/office/drawing/2010/main"/>
              </a:ext>
            </a:extLst>
          </a:blip>
          <a:srcRect t="16730" b="16730"/>
          <a:stretch>
            <a:fillRect/>
          </a:stretch>
        </p:blipFill>
        <p:spPr>
          <a:xfrm>
            <a:off x="3547319" y="2474640"/>
            <a:ext cx="1909837" cy="1908721"/>
          </a:xfrm>
          <a:prstGeom prst="roundRect">
            <a:avLst>
              <a:gd name="adj" fmla="val 50000"/>
            </a:avLst>
          </a:prstGeom>
        </p:spPr>
      </p:pic>
      <p:sp>
        <p:nvSpPr>
          <p:cNvPr id="9" name="Title 1"/>
          <p:cNvSpPr>
            <a:spLocks noGrp="1"/>
          </p:cNvSpPr>
          <p:nvPr>
            <p:ph type="title"/>
          </p:nvPr>
        </p:nvSpPr>
        <p:spPr>
          <a:xfrm>
            <a:off x="228600" y="2499360"/>
            <a:ext cx="3291840" cy="1920240"/>
          </a:xfrm>
          <a:prstGeom prst="rect">
            <a:avLst/>
          </a:prstGeom>
        </p:spPr>
        <p:txBody>
          <a:bodyPr anchor="ctr" anchorCtr="0"/>
          <a:lstStyle>
            <a:lvl1pPr>
              <a:defRPr>
                <a:solidFill>
                  <a:schemeClr val="bg1"/>
                </a:solidFill>
                <a:latin typeface="+mj-lt"/>
              </a:defRPr>
            </a:lvl1pPr>
          </a:lstStyle>
          <a:p>
            <a:r>
              <a:rPr lang="en-US" sz="4000"/>
              <a:t>Click to edit Master title style</a:t>
            </a:r>
            <a:endParaRPr lang="en-US" sz="4000" dirty="0"/>
          </a:p>
        </p:txBody>
      </p:sp>
      <p:sp>
        <p:nvSpPr>
          <p:cNvPr id="10" name="Shape 52"/>
          <p:cNvSpPr/>
          <p:nvPr/>
        </p:nvSpPr>
        <p:spPr>
          <a:xfrm>
            <a:off x="3843393" y="879502"/>
            <a:ext cx="2842777" cy="5133601"/>
          </a:xfrm>
          <a:custGeom>
            <a:avLst/>
            <a:gdLst/>
            <a:ahLst/>
            <a:cxnLst>
              <a:cxn ang="0">
                <a:pos x="wd2" y="hd2"/>
              </a:cxn>
              <a:cxn ang="5400000">
                <a:pos x="wd2" y="hd2"/>
              </a:cxn>
              <a:cxn ang="10800000">
                <a:pos x="wd2" y="hd2"/>
              </a:cxn>
              <a:cxn ang="16200000">
                <a:pos x="wd2" y="hd2"/>
              </a:cxn>
            </a:cxnLst>
            <a:rect l="0" t="0" r="r" b="b"/>
            <a:pathLst>
              <a:path w="21593" h="20833" extrusionOk="0">
                <a:moveTo>
                  <a:pt x="105" y="113"/>
                </a:moveTo>
                <a:cubicBezTo>
                  <a:pt x="5830" y="-354"/>
                  <a:pt x="11634" y="645"/>
                  <a:pt x="15772" y="2810"/>
                </a:cubicBezTo>
                <a:cubicBezTo>
                  <a:pt x="19603" y="4814"/>
                  <a:pt x="21586" y="7597"/>
                  <a:pt x="21593" y="10464"/>
                </a:cubicBezTo>
                <a:cubicBezTo>
                  <a:pt x="21600" y="13161"/>
                  <a:pt x="19854" y="15792"/>
                  <a:pt x="16398" y="17757"/>
                </a:cubicBezTo>
                <a:cubicBezTo>
                  <a:pt x="12200" y="20143"/>
                  <a:pt x="6042" y="21246"/>
                  <a:pt x="0" y="20693"/>
                </a:cubicBezTo>
              </a:path>
            </a:pathLst>
          </a:custGeom>
          <a:ln w="22225">
            <a:solidFill>
              <a:schemeClr val="tx2">
                <a:lumMod val="20000"/>
                <a:lumOff val="80000"/>
              </a:schemeClr>
            </a:solidFill>
            <a:prstDash val="solid"/>
            <a:miter/>
          </a:ln>
        </p:spPr>
        <p:txBody>
          <a:bodyPr lIns="32146" rIns="32146"/>
          <a:lstStyle/>
          <a:p>
            <a:pPr>
              <a:defRPr sz="2400"/>
            </a:pPr>
            <a:endParaRPr sz="1687">
              <a:solidFill>
                <a:srgbClr val="000000"/>
              </a:solidFill>
            </a:endParaRPr>
          </a:p>
        </p:txBody>
      </p:sp>
      <p:sp>
        <p:nvSpPr>
          <p:cNvPr id="11" name="Shape 54"/>
          <p:cNvSpPr/>
          <p:nvPr/>
        </p:nvSpPr>
        <p:spPr>
          <a:xfrm rot="10800000">
            <a:off x="3200400" y="5370844"/>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12" name="Shape 55"/>
          <p:cNvSpPr/>
          <p:nvPr/>
        </p:nvSpPr>
        <p:spPr>
          <a:xfrm rot="10800000" flipV="1">
            <a:off x="3341381" y="5512071"/>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13" name="Shape 56"/>
          <p:cNvSpPr/>
          <p:nvPr/>
        </p:nvSpPr>
        <p:spPr>
          <a:xfrm rot="10800000">
            <a:off x="4953001" y="4762473"/>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2">
              <a:alpha val="27843"/>
            </a:schemeClr>
          </a:solidFill>
          <a:ln w="19050" cap="flat">
            <a:noFill/>
            <a:prstDash val="solid"/>
            <a:miter lim="800000"/>
          </a:ln>
          <a:effectLst/>
        </p:spPr>
        <p:txBody>
          <a:bodyPr wrap="square" lIns="32146" tIns="32146" rIns="32146" bIns="32146" numCol="1" anchor="t">
            <a:noAutofit/>
          </a:bodyPr>
          <a:lstStyle/>
          <a:p>
            <a:pPr defTabSz="642915"/>
            <a:endParaRPr sz="3937">
              <a:solidFill>
                <a:srgbClr val="000000"/>
              </a:solidFill>
              <a:latin typeface="Gill Sans"/>
              <a:ea typeface="Gill Sans"/>
              <a:cs typeface="Gill Sans"/>
            </a:endParaRPr>
          </a:p>
        </p:txBody>
      </p:sp>
      <p:sp>
        <p:nvSpPr>
          <p:cNvPr id="14" name="Shape 57"/>
          <p:cNvSpPr/>
          <p:nvPr/>
        </p:nvSpPr>
        <p:spPr>
          <a:xfrm rot="10800000" flipV="1">
            <a:off x="5093983" y="4903700"/>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15" name="Shape 58"/>
          <p:cNvSpPr/>
          <p:nvPr/>
        </p:nvSpPr>
        <p:spPr>
          <a:xfrm rot="10800000">
            <a:off x="4953000" y="1022193"/>
            <a:ext cx="1133814"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16" name="Shape 59"/>
          <p:cNvSpPr/>
          <p:nvPr/>
        </p:nvSpPr>
        <p:spPr>
          <a:xfrm rot="10800000" flipV="1">
            <a:off x="5093982" y="1163420"/>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17" name="Shape 60"/>
          <p:cNvSpPr/>
          <p:nvPr/>
        </p:nvSpPr>
        <p:spPr>
          <a:xfrm rot="10800000">
            <a:off x="5652205" y="2858804"/>
            <a:ext cx="1133813"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18" name="Shape 61"/>
          <p:cNvSpPr/>
          <p:nvPr/>
        </p:nvSpPr>
        <p:spPr>
          <a:xfrm rot="10800000" flipV="1">
            <a:off x="5793186" y="3000032"/>
            <a:ext cx="851851"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19" name="Shape 69"/>
          <p:cNvSpPr/>
          <p:nvPr/>
        </p:nvSpPr>
        <p:spPr>
          <a:xfrm rot="10800000">
            <a:off x="3200400" y="351245"/>
            <a:ext cx="1133814"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2">
              <a:alpha val="27843"/>
            </a:schemeClr>
          </a:solidFill>
          <a:ln w="19050" cap="flat">
            <a:noFill/>
            <a:prstDash val="solid"/>
            <a:miter lim="8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20" name="Shape 70"/>
          <p:cNvSpPr/>
          <p:nvPr/>
        </p:nvSpPr>
        <p:spPr>
          <a:xfrm rot="10800000" flipV="1">
            <a:off x="3341382" y="492472"/>
            <a:ext cx="851851" cy="85334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cap="flat">
            <a:noFill/>
            <a:miter lim="4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21" name="Shape - graph"/>
          <p:cNvSpPr/>
          <p:nvPr/>
        </p:nvSpPr>
        <p:spPr>
          <a:xfrm>
            <a:off x="5314805" y="5140120"/>
            <a:ext cx="410204" cy="380502"/>
          </a:xfrm>
          <a:custGeom>
            <a:avLst/>
            <a:gdLst/>
            <a:ahLst/>
            <a:cxnLst>
              <a:cxn ang="0">
                <a:pos x="wd2" y="hd2"/>
              </a:cxn>
              <a:cxn ang="5400000">
                <a:pos x="wd2" y="hd2"/>
              </a:cxn>
              <a:cxn ang="10800000">
                <a:pos x="wd2" y="hd2"/>
              </a:cxn>
              <a:cxn ang="16200000">
                <a:pos x="wd2" y="hd2"/>
              </a:cxn>
            </a:cxnLst>
            <a:rect l="0" t="0" r="r" b="b"/>
            <a:pathLst>
              <a:path w="21600" h="21600" extrusionOk="0">
                <a:moveTo>
                  <a:pt x="7369" y="21600"/>
                </a:moveTo>
                <a:cubicBezTo>
                  <a:pt x="7454" y="21600"/>
                  <a:pt x="7539" y="21600"/>
                  <a:pt x="7624" y="21600"/>
                </a:cubicBezTo>
                <a:cubicBezTo>
                  <a:pt x="7624" y="21600"/>
                  <a:pt x="7708" y="21600"/>
                  <a:pt x="7793" y="21600"/>
                </a:cubicBezTo>
                <a:cubicBezTo>
                  <a:pt x="14231" y="21600"/>
                  <a:pt x="14231" y="21600"/>
                  <a:pt x="14231" y="21600"/>
                </a:cubicBezTo>
                <a:cubicBezTo>
                  <a:pt x="14315" y="21600"/>
                  <a:pt x="14400" y="21600"/>
                  <a:pt x="14485" y="21600"/>
                </a:cubicBezTo>
                <a:cubicBezTo>
                  <a:pt x="14485" y="21600"/>
                  <a:pt x="14569" y="21600"/>
                  <a:pt x="14654" y="21600"/>
                </a:cubicBezTo>
                <a:cubicBezTo>
                  <a:pt x="21092" y="21600"/>
                  <a:pt x="21092" y="21600"/>
                  <a:pt x="21092" y="21600"/>
                </a:cubicBezTo>
                <a:cubicBezTo>
                  <a:pt x="21431" y="21600"/>
                  <a:pt x="21600" y="21418"/>
                  <a:pt x="21600" y="21053"/>
                </a:cubicBezTo>
                <a:cubicBezTo>
                  <a:pt x="21600" y="12851"/>
                  <a:pt x="21600" y="12851"/>
                  <a:pt x="21600" y="12851"/>
                </a:cubicBezTo>
                <a:cubicBezTo>
                  <a:pt x="21600" y="12577"/>
                  <a:pt x="21431" y="12304"/>
                  <a:pt x="21092" y="12304"/>
                </a:cubicBezTo>
                <a:cubicBezTo>
                  <a:pt x="14739" y="12304"/>
                  <a:pt x="14739" y="12304"/>
                  <a:pt x="14739" y="12304"/>
                </a:cubicBezTo>
                <a:cubicBezTo>
                  <a:pt x="14739" y="5742"/>
                  <a:pt x="14739" y="5742"/>
                  <a:pt x="14739" y="5742"/>
                </a:cubicBezTo>
                <a:cubicBezTo>
                  <a:pt x="14739" y="5468"/>
                  <a:pt x="14569" y="5195"/>
                  <a:pt x="14231" y="5195"/>
                </a:cubicBezTo>
                <a:cubicBezTo>
                  <a:pt x="7878" y="5195"/>
                  <a:pt x="7878" y="5195"/>
                  <a:pt x="7878" y="5195"/>
                </a:cubicBezTo>
                <a:cubicBezTo>
                  <a:pt x="7878" y="547"/>
                  <a:pt x="7878" y="547"/>
                  <a:pt x="7878" y="547"/>
                </a:cubicBezTo>
                <a:cubicBezTo>
                  <a:pt x="7878" y="273"/>
                  <a:pt x="7708" y="0"/>
                  <a:pt x="7369" y="0"/>
                </a:cubicBezTo>
                <a:cubicBezTo>
                  <a:pt x="508" y="0"/>
                  <a:pt x="508" y="0"/>
                  <a:pt x="508" y="0"/>
                </a:cubicBezTo>
                <a:cubicBezTo>
                  <a:pt x="254" y="0"/>
                  <a:pt x="0" y="273"/>
                  <a:pt x="0" y="547"/>
                </a:cubicBezTo>
                <a:cubicBezTo>
                  <a:pt x="0" y="21053"/>
                  <a:pt x="0" y="21053"/>
                  <a:pt x="0" y="21053"/>
                </a:cubicBezTo>
                <a:cubicBezTo>
                  <a:pt x="0" y="21418"/>
                  <a:pt x="254" y="21600"/>
                  <a:pt x="508" y="21600"/>
                </a:cubicBezTo>
                <a:lnTo>
                  <a:pt x="7369" y="21600"/>
                </a:lnTo>
                <a:close/>
                <a:moveTo>
                  <a:pt x="20584" y="13397"/>
                </a:moveTo>
                <a:cubicBezTo>
                  <a:pt x="20584" y="20506"/>
                  <a:pt x="20584" y="20506"/>
                  <a:pt x="20584" y="20506"/>
                </a:cubicBezTo>
                <a:cubicBezTo>
                  <a:pt x="14739" y="20506"/>
                  <a:pt x="14739" y="20506"/>
                  <a:pt x="14739" y="20506"/>
                </a:cubicBezTo>
                <a:cubicBezTo>
                  <a:pt x="14739" y="13397"/>
                  <a:pt x="14739" y="13397"/>
                  <a:pt x="14739" y="13397"/>
                </a:cubicBezTo>
                <a:lnTo>
                  <a:pt x="20584" y="13397"/>
                </a:lnTo>
                <a:close/>
                <a:moveTo>
                  <a:pt x="13722" y="6289"/>
                </a:moveTo>
                <a:cubicBezTo>
                  <a:pt x="13722" y="20506"/>
                  <a:pt x="13722" y="20506"/>
                  <a:pt x="13722" y="20506"/>
                </a:cubicBezTo>
                <a:cubicBezTo>
                  <a:pt x="7878" y="20506"/>
                  <a:pt x="7878" y="20506"/>
                  <a:pt x="7878" y="20506"/>
                </a:cubicBezTo>
                <a:cubicBezTo>
                  <a:pt x="7878" y="6289"/>
                  <a:pt x="7878" y="6289"/>
                  <a:pt x="7878" y="6289"/>
                </a:cubicBezTo>
                <a:lnTo>
                  <a:pt x="13722" y="6289"/>
                </a:lnTo>
                <a:close/>
                <a:moveTo>
                  <a:pt x="1016" y="1094"/>
                </a:moveTo>
                <a:cubicBezTo>
                  <a:pt x="6861" y="1094"/>
                  <a:pt x="6861" y="1094"/>
                  <a:pt x="6861" y="1094"/>
                </a:cubicBezTo>
                <a:cubicBezTo>
                  <a:pt x="6861" y="20506"/>
                  <a:pt x="6861" y="20506"/>
                  <a:pt x="6861" y="20506"/>
                </a:cubicBezTo>
                <a:cubicBezTo>
                  <a:pt x="1016" y="20506"/>
                  <a:pt x="1016" y="20506"/>
                  <a:pt x="1016" y="20506"/>
                </a:cubicBezTo>
                <a:lnTo>
                  <a:pt x="1016" y="1094"/>
                </a:lnTo>
                <a:close/>
              </a:path>
            </a:pathLst>
          </a:custGeom>
          <a:solidFill>
            <a:schemeClr val="bg1"/>
          </a:solidFill>
          <a:ln w="12700">
            <a:miter lim="400000"/>
          </a:ln>
        </p:spPr>
        <p:txBody>
          <a:bodyPr lIns="32146" rIns="32146"/>
          <a:lstStyle/>
          <a:p>
            <a:pPr defTabSz="642915">
              <a:defRPr sz="1800">
                <a:latin typeface="Calibri"/>
                <a:ea typeface="Calibri"/>
                <a:cs typeface="Calibri"/>
                <a:sym typeface="Calibri"/>
              </a:defRPr>
            </a:pPr>
            <a:endParaRPr sz="1266">
              <a:solidFill>
                <a:srgbClr val="000000"/>
              </a:solidFill>
              <a:ea typeface="Calibri"/>
              <a:cs typeface="Calibri"/>
              <a:sym typeface="Calibri"/>
            </a:endParaRPr>
          </a:p>
        </p:txBody>
      </p:sp>
      <p:sp>
        <p:nvSpPr>
          <p:cNvPr id="22" name="shape -bullhorn"/>
          <p:cNvSpPr/>
          <p:nvPr/>
        </p:nvSpPr>
        <p:spPr>
          <a:xfrm>
            <a:off x="3565014" y="5735120"/>
            <a:ext cx="404584" cy="407245"/>
          </a:xfrm>
          <a:custGeom>
            <a:avLst/>
            <a:gdLst/>
            <a:ahLst/>
            <a:cxnLst>
              <a:cxn ang="0">
                <a:pos x="wd2" y="hd2"/>
              </a:cxn>
              <a:cxn ang="5400000">
                <a:pos x="wd2" y="hd2"/>
              </a:cxn>
              <a:cxn ang="10800000">
                <a:pos x="wd2" y="hd2"/>
              </a:cxn>
              <a:cxn ang="16200000">
                <a:pos x="wd2" y="hd2"/>
              </a:cxn>
            </a:cxnLst>
            <a:rect l="0" t="0" r="r" b="b"/>
            <a:pathLst>
              <a:path w="21600" h="21571" extrusionOk="0">
                <a:moveTo>
                  <a:pt x="19200" y="6519"/>
                </a:moveTo>
                <a:cubicBezTo>
                  <a:pt x="19200" y="481"/>
                  <a:pt x="19200" y="481"/>
                  <a:pt x="19200" y="481"/>
                </a:cubicBezTo>
                <a:cubicBezTo>
                  <a:pt x="19200" y="311"/>
                  <a:pt x="19114" y="141"/>
                  <a:pt x="18943" y="56"/>
                </a:cubicBezTo>
                <a:cubicBezTo>
                  <a:pt x="18771" y="-29"/>
                  <a:pt x="18514" y="-29"/>
                  <a:pt x="18343" y="141"/>
                </a:cubicBezTo>
                <a:cubicBezTo>
                  <a:pt x="12600" y="4308"/>
                  <a:pt x="12600" y="4308"/>
                  <a:pt x="12600" y="4308"/>
                </a:cubicBezTo>
                <a:cubicBezTo>
                  <a:pt x="4114" y="4308"/>
                  <a:pt x="4114" y="4308"/>
                  <a:pt x="4114" y="4308"/>
                </a:cubicBezTo>
                <a:cubicBezTo>
                  <a:pt x="3857" y="4308"/>
                  <a:pt x="3600" y="4478"/>
                  <a:pt x="3600" y="4818"/>
                </a:cubicBezTo>
                <a:cubicBezTo>
                  <a:pt x="3600" y="5158"/>
                  <a:pt x="3600" y="5158"/>
                  <a:pt x="3600" y="5158"/>
                </a:cubicBezTo>
                <a:cubicBezTo>
                  <a:pt x="1543" y="5414"/>
                  <a:pt x="0" y="7114"/>
                  <a:pt x="0" y="9240"/>
                </a:cubicBezTo>
                <a:cubicBezTo>
                  <a:pt x="0" y="11366"/>
                  <a:pt x="1543" y="13067"/>
                  <a:pt x="3600" y="13322"/>
                </a:cubicBezTo>
                <a:cubicBezTo>
                  <a:pt x="3600" y="13747"/>
                  <a:pt x="3600" y="13747"/>
                  <a:pt x="3600" y="13747"/>
                </a:cubicBezTo>
                <a:cubicBezTo>
                  <a:pt x="3600" y="14002"/>
                  <a:pt x="3857" y="14258"/>
                  <a:pt x="4114" y="14258"/>
                </a:cubicBezTo>
                <a:cubicBezTo>
                  <a:pt x="4886" y="14258"/>
                  <a:pt x="4886" y="14258"/>
                  <a:pt x="4886" y="14258"/>
                </a:cubicBezTo>
                <a:cubicBezTo>
                  <a:pt x="7886" y="21316"/>
                  <a:pt x="7886" y="21316"/>
                  <a:pt x="7886" y="21316"/>
                </a:cubicBezTo>
                <a:cubicBezTo>
                  <a:pt x="7971" y="21486"/>
                  <a:pt x="8143" y="21571"/>
                  <a:pt x="8400" y="21571"/>
                </a:cubicBezTo>
                <a:cubicBezTo>
                  <a:pt x="11743" y="21571"/>
                  <a:pt x="11743" y="21571"/>
                  <a:pt x="11743" y="21571"/>
                </a:cubicBezTo>
                <a:cubicBezTo>
                  <a:pt x="11914" y="21571"/>
                  <a:pt x="12086" y="21486"/>
                  <a:pt x="12171" y="21401"/>
                </a:cubicBezTo>
                <a:cubicBezTo>
                  <a:pt x="12257" y="21231"/>
                  <a:pt x="12257" y="21061"/>
                  <a:pt x="12171" y="20891"/>
                </a:cubicBezTo>
                <a:cubicBezTo>
                  <a:pt x="9343" y="14258"/>
                  <a:pt x="9343" y="14258"/>
                  <a:pt x="9343" y="14258"/>
                </a:cubicBezTo>
                <a:cubicBezTo>
                  <a:pt x="12600" y="14258"/>
                  <a:pt x="12600" y="14258"/>
                  <a:pt x="12600" y="14258"/>
                </a:cubicBezTo>
                <a:cubicBezTo>
                  <a:pt x="18343" y="18510"/>
                  <a:pt x="18343" y="18510"/>
                  <a:pt x="18343" y="18510"/>
                </a:cubicBezTo>
                <a:cubicBezTo>
                  <a:pt x="18429" y="18595"/>
                  <a:pt x="18600" y="18595"/>
                  <a:pt x="18686" y="18595"/>
                </a:cubicBezTo>
                <a:cubicBezTo>
                  <a:pt x="18771" y="18595"/>
                  <a:pt x="18857" y="18595"/>
                  <a:pt x="18943" y="18595"/>
                </a:cubicBezTo>
                <a:cubicBezTo>
                  <a:pt x="19114" y="18510"/>
                  <a:pt x="19200" y="18340"/>
                  <a:pt x="19200" y="18084"/>
                </a:cubicBezTo>
                <a:cubicBezTo>
                  <a:pt x="19200" y="11877"/>
                  <a:pt x="19200" y="11877"/>
                  <a:pt x="19200" y="11877"/>
                </a:cubicBezTo>
                <a:cubicBezTo>
                  <a:pt x="20571" y="11791"/>
                  <a:pt x="21600" y="10601"/>
                  <a:pt x="21600" y="9240"/>
                </a:cubicBezTo>
                <a:cubicBezTo>
                  <a:pt x="21600" y="7880"/>
                  <a:pt x="20571" y="6689"/>
                  <a:pt x="19200" y="6519"/>
                </a:cubicBezTo>
                <a:close/>
                <a:moveTo>
                  <a:pt x="1029" y="9240"/>
                </a:moveTo>
                <a:cubicBezTo>
                  <a:pt x="1029" y="7710"/>
                  <a:pt x="2143" y="6434"/>
                  <a:pt x="3600" y="6179"/>
                </a:cubicBezTo>
                <a:cubicBezTo>
                  <a:pt x="3600" y="12302"/>
                  <a:pt x="3600" y="12302"/>
                  <a:pt x="3600" y="12302"/>
                </a:cubicBezTo>
                <a:cubicBezTo>
                  <a:pt x="2143" y="12047"/>
                  <a:pt x="1029" y="10771"/>
                  <a:pt x="1029" y="9240"/>
                </a:cubicBezTo>
                <a:close/>
                <a:moveTo>
                  <a:pt x="10971" y="20551"/>
                </a:moveTo>
                <a:cubicBezTo>
                  <a:pt x="8743" y="20551"/>
                  <a:pt x="8743" y="20551"/>
                  <a:pt x="8743" y="20551"/>
                </a:cubicBezTo>
                <a:cubicBezTo>
                  <a:pt x="6000" y="14258"/>
                  <a:pt x="6000" y="14258"/>
                  <a:pt x="6000" y="14258"/>
                </a:cubicBezTo>
                <a:cubicBezTo>
                  <a:pt x="8229" y="14258"/>
                  <a:pt x="8229" y="14258"/>
                  <a:pt x="8229" y="14258"/>
                </a:cubicBezTo>
                <a:lnTo>
                  <a:pt x="10971" y="20551"/>
                </a:lnTo>
                <a:close/>
                <a:moveTo>
                  <a:pt x="18171" y="17064"/>
                </a:moveTo>
                <a:cubicBezTo>
                  <a:pt x="13029" y="13322"/>
                  <a:pt x="13029" y="13322"/>
                  <a:pt x="13029" y="13322"/>
                </a:cubicBezTo>
                <a:cubicBezTo>
                  <a:pt x="12943" y="13237"/>
                  <a:pt x="12857" y="13237"/>
                  <a:pt x="12771" y="13237"/>
                </a:cubicBezTo>
                <a:cubicBezTo>
                  <a:pt x="4629" y="13237"/>
                  <a:pt x="4629" y="13237"/>
                  <a:pt x="4629" y="13237"/>
                </a:cubicBezTo>
                <a:cubicBezTo>
                  <a:pt x="4629" y="5328"/>
                  <a:pt x="4629" y="5328"/>
                  <a:pt x="4629" y="5328"/>
                </a:cubicBezTo>
                <a:cubicBezTo>
                  <a:pt x="12257" y="5328"/>
                  <a:pt x="12257" y="5328"/>
                  <a:pt x="12257" y="5328"/>
                </a:cubicBezTo>
                <a:cubicBezTo>
                  <a:pt x="12257" y="9240"/>
                  <a:pt x="12257" y="9240"/>
                  <a:pt x="12257" y="9240"/>
                </a:cubicBezTo>
                <a:cubicBezTo>
                  <a:pt x="12257" y="9580"/>
                  <a:pt x="12429" y="9751"/>
                  <a:pt x="12771" y="9751"/>
                </a:cubicBezTo>
                <a:cubicBezTo>
                  <a:pt x="13029" y="9751"/>
                  <a:pt x="13286" y="9580"/>
                  <a:pt x="13286" y="9240"/>
                </a:cubicBezTo>
                <a:cubicBezTo>
                  <a:pt x="13286" y="5073"/>
                  <a:pt x="13286" y="5073"/>
                  <a:pt x="13286" y="5073"/>
                </a:cubicBezTo>
                <a:cubicBezTo>
                  <a:pt x="18171" y="1502"/>
                  <a:pt x="18171" y="1502"/>
                  <a:pt x="18171" y="1502"/>
                </a:cubicBezTo>
                <a:lnTo>
                  <a:pt x="18171" y="17064"/>
                </a:lnTo>
                <a:close/>
                <a:moveTo>
                  <a:pt x="19200" y="10856"/>
                </a:moveTo>
                <a:cubicBezTo>
                  <a:pt x="19200" y="7625"/>
                  <a:pt x="19200" y="7625"/>
                  <a:pt x="19200" y="7625"/>
                </a:cubicBezTo>
                <a:cubicBezTo>
                  <a:pt x="19971" y="7710"/>
                  <a:pt x="20571" y="8390"/>
                  <a:pt x="20571" y="9240"/>
                </a:cubicBezTo>
                <a:cubicBezTo>
                  <a:pt x="20571" y="10091"/>
                  <a:pt x="19971" y="10771"/>
                  <a:pt x="19200" y="10856"/>
                </a:cubicBezTo>
                <a:close/>
              </a:path>
            </a:pathLst>
          </a:custGeom>
          <a:solidFill>
            <a:schemeClr val="bg1"/>
          </a:solidFill>
          <a:ln w="12700">
            <a:miter lim="400000"/>
          </a:ln>
        </p:spPr>
        <p:txBody>
          <a:bodyPr lIns="32146" rIns="32146"/>
          <a:lstStyle/>
          <a:p>
            <a:pPr defTabSz="642915">
              <a:defRPr sz="1800">
                <a:latin typeface="Calibri"/>
                <a:ea typeface="Calibri"/>
                <a:cs typeface="Calibri"/>
                <a:sym typeface="Calibri"/>
              </a:defRPr>
            </a:pPr>
            <a:endParaRPr sz="1266">
              <a:solidFill>
                <a:srgbClr val="000000"/>
              </a:solidFill>
              <a:ea typeface="Calibri"/>
              <a:cs typeface="Calibri"/>
              <a:sym typeface="Calibri"/>
            </a:endParaRPr>
          </a:p>
        </p:txBody>
      </p:sp>
      <p:sp>
        <p:nvSpPr>
          <p:cNvPr id="23" name="Freeform - lightbulb"/>
          <p:cNvSpPr>
            <a:spLocks noEditPoints="1"/>
          </p:cNvSpPr>
          <p:nvPr/>
        </p:nvSpPr>
        <p:spPr bwMode="auto">
          <a:xfrm>
            <a:off x="3623957" y="710780"/>
            <a:ext cx="286701" cy="416727"/>
          </a:xfrm>
          <a:custGeom>
            <a:avLst/>
            <a:gdLst>
              <a:gd name="T0" fmla="*/ 2636 w 5182"/>
              <a:gd name="T1" fmla="*/ 0 h 7558"/>
              <a:gd name="T2" fmla="*/ 2337 w 5182"/>
              <a:gd name="T3" fmla="*/ 0 h 7558"/>
              <a:gd name="T4" fmla="*/ 90 w 5182"/>
              <a:gd name="T5" fmla="*/ 2219 h 7558"/>
              <a:gd name="T6" fmla="*/ 779 w 5182"/>
              <a:gd name="T7" fmla="*/ 4289 h 7558"/>
              <a:gd name="T8" fmla="*/ 1318 w 5182"/>
              <a:gd name="T9" fmla="*/ 5758 h 7558"/>
              <a:gd name="T10" fmla="*/ 1318 w 5182"/>
              <a:gd name="T11" fmla="*/ 6028 h 7558"/>
              <a:gd name="T12" fmla="*/ 1498 w 5182"/>
              <a:gd name="T13" fmla="*/ 6208 h 7558"/>
              <a:gd name="T14" fmla="*/ 3774 w 5182"/>
              <a:gd name="T15" fmla="*/ 6208 h 7558"/>
              <a:gd name="T16" fmla="*/ 3954 w 5182"/>
              <a:gd name="T17" fmla="*/ 6028 h 7558"/>
              <a:gd name="T18" fmla="*/ 3954 w 5182"/>
              <a:gd name="T19" fmla="*/ 5758 h 7558"/>
              <a:gd name="T20" fmla="*/ 4523 w 5182"/>
              <a:gd name="T21" fmla="*/ 4259 h 7558"/>
              <a:gd name="T22" fmla="*/ 5182 w 5182"/>
              <a:gd name="T23" fmla="*/ 2549 h 7558"/>
              <a:gd name="T24" fmla="*/ 2636 w 5182"/>
              <a:gd name="T25" fmla="*/ 0 h 7558"/>
              <a:gd name="T26" fmla="*/ 4283 w 5182"/>
              <a:gd name="T27" fmla="*/ 4019 h 7558"/>
              <a:gd name="T28" fmla="*/ 3595 w 5182"/>
              <a:gd name="T29" fmla="*/ 5758 h 7558"/>
              <a:gd name="T30" fmla="*/ 3595 w 5182"/>
              <a:gd name="T31" fmla="*/ 5848 h 7558"/>
              <a:gd name="T32" fmla="*/ 1678 w 5182"/>
              <a:gd name="T33" fmla="*/ 5848 h 7558"/>
              <a:gd name="T34" fmla="*/ 1678 w 5182"/>
              <a:gd name="T35" fmla="*/ 5758 h 7558"/>
              <a:gd name="T36" fmla="*/ 1049 w 5182"/>
              <a:gd name="T37" fmla="*/ 4049 h 7558"/>
              <a:gd name="T38" fmla="*/ 450 w 5182"/>
              <a:gd name="T39" fmla="*/ 2249 h 7558"/>
              <a:gd name="T40" fmla="*/ 2397 w 5182"/>
              <a:gd name="T41" fmla="*/ 360 h 7558"/>
              <a:gd name="T42" fmla="*/ 2636 w 5182"/>
              <a:gd name="T43" fmla="*/ 360 h 7558"/>
              <a:gd name="T44" fmla="*/ 4822 w 5182"/>
              <a:gd name="T45" fmla="*/ 2549 h 7558"/>
              <a:gd name="T46" fmla="*/ 4283 w 5182"/>
              <a:gd name="T47" fmla="*/ 4019 h 7558"/>
              <a:gd name="T48" fmla="*/ 3714 w 5182"/>
              <a:gd name="T49" fmla="*/ 6508 h 7558"/>
              <a:gd name="T50" fmla="*/ 1558 w 5182"/>
              <a:gd name="T51" fmla="*/ 6508 h 7558"/>
              <a:gd name="T52" fmla="*/ 1378 w 5182"/>
              <a:gd name="T53" fmla="*/ 6688 h 7558"/>
              <a:gd name="T54" fmla="*/ 1558 w 5182"/>
              <a:gd name="T55" fmla="*/ 6868 h 7558"/>
              <a:gd name="T56" fmla="*/ 3714 w 5182"/>
              <a:gd name="T57" fmla="*/ 6868 h 7558"/>
              <a:gd name="T58" fmla="*/ 3894 w 5182"/>
              <a:gd name="T59" fmla="*/ 6688 h 7558"/>
              <a:gd name="T60" fmla="*/ 3714 w 5182"/>
              <a:gd name="T61" fmla="*/ 6508 h 7558"/>
              <a:gd name="T62" fmla="*/ 3265 w 5182"/>
              <a:gd name="T63" fmla="*/ 7198 h 7558"/>
              <a:gd name="T64" fmla="*/ 2007 w 5182"/>
              <a:gd name="T65" fmla="*/ 7198 h 7558"/>
              <a:gd name="T66" fmla="*/ 1827 w 5182"/>
              <a:gd name="T67" fmla="*/ 7378 h 7558"/>
              <a:gd name="T68" fmla="*/ 2007 w 5182"/>
              <a:gd name="T69" fmla="*/ 7558 h 7558"/>
              <a:gd name="T70" fmla="*/ 3265 w 5182"/>
              <a:gd name="T71" fmla="*/ 7558 h 7558"/>
              <a:gd name="T72" fmla="*/ 3445 w 5182"/>
              <a:gd name="T73" fmla="*/ 7378 h 7558"/>
              <a:gd name="T74" fmla="*/ 3265 w 5182"/>
              <a:gd name="T75" fmla="*/ 7198 h 7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82" h="7558">
                <a:moveTo>
                  <a:pt x="2636" y="0"/>
                </a:moveTo>
                <a:cubicBezTo>
                  <a:pt x="2546" y="0"/>
                  <a:pt x="2426" y="0"/>
                  <a:pt x="2337" y="0"/>
                </a:cubicBezTo>
                <a:cubicBezTo>
                  <a:pt x="1198" y="120"/>
                  <a:pt x="240" y="1049"/>
                  <a:pt x="90" y="2219"/>
                </a:cubicBezTo>
                <a:cubicBezTo>
                  <a:pt x="0" y="2969"/>
                  <a:pt x="240" y="3749"/>
                  <a:pt x="779" y="4289"/>
                </a:cubicBezTo>
                <a:cubicBezTo>
                  <a:pt x="1139" y="4679"/>
                  <a:pt x="1318" y="5189"/>
                  <a:pt x="1318" y="5758"/>
                </a:cubicBezTo>
                <a:cubicBezTo>
                  <a:pt x="1318" y="6028"/>
                  <a:pt x="1318" y="6028"/>
                  <a:pt x="1318" y="6028"/>
                </a:cubicBezTo>
                <a:cubicBezTo>
                  <a:pt x="1318" y="6118"/>
                  <a:pt x="1408" y="6208"/>
                  <a:pt x="1498" y="6208"/>
                </a:cubicBezTo>
                <a:cubicBezTo>
                  <a:pt x="3774" y="6208"/>
                  <a:pt x="3774" y="6208"/>
                  <a:pt x="3774" y="6208"/>
                </a:cubicBezTo>
                <a:cubicBezTo>
                  <a:pt x="3864" y="6208"/>
                  <a:pt x="3954" y="6118"/>
                  <a:pt x="3954" y="6028"/>
                </a:cubicBezTo>
                <a:cubicBezTo>
                  <a:pt x="3954" y="5758"/>
                  <a:pt x="3954" y="5758"/>
                  <a:pt x="3954" y="5758"/>
                </a:cubicBezTo>
                <a:cubicBezTo>
                  <a:pt x="3954" y="5219"/>
                  <a:pt x="4164" y="4679"/>
                  <a:pt x="4523" y="4259"/>
                </a:cubicBezTo>
                <a:cubicBezTo>
                  <a:pt x="4972" y="3779"/>
                  <a:pt x="5182" y="3179"/>
                  <a:pt x="5182" y="2549"/>
                </a:cubicBezTo>
                <a:cubicBezTo>
                  <a:pt x="5182" y="1139"/>
                  <a:pt x="4044" y="0"/>
                  <a:pt x="2636" y="0"/>
                </a:cubicBezTo>
                <a:close/>
                <a:moveTo>
                  <a:pt x="4283" y="4019"/>
                </a:moveTo>
                <a:cubicBezTo>
                  <a:pt x="3834" y="4499"/>
                  <a:pt x="3595" y="5129"/>
                  <a:pt x="3595" y="5758"/>
                </a:cubicBezTo>
                <a:cubicBezTo>
                  <a:pt x="3595" y="5848"/>
                  <a:pt x="3595" y="5848"/>
                  <a:pt x="3595" y="5848"/>
                </a:cubicBezTo>
                <a:cubicBezTo>
                  <a:pt x="1678" y="5848"/>
                  <a:pt x="1678" y="5848"/>
                  <a:pt x="1678" y="5848"/>
                </a:cubicBezTo>
                <a:cubicBezTo>
                  <a:pt x="1678" y="5758"/>
                  <a:pt x="1678" y="5758"/>
                  <a:pt x="1678" y="5758"/>
                </a:cubicBezTo>
                <a:cubicBezTo>
                  <a:pt x="1678" y="5099"/>
                  <a:pt x="1468" y="4499"/>
                  <a:pt x="1049" y="4049"/>
                </a:cubicBezTo>
                <a:cubicBezTo>
                  <a:pt x="599" y="3569"/>
                  <a:pt x="390" y="2909"/>
                  <a:pt x="450" y="2249"/>
                </a:cubicBezTo>
                <a:cubicBezTo>
                  <a:pt x="570" y="1259"/>
                  <a:pt x="1378" y="480"/>
                  <a:pt x="2397" y="360"/>
                </a:cubicBezTo>
                <a:cubicBezTo>
                  <a:pt x="2456" y="360"/>
                  <a:pt x="2546" y="360"/>
                  <a:pt x="2636" y="360"/>
                </a:cubicBezTo>
                <a:cubicBezTo>
                  <a:pt x="3834" y="360"/>
                  <a:pt x="4822" y="1319"/>
                  <a:pt x="4822" y="2549"/>
                </a:cubicBezTo>
                <a:cubicBezTo>
                  <a:pt x="4822" y="3089"/>
                  <a:pt x="4643" y="3599"/>
                  <a:pt x="4283" y="4019"/>
                </a:cubicBezTo>
                <a:close/>
                <a:moveTo>
                  <a:pt x="3714" y="6508"/>
                </a:moveTo>
                <a:cubicBezTo>
                  <a:pt x="1558" y="6508"/>
                  <a:pt x="1558" y="6508"/>
                  <a:pt x="1558" y="6508"/>
                </a:cubicBezTo>
                <a:cubicBezTo>
                  <a:pt x="1468" y="6508"/>
                  <a:pt x="1378" y="6598"/>
                  <a:pt x="1378" y="6688"/>
                </a:cubicBezTo>
                <a:cubicBezTo>
                  <a:pt x="1378" y="6808"/>
                  <a:pt x="1468" y="6868"/>
                  <a:pt x="1558" y="6868"/>
                </a:cubicBezTo>
                <a:cubicBezTo>
                  <a:pt x="3714" y="6868"/>
                  <a:pt x="3714" y="6868"/>
                  <a:pt x="3714" y="6868"/>
                </a:cubicBezTo>
                <a:cubicBezTo>
                  <a:pt x="3804" y="6868"/>
                  <a:pt x="3894" y="6808"/>
                  <a:pt x="3894" y="6688"/>
                </a:cubicBezTo>
                <a:cubicBezTo>
                  <a:pt x="3894" y="6598"/>
                  <a:pt x="3804" y="6508"/>
                  <a:pt x="3714" y="6508"/>
                </a:cubicBezTo>
                <a:close/>
                <a:moveTo>
                  <a:pt x="3265" y="7198"/>
                </a:moveTo>
                <a:cubicBezTo>
                  <a:pt x="2007" y="7198"/>
                  <a:pt x="2007" y="7198"/>
                  <a:pt x="2007" y="7198"/>
                </a:cubicBezTo>
                <a:cubicBezTo>
                  <a:pt x="1917" y="7198"/>
                  <a:pt x="1827" y="7258"/>
                  <a:pt x="1827" y="7378"/>
                </a:cubicBezTo>
                <a:cubicBezTo>
                  <a:pt x="1827" y="7468"/>
                  <a:pt x="1917" y="7558"/>
                  <a:pt x="2007" y="7558"/>
                </a:cubicBezTo>
                <a:cubicBezTo>
                  <a:pt x="3265" y="7558"/>
                  <a:pt x="3265" y="7558"/>
                  <a:pt x="3265" y="7558"/>
                </a:cubicBezTo>
                <a:cubicBezTo>
                  <a:pt x="3355" y="7558"/>
                  <a:pt x="3445" y="7468"/>
                  <a:pt x="3445" y="7378"/>
                </a:cubicBezTo>
                <a:cubicBezTo>
                  <a:pt x="3445" y="7258"/>
                  <a:pt x="3355" y="7198"/>
                  <a:pt x="3265" y="7198"/>
                </a:cubicBezTo>
                <a:close/>
              </a:path>
            </a:pathLst>
          </a:custGeom>
          <a:solidFill>
            <a:schemeClr val="bg1"/>
          </a:solidFill>
          <a:ln w="0">
            <a:noFill/>
            <a:prstDash val="solid"/>
            <a:round/>
            <a:headEnd/>
            <a:tailEnd/>
          </a:ln>
        </p:spPr>
        <p:txBody>
          <a:bodyPr vert="horz" wrap="square" lIns="64294" tIns="32147" rIns="64294" bIns="32147" numCol="1" anchor="t" anchorCtr="0" compatLnSpc="1">
            <a:prstTxWarp prst="textNoShape">
              <a:avLst/>
            </a:prstTxWarp>
          </a:bodyPr>
          <a:lstStyle/>
          <a:p>
            <a:endParaRPr lang="en-US" sz="1780">
              <a:solidFill>
                <a:srgbClr val="000000"/>
              </a:solidFill>
            </a:endParaRPr>
          </a:p>
        </p:txBody>
      </p:sp>
      <p:sp>
        <p:nvSpPr>
          <p:cNvPr id="24" name="Freeform - head"/>
          <p:cNvSpPr>
            <a:spLocks noEditPoints="1"/>
          </p:cNvSpPr>
          <p:nvPr/>
        </p:nvSpPr>
        <p:spPr bwMode="auto">
          <a:xfrm>
            <a:off x="5343679" y="1374978"/>
            <a:ext cx="352457" cy="430225"/>
          </a:xfrm>
          <a:custGeom>
            <a:avLst/>
            <a:gdLst>
              <a:gd name="T0" fmla="*/ 201 w 208"/>
              <a:gd name="T1" fmla="*/ 135 h 254"/>
              <a:gd name="T2" fmla="*/ 201 w 208"/>
              <a:gd name="T3" fmla="*/ 134 h 254"/>
              <a:gd name="T4" fmla="*/ 201 w 208"/>
              <a:gd name="T5" fmla="*/ 82 h 254"/>
              <a:gd name="T6" fmla="*/ 128 w 208"/>
              <a:gd name="T7" fmla="*/ 0 h 254"/>
              <a:gd name="T8" fmla="*/ 80 w 208"/>
              <a:gd name="T9" fmla="*/ 0 h 254"/>
              <a:gd name="T10" fmla="*/ 7 w 208"/>
              <a:gd name="T11" fmla="*/ 82 h 254"/>
              <a:gd name="T12" fmla="*/ 7 w 208"/>
              <a:gd name="T13" fmla="*/ 135 h 254"/>
              <a:gd name="T14" fmla="*/ 0 w 208"/>
              <a:gd name="T15" fmla="*/ 154 h 254"/>
              <a:gd name="T16" fmla="*/ 31 w 208"/>
              <a:gd name="T17" fmla="*/ 185 h 254"/>
              <a:gd name="T18" fmla="*/ 104 w 208"/>
              <a:gd name="T19" fmla="*/ 254 h 254"/>
              <a:gd name="T20" fmla="*/ 175 w 208"/>
              <a:gd name="T21" fmla="*/ 185 h 254"/>
              <a:gd name="T22" fmla="*/ 177 w 208"/>
              <a:gd name="T23" fmla="*/ 185 h 254"/>
              <a:gd name="T24" fmla="*/ 208 w 208"/>
              <a:gd name="T25" fmla="*/ 154 h 254"/>
              <a:gd name="T26" fmla="*/ 201 w 208"/>
              <a:gd name="T27" fmla="*/ 135 h 254"/>
              <a:gd name="T28" fmla="*/ 19 w 208"/>
              <a:gd name="T29" fmla="*/ 82 h 254"/>
              <a:gd name="T30" fmla="*/ 80 w 208"/>
              <a:gd name="T31" fmla="*/ 12 h 254"/>
              <a:gd name="T32" fmla="*/ 128 w 208"/>
              <a:gd name="T33" fmla="*/ 12 h 254"/>
              <a:gd name="T34" fmla="*/ 189 w 208"/>
              <a:gd name="T35" fmla="*/ 82 h 254"/>
              <a:gd name="T36" fmla="*/ 189 w 208"/>
              <a:gd name="T37" fmla="*/ 126 h 254"/>
              <a:gd name="T38" fmla="*/ 183 w 208"/>
              <a:gd name="T39" fmla="*/ 124 h 254"/>
              <a:gd name="T40" fmla="*/ 182 w 208"/>
              <a:gd name="T41" fmla="*/ 124 h 254"/>
              <a:gd name="T42" fmla="*/ 173 w 208"/>
              <a:gd name="T43" fmla="*/ 124 h 254"/>
              <a:gd name="T44" fmla="*/ 159 w 208"/>
              <a:gd name="T45" fmla="*/ 64 h 254"/>
              <a:gd name="T46" fmla="*/ 158 w 208"/>
              <a:gd name="T47" fmla="*/ 59 h 254"/>
              <a:gd name="T48" fmla="*/ 153 w 208"/>
              <a:gd name="T49" fmla="*/ 57 h 254"/>
              <a:gd name="T50" fmla="*/ 97 w 208"/>
              <a:gd name="T51" fmla="*/ 57 h 254"/>
              <a:gd name="T52" fmla="*/ 25 w 208"/>
              <a:gd name="T53" fmla="*/ 124 h 254"/>
              <a:gd name="T54" fmla="*/ 19 w 208"/>
              <a:gd name="T55" fmla="*/ 126 h 254"/>
              <a:gd name="T56" fmla="*/ 19 w 208"/>
              <a:gd name="T57" fmla="*/ 82 h 254"/>
              <a:gd name="T58" fmla="*/ 177 w 208"/>
              <a:gd name="T59" fmla="*/ 173 h 254"/>
              <a:gd name="T60" fmla="*/ 171 w 208"/>
              <a:gd name="T61" fmla="*/ 173 h 254"/>
              <a:gd name="T62" fmla="*/ 165 w 208"/>
              <a:gd name="T63" fmla="*/ 178 h 254"/>
              <a:gd name="T64" fmla="*/ 104 w 208"/>
              <a:gd name="T65" fmla="*/ 242 h 254"/>
              <a:gd name="T66" fmla="*/ 41 w 208"/>
              <a:gd name="T67" fmla="*/ 178 h 254"/>
              <a:gd name="T68" fmla="*/ 35 w 208"/>
              <a:gd name="T69" fmla="*/ 173 h 254"/>
              <a:gd name="T70" fmla="*/ 35 w 208"/>
              <a:gd name="T71" fmla="*/ 173 h 254"/>
              <a:gd name="T72" fmla="*/ 31 w 208"/>
              <a:gd name="T73" fmla="*/ 173 h 254"/>
              <a:gd name="T74" fmla="*/ 12 w 208"/>
              <a:gd name="T75" fmla="*/ 154 h 254"/>
              <a:gd name="T76" fmla="*/ 31 w 208"/>
              <a:gd name="T77" fmla="*/ 135 h 254"/>
              <a:gd name="T78" fmla="*/ 37 w 208"/>
              <a:gd name="T79" fmla="*/ 129 h 254"/>
              <a:gd name="T80" fmla="*/ 97 w 208"/>
              <a:gd name="T81" fmla="*/ 69 h 254"/>
              <a:gd name="T82" fmla="*/ 146 w 208"/>
              <a:gd name="T83" fmla="*/ 69 h 254"/>
              <a:gd name="T84" fmla="*/ 167 w 208"/>
              <a:gd name="T85" fmla="*/ 134 h 254"/>
              <a:gd name="T86" fmla="*/ 171 w 208"/>
              <a:gd name="T87" fmla="*/ 136 h 254"/>
              <a:gd name="T88" fmla="*/ 181 w 208"/>
              <a:gd name="T89" fmla="*/ 136 h 254"/>
              <a:gd name="T90" fmla="*/ 196 w 208"/>
              <a:gd name="T91" fmla="*/ 154 h 254"/>
              <a:gd name="T92" fmla="*/ 177 w 208"/>
              <a:gd name="T93" fmla="*/ 173 h 254"/>
              <a:gd name="T94" fmla="*/ 62 w 208"/>
              <a:gd name="T95" fmla="*/ 140 h 254"/>
              <a:gd name="T96" fmla="*/ 59 w 208"/>
              <a:gd name="T97" fmla="*/ 147 h 254"/>
              <a:gd name="T98" fmla="*/ 62 w 208"/>
              <a:gd name="T99" fmla="*/ 154 h 254"/>
              <a:gd name="T100" fmla="*/ 69 w 208"/>
              <a:gd name="T101" fmla="*/ 157 h 254"/>
              <a:gd name="T102" fmla="*/ 76 w 208"/>
              <a:gd name="T103" fmla="*/ 154 h 254"/>
              <a:gd name="T104" fmla="*/ 79 w 208"/>
              <a:gd name="T105" fmla="*/ 147 h 254"/>
              <a:gd name="T106" fmla="*/ 76 w 208"/>
              <a:gd name="T107" fmla="*/ 140 h 254"/>
              <a:gd name="T108" fmla="*/ 62 w 208"/>
              <a:gd name="T109" fmla="*/ 140 h 254"/>
              <a:gd name="T110" fmla="*/ 131 w 208"/>
              <a:gd name="T111" fmla="*/ 140 h 254"/>
              <a:gd name="T112" fmla="*/ 128 w 208"/>
              <a:gd name="T113" fmla="*/ 147 h 254"/>
              <a:gd name="T114" fmla="*/ 131 w 208"/>
              <a:gd name="T115" fmla="*/ 154 h 254"/>
              <a:gd name="T116" fmla="*/ 138 w 208"/>
              <a:gd name="T117" fmla="*/ 157 h 254"/>
              <a:gd name="T118" fmla="*/ 146 w 208"/>
              <a:gd name="T119" fmla="*/ 154 h 254"/>
              <a:gd name="T120" fmla="*/ 148 w 208"/>
              <a:gd name="T121" fmla="*/ 147 h 254"/>
              <a:gd name="T122" fmla="*/ 146 w 208"/>
              <a:gd name="T123" fmla="*/ 140 h 254"/>
              <a:gd name="T124" fmla="*/ 131 w 208"/>
              <a:gd name="T125" fmla="*/ 14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254">
                <a:moveTo>
                  <a:pt x="201" y="135"/>
                </a:moveTo>
                <a:cubicBezTo>
                  <a:pt x="201" y="135"/>
                  <a:pt x="201" y="134"/>
                  <a:pt x="201" y="134"/>
                </a:cubicBezTo>
                <a:cubicBezTo>
                  <a:pt x="201" y="82"/>
                  <a:pt x="201" y="82"/>
                  <a:pt x="201" y="82"/>
                </a:cubicBezTo>
                <a:cubicBezTo>
                  <a:pt x="201" y="44"/>
                  <a:pt x="169" y="0"/>
                  <a:pt x="128" y="0"/>
                </a:cubicBezTo>
                <a:cubicBezTo>
                  <a:pt x="80" y="0"/>
                  <a:pt x="80" y="0"/>
                  <a:pt x="80" y="0"/>
                </a:cubicBezTo>
                <a:cubicBezTo>
                  <a:pt x="38" y="0"/>
                  <a:pt x="7" y="44"/>
                  <a:pt x="7" y="82"/>
                </a:cubicBezTo>
                <a:cubicBezTo>
                  <a:pt x="7" y="135"/>
                  <a:pt x="7" y="135"/>
                  <a:pt x="7" y="135"/>
                </a:cubicBezTo>
                <a:cubicBezTo>
                  <a:pt x="2" y="140"/>
                  <a:pt x="0" y="147"/>
                  <a:pt x="0" y="154"/>
                </a:cubicBezTo>
                <a:cubicBezTo>
                  <a:pt x="0" y="171"/>
                  <a:pt x="14" y="185"/>
                  <a:pt x="31" y="185"/>
                </a:cubicBezTo>
                <a:cubicBezTo>
                  <a:pt x="39" y="221"/>
                  <a:pt x="74" y="254"/>
                  <a:pt x="104" y="254"/>
                </a:cubicBezTo>
                <a:cubicBezTo>
                  <a:pt x="135" y="254"/>
                  <a:pt x="165" y="219"/>
                  <a:pt x="175" y="185"/>
                </a:cubicBezTo>
                <a:cubicBezTo>
                  <a:pt x="176" y="185"/>
                  <a:pt x="176" y="185"/>
                  <a:pt x="177" y="185"/>
                </a:cubicBezTo>
                <a:cubicBezTo>
                  <a:pt x="194" y="185"/>
                  <a:pt x="208" y="171"/>
                  <a:pt x="208" y="154"/>
                </a:cubicBezTo>
                <a:cubicBezTo>
                  <a:pt x="208" y="147"/>
                  <a:pt x="205" y="140"/>
                  <a:pt x="201" y="135"/>
                </a:cubicBezTo>
                <a:close/>
                <a:moveTo>
                  <a:pt x="19" y="82"/>
                </a:moveTo>
                <a:cubicBezTo>
                  <a:pt x="19" y="50"/>
                  <a:pt x="45" y="12"/>
                  <a:pt x="80" y="12"/>
                </a:cubicBezTo>
                <a:cubicBezTo>
                  <a:pt x="128" y="12"/>
                  <a:pt x="128" y="12"/>
                  <a:pt x="128" y="12"/>
                </a:cubicBezTo>
                <a:cubicBezTo>
                  <a:pt x="162" y="12"/>
                  <a:pt x="189" y="50"/>
                  <a:pt x="189" y="82"/>
                </a:cubicBezTo>
                <a:cubicBezTo>
                  <a:pt x="189" y="126"/>
                  <a:pt x="189" y="126"/>
                  <a:pt x="189" y="126"/>
                </a:cubicBezTo>
                <a:cubicBezTo>
                  <a:pt x="187" y="125"/>
                  <a:pt x="185" y="124"/>
                  <a:pt x="183" y="124"/>
                </a:cubicBezTo>
                <a:cubicBezTo>
                  <a:pt x="183" y="124"/>
                  <a:pt x="182" y="124"/>
                  <a:pt x="182" y="124"/>
                </a:cubicBezTo>
                <a:cubicBezTo>
                  <a:pt x="173" y="124"/>
                  <a:pt x="173" y="124"/>
                  <a:pt x="173" y="124"/>
                </a:cubicBezTo>
                <a:cubicBezTo>
                  <a:pt x="149" y="102"/>
                  <a:pt x="159" y="65"/>
                  <a:pt x="159" y="64"/>
                </a:cubicBezTo>
                <a:cubicBezTo>
                  <a:pt x="160" y="63"/>
                  <a:pt x="159" y="61"/>
                  <a:pt x="158" y="59"/>
                </a:cubicBezTo>
                <a:cubicBezTo>
                  <a:pt x="157" y="58"/>
                  <a:pt x="155" y="57"/>
                  <a:pt x="153" y="57"/>
                </a:cubicBezTo>
                <a:cubicBezTo>
                  <a:pt x="97" y="57"/>
                  <a:pt x="97" y="57"/>
                  <a:pt x="97" y="57"/>
                </a:cubicBezTo>
                <a:cubicBezTo>
                  <a:pt x="59" y="57"/>
                  <a:pt x="28" y="86"/>
                  <a:pt x="25" y="124"/>
                </a:cubicBezTo>
                <a:cubicBezTo>
                  <a:pt x="23" y="124"/>
                  <a:pt x="21" y="125"/>
                  <a:pt x="19" y="126"/>
                </a:cubicBezTo>
                <a:lnTo>
                  <a:pt x="19" y="82"/>
                </a:lnTo>
                <a:close/>
                <a:moveTo>
                  <a:pt x="177" y="173"/>
                </a:moveTo>
                <a:cubicBezTo>
                  <a:pt x="176" y="173"/>
                  <a:pt x="172" y="173"/>
                  <a:pt x="171" y="173"/>
                </a:cubicBezTo>
                <a:cubicBezTo>
                  <a:pt x="168" y="173"/>
                  <a:pt x="166" y="175"/>
                  <a:pt x="165" y="178"/>
                </a:cubicBezTo>
                <a:cubicBezTo>
                  <a:pt x="157" y="208"/>
                  <a:pt x="130" y="242"/>
                  <a:pt x="104" y="242"/>
                </a:cubicBezTo>
                <a:cubicBezTo>
                  <a:pt x="78" y="242"/>
                  <a:pt x="46" y="210"/>
                  <a:pt x="41" y="178"/>
                </a:cubicBezTo>
                <a:cubicBezTo>
                  <a:pt x="41" y="175"/>
                  <a:pt x="38" y="173"/>
                  <a:pt x="35" y="173"/>
                </a:cubicBezTo>
                <a:cubicBezTo>
                  <a:pt x="35" y="173"/>
                  <a:pt x="35" y="173"/>
                  <a:pt x="35" y="173"/>
                </a:cubicBezTo>
                <a:cubicBezTo>
                  <a:pt x="35" y="173"/>
                  <a:pt x="31" y="173"/>
                  <a:pt x="31" y="173"/>
                </a:cubicBezTo>
                <a:cubicBezTo>
                  <a:pt x="20" y="173"/>
                  <a:pt x="12" y="165"/>
                  <a:pt x="12" y="154"/>
                </a:cubicBezTo>
                <a:cubicBezTo>
                  <a:pt x="12" y="144"/>
                  <a:pt x="20" y="135"/>
                  <a:pt x="31" y="135"/>
                </a:cubicBezTo>
                <a:cubicBezTo>
                  <a:pt x="34" y="135"/>
                  <a:pt x="37" y="132"/>
                  <a:pt x="37" y="129"/>
                </a:cubicBezTo>
                <a:cubicBezTo>
                  <a:pt x="37" y="96"/>
                  <a:pt x="64" y="69"/>
                  <a:pt x="97" y="69"/>
                </a:cubicBezTo>
                <a:cubicBezTo>
                  <a:pt x="146" y="69"/>
                  <a:pt x="146" y="69"/>
                  <a:pt x="146" y="69"/>
                </a:cubicBezTo>
                <a:cubicBezTo>
                  <a:pt x="144" y="83"/>
                  <a:pt x="142" y="114"/>
                  <a:pt x="167" y="134"/>
                </a:cubicBezTo>
                <a:cubicBezTo>
                  <a:pt x="168" y="135"/>
                  <a:pt x="170" y="136"/>
                  <a:pt x="171" y="136"/>
                </a:cubicBezTo>
                <a:cubicBezTo>
                  <a:pt x="181" y="136"/>
                  <a:pt x="181" y="136"/>
                  <a:pt x="181" y="136"/>
                </a:cubicBezTo>
                <a:cubicBezTo>
                  <a:pt x="190" y="138"/>
                  <a:pt x="196" y="146"/>
                  <a:pt x="196" y="154"/>
                </a:cubicBezTo>
                <a:cubicBezTo>
                  <a:pt x="196" y="165"/>
                  <a:pt x="187" y="173"/>
                  <a:pt x="177" y="173"/>
                </a:cubicBezTo>
                <a:close/>
                <a:moveTo>
                  <a:pt x="62" y="140"/>
                </a:moveTo>
                <a:cubicBezTo>
                  <a:pt x="60" y="142"/>
                  <a:pt x="59" y="144"/>
                  <a:pt x="59" y="147"/>
                </a:cubicBezTo>
                <a:cubicBezTo>
                  <a:pt x="59" y="149"/>
                  <a:pt x="60" y="152"/>
                  <a:pt x="62" y="154"/>
                </a:cubicBezTo>
                <a:cubicBezTo>
                  <a:pt x="64" y="156"/>
                  <a:pt x="66" y="157"/>
                  <a:pt x="69" y="157"/>
                </a:cubicBezTo>
                <a:cubicBezTo>
                  <a:pt x="71" y="157"/>
                  <a:pt x="74" y="156"/>
                  <a:pt x="76" y="154"/>
                </a:cubicBezTo>
                <a:cubicBezTo>
                  <a:pt x="78" y="152"/>
                  <a:pt x="79" y="149"/>
                  <a:pt x="79" y="147"/>
                </a:cubicBezTo>
                <a:cubicBezTo>
                  <a:pt x="79" y="144"/>
                  <a:pt x="78" y="142"/>
                  <a:pt x="76" y="140"/>
                </a:cubicBezTo>
                <a:cubicBezTo>
                  <a:pt x="72" y="136"/>
                  <a:pt x="65" y="136"/>
                  <a:pt x="62" y="140"/>
                </a:cubicBezTo>
                <a:close/>
                <a:moveTo>
                  <a:pt x="131" y="140"/>
                </a:moveTo>
                <a:cubicBezTo>
                  <a:pt x="130" y="142"/>
                  <a:pt x="128" y="144"/>
                  <a:pt x="128" y="147"/>
                </a:cubicBezTo>
                <a:cubicBezTo>
                  <a:pt x="128" y="149"/>
                  <a:pt x="130" y="152"/>
                  <a:pt x="131" y="154"/>
                </a:cubicBezTo>
                <a:cubicBezTo>
                  <a:pt x="133" y="156"/>
                  <a:pt x="136" y="157"/>
                  <a:pt x="138" y="157"/>
                </a:cubicBezTo>
                <a:cubicBezTo>
                  <a:pt x="141" y="157"/>
                  <a:pt x="144" y="156"/>
                  <a:pt x="146" y="154"/>
                </a:cubicBezTo>
                <a:cubicBezTo>
                  <a:pt x="147" y="152"/>
                  <a:pt x="148" y="149"/>
                  <a:pt x="148" y="147"/>
                </a:cubicBezTo>
                <a:cubicBezTo>
                  <a:pt x="148" y="144"/>
                  <a:pt x="147" y="142"/>
                  <a:pt x="146" y="140"/>
                </a:cubicBezTo>
                <a:cubicBezTo>
                  <a:pt x="142" y="136"/>
                  <a:pt x="135" y="136"/>
                  <a:pt x="131" y="140"/>
                </a:cubicBez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a:solidFill>
                <a:srgbClr val="000000"/>
              </a:solidFill>
            </a:endParaRPr>
          </a:p>
        </p:txBody>
      </p:sp>
      <p:sp>
        <p:nvSpPr>
          <p:cNvPr id="25" name="Freeform -clipboard"/>
          <p:cNvSpPr>
            <a:spLocks noEditPoints="1"/>
          </p:cNvSpPr>
          <p:nvPr/>
        </p:nvSpPr>
        <p:spPr bwMode="auto">
          <a:xfrm>
            <a:off x="6065148" y="3232933"/>
            <a:ext cx="307926" cy="387539"/>
          </a:xfrm>
          <a:custGeom>
            <a:avLst/>
            <a:gdLst>
              <a:gd name="T0" fmla="*/ 138 w 197"/>
              <a:gd name="T1" fmla="*/ 13 h 248"/>
              <a:gd name="T2" fmla="*/ 132 w 197"/>
              <a:gd name="T3" fmla="*/ 0 h 248"/>
              <a:gd name="T4" fmla="*/ 59 w 197"/>
              <a:gd name="T5" fmla="*/ 6 h 248"/>
              <a:gd name="T6" fmla="*/ 6 w 197"/>
              <a:gd name="T7" fmla="*/ 13 h 248"/>
              <a:gd name="T8" fmla="*/ 0 w 197"/>
              <a:gd name="T9" fmla="*/ 242 h 248"/>
              <a:gd name="T10" fmla="*/ 191 w 197"/>
              <a:gd name="T11" fmla="*/ 248 h 248"/>
              <a:gd name="T12" fmla="*/ 197 w 197"/>
              <a:gd name="T13" fmla="*/ 19 h 248"/>
              <a:gd name="T14" fmla="*/ 71 w 197"/>
              <a:gd name="T15" fmla="*/ 12 h 248"/>
              <a:gd name="T16" fmla="*/ 126 w 197"/>
              <a:gd name="T17" fmla="*/ 47 h 248"/>
              <a:gd name="T18" fmla="*/ 71 w 197"/>
              <a:gd name="T19" fmla="*/ 12 h 248"/>
              <a:gd name="T20" fmla="*/ 12 w 197"/>
              <a:gd name="T21" fmla="*/ 236 h 248"/>
              <a:gd name="T22" fmla="*/ 59 w 197"/>
              <a:gd name="T23" fmla="*/ 25 h 248"/>
              <a:gd name="T24" fmla="*/ 65 w 197"/>
              <a:gd name="T25" fmla="*/ 59 h 248"/>
              <a:gd name="T26" fmla="*/ 138 w 197"/>
              <a:gd name="T27" fmla="*/ 53 h 248"/>
              <a:gd name="T28" fmla="*/ 185 w 197"/>
              <a:gd name="T29" fmla="*/ 25 h 248"/>
              <a:gd name="T30" fmla="*/ 65 w 197"/>
              <a:gd name="T31" fmla="*/ 135 h 248"/>
              <a:gd name="T32" fmla="*/ 138 w 197"/>
              <a:gd name="T33" fmla="*/ 129 h 248"/>
              <a:gd name="T34" fmla="*/ 65 w 197"/>
              <a:gd name="T35" fmla="*/ 123 h 248"/>
              <a:gd name="T36" fmla="*/ 65 w 197"/>
              <a:gd name="T37" fmla="*/ 135 h 248"/>
              <a:gd name="T38" fmla="*/ 132 w 197"/>
              <a:gd name="T39" fmla="*/ 95 h 248"/>
              <a:gd name="T40" fmla="*/ 132 w 197"/>
              <a:gd name="T41" fmla="*/ 83 h 248"/>
              <a:gd name="T42" fmla="*/ 59 w 197"/>
              <a:gd name="T43" fmla="*/ 89 h 248"/>
              <a:gd name="T44" fmla="*/ 65 w 197"/>
              <a:gd name="T45" fmla="*/ 175 h 248"/>
              <a:gd name="T46" fmla="*/ 138 w 197"/>
              <a:gd name="T47" fmla="*/ 169 h 248"/>
              <a:gd name="T48" fmla="*/ 65 w 197"/>
              <a:gd name="T49" fmla="*/ 163 h 248"/>
              <a:gd name="T50" fmla="*/ 65 w 197"/>
              <a:gd name="T51" fmla="*/ 175 h 248"/>
              <a:gd name="T52" fmla="*/ 38 w 197"/>
              <a:gd name="T53" fmla="*/ 41 h 248"/>
              <a:gd name="T54" fmla="*/ 32 w 197"/>
              <a:gd name="T55" fmla="*/ 210 h 248"/>
              <a:gd name="T56" fmla="*/ 159 w 197"/>
              <a:gd name="T57" fmla="*/ 216 h 248"/>
              <a:gd name="T58" fmla="*/ 165 w 197"/>
              <a:gd name="T59" fmla="*/ 47 h 248"/>
              <a:gd name="T60" fmla="*/ 153 w 197"/>
              <a:gd name="T61" fmla="*/ 47 h 248"/>
              <a:gd name="T62" fmla="*/ 44 w 197"/>
              <a:gd name="T63" fmla="*/ 20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7" h="248">
                <a:moveTo>
                  <a:pt x="191" y="13"/>
                </a:moveTo>
                <a:cubicBezTo>
                  <a:pt x="138" y="13"/>
                  <a:pt x="138" y="13"/>
                  <a:pt x="138" y="13"/>
                </a:cubicBezTo>
                <a:cubicBezTo>
                  <a:pt x="138" y="6"/>
                  <a:pt x="138" y="6"/>
                  <a:pt x="138" y="6"/>
                </a:cubicBezTo>
                <a:cubicBezTo>
                  <a:pt x="138" y="3"/>
                  <a:pt x="135" y="0"/>
                  <a:pt x="132" y="0"/>
                </a:cubicBezTo>
                <a:cubicBezTo>
                  <a:pt x="65" y="0"/>
                  <a:pt x="65" y="0"/>
                  <a:pt x="65" y="0"/>
                </a:cubicBezTo>
                <a:cubicBezTo>
                  <a:pt x="62" y="0"/>
                  <a:pt x="59" y="3"/>
                  <a:pt x="59" y="6"/>
                </a:cubicBezTo>
                <a:cubicBezTo>
                  <a:pt x="59" y="13"/>
                  <a:pt x="59" y="13"/>
                  <a:pt x="59" y="13"/>
                </a:cubicBezTo>
                <a:cubicBezTo>
                  <a:pt x="6" y="13"/>
                  <a:pt x="6" y="13"/>
                  <a:pt x="6" y="13"/>
                </a:cubicBezTo>
                <a:cubicBezTo>
                  <a:pt x="2" y="13"/>
                  <a:pt x="0" y="16"/>
                  <a:pt x="0" y="19"/>
                </a:cubicBezTo>
                <a:cubicBezTo>
                  <a:pt x="0" y="242"/>
                  <a:pt x="0" y="242"/>
                  <a:pt x="0" y="242"/>
                </a:cubicBezTo>
                <a:cubicBezTo>
                  <a:pt x="0" y="246"/>
                  <a:pt x="2" y="248"/>
                  <a:pt x="6" y="248"/>
                </a:cubicBezTo>
                <a:cubicBezTo>
                  <a:pt x="191" y="248"/>
                  <a:pt x="191" y="248"/>
                  <a:pt x="191" y="248"/>
                </a:cubicBezTo>
                <a:cubicBezTo>
                  <a:pt x="194" y="248"/>
                  <a:pt x="197" y="246"/>
                  <a:pt x="197" y="242"/>
                </a:cubicBezTo>
                <a:cubicBezTo>
                  <a:pt x="197" y="19"/>
                  <a:pt x="197" y="19"/>
                  <a:pt x="197" y="19"/>
                </a:cubicBezTo>
                <a:cubicBezTo>
                  <a:pt x="197" y="16"/>
                  <a:pt x="194" y="13"/>
                  <a:pt x="191" y="13"/>
                </a:cubicBezTo>
                <a:close/>
                <a:moveTo>
                  <a:pt x="71" y="12"/>
                </a:moveTo>
                <a:cubicBezTo>
                  <a:pt x="126" y="12"/>
                  <a:pt x="126" y="12"/>
                  <a:pt x="126" y="12"/>
                </a:cubicBezTo>
                <a:cubicBezTo>
                  <a:pt x="126" y="47"/>
                  <a:pt x="126" y="47"/>
                  <a:pt x="126" y="47"/>
                </a:cubicBezTo>
                <a:cubicBezTo>
                  <a:pt x="71" y="47"/>
                  <a:pt x="71" y="47"/>
                  <a:pt x="71" y="47"/>
                </a:cubicBezTo>
                <a:lnTo>
                  <a:pt x="71" y="12"/>
                </a:lnTo>
                <a:close/>
                <a:moveTo>
                  <a:pt x="185" y="236"/>
                </a:moveTo>
                <a:cubicBezTo>
                  <a:pt x="12" y="236"/>
                  <a:pt x="12" y="236"/>
                  <a:pt x="12" y="236"/>
                </a:cubicBezTo>
                <a:cubicBezTo>
                  <a:pt x="12" y="25"/>
                  <a:pt x="12" y="25"/>
                  <a:pt x="12" y="25"/>
                </a:cubicBezTo>
                <a:cubicBezTo>
                  <a:pt x="59" y="25"/>
                  <a:pt x="59" y="25"/>
                  <a:pt x="59" y="25"/>
                </a:cubicBezTo>
                <a:cubicBezTo>
                  <a:pt x="59" y="53"/>
                  <a:pt x="59" y="53"/>
                  <a:pt x="59" y="53"/>
                </a:cubicBezTo>
                <a:cubicBezTo>
                  <a:pt x="59" y="57"/>
                  <a:pt x="62" y="59"/>
                  <a:pt x="65" y="59"/>
                </a:cubicBezTo>
                <a:cubicBezTo>
                  <a:pt x="132" y="59"/>
                  <a:pt x="132" y="59"/>
                  <a:pt x="132" y="59"/>
                </a:cubicBezTo>
                <a:cubicBezTo>
                  <a:pt x="135" y="59"/>
                  <a:pt x="138" y="57"/>
                  <a:pt x="138" y="53"/>
                </a:cubicBezTo>
                <a:cubicBezTo>
                  <a:pt x="138" y="25"/>
                  <a:pt x="138" y="25"/>
                  <a:pt x="138" y="25"/>
                </a:cubicBezTo>
                <a:cubicBezTo>
                  <a:pt x="185" y="25"/>
                  <a:pt x="185" y="25"/>
                  <a:pt x="185" y="25"/>
                </a:cubicBezTo>
                <a:lnTo>
                  <a:pt x="185" y="236"/>
                </a:lnTo>
                <a:close/>
                <a:moveTo>
                  <a:pt x="65" y="135"/>
                </a:moveTo>
                <a:cubicBezTo>
                  <a:pt x="132" y="135"/>
                  <a:pt x="132" y="135"/>
                  <a:pt x="132" y="135"/>
                </a:cubicBezTo>
                <a:cubicBezTo>
                  <a:pt x="135" y="135"/>
                  <a:pt x="138" y="132"/>
                  <a:pt x="138" y="129"/>
                </a:cubicBezTo>
                <a:cubicBezTo>
                  <a:pt x="138" y="125"/>
                  <a:pt x="135" y="123"/>
                  <a:pt x="132" y="123"/>
                </a:cubicBezTo>
                <a:cubicBezTo>
                  <a:pt x="65" y="123"/>
                  <a:pt x="65" y="123"/>
                  <a:pt x="65" y="123"/>
                </a:cubicBezTo>
                <a:cubicBezTo>
                  <a:pt x="62" y="123"/>
                  <a:pt x="59" y="125"/>
                  <a:pt x="59" y="129"/>
                </a:cubicBezTo>
                <a:cubicBezTo>
                  <a:pt x="59" y="132"/>
                  <a:pt x="62" y="135"/>
                  <a:pt x="65" y="135"/>
                </a:cubicBezTo>
                <a:close/>
                <a:moveTo>
                  <a:pt x="65" y="95"/>
                </a:moveTo>
                <a:cubicBezTo>
                  <a:pt x="132" y="95"/>
                  <a:pt x="132" y="95"/>
                  <a:pt x="132" y="95"/>
                </a:cubicBezTo>
                <a:cubicBezTo>
                  <a:pt x="135" y="95"/>
                  <a:pt x="138" y="92"/>
                  <a:pt x="138" y="89"/>
                </a:cubicBezTo>
                <a:cubicBezTo>
                  <a:pt x="138" y="85"/>
                  <a:pt x="135" y="83"/>
                  <a:pt x="132" y="83"/>
                </a:cubicBezTo>
                <a:cubicBezTo>
                  <a:pt x="65" y="83"/>
                  <a:pt x="65" y="83"/>
                  <a:pt x="65" y="83"/>
                </a:cubicBezTo>
                <a:cubicBezTo>
                  <a:pt x="62" y="83"/>
                  <a:pt x="59" y="85"/>
                  <a:pt x="59" y="89"/>
                </a:cubicBezTo>
                <a:cubicBezTo>
                  <a:pt x="59" y="92"/>
                  <a:pt x="62" y="95"/>
                  <a:pt x="65" y="95"/>
                </a:cubicBezTo>
                <a:close/>
                <a:moveTo>
                  <a:pt x="65" y="175"/>
                </a:moveTo>
                <a:cubicBezTo>
                  <a:pt x="132" y="175"/>
                  <a:pt x="132" y="175"/>
                  <a:pt x="132" y="175"/>
                </a:cubicBezTo>
                <a:cubicBezTo>
                  <a:pt x="135" y="175"/>
                  <a:pt x="138" y="172"/>
                  <a:pt x="138" y="169"/>
                </a:cubicBezTo>
                <a:cubicBezTo>
                  <a:pt x="138" y="165"/>
                  <a:pt x="135" y="163"/>
                  <a:pt x="132" y="163"/>
                </a:cubicBezTo>
                <a:cubicBezTo>
                  <a:pt x="65" y="163"/>
                  <a:pt x="65" y="163"/>
                  <a:pt x="65" y="163"/>
                </a:cubicBezTo>
                <a:cubicBezTo>
                  <a:pt x="62" y="163"/>
                  <a:pt x="59" y="165"/>
                  <a:pt x="59" y="169"/>
                </a:cubicBezTo>
                <a:cubicBezTo>
                  <a:pt x="59" y="172"/>
                  <a:pt x="62" y="175"/>
                  <a:pt x="65" y="175"/>
                </a:cubicBezTo>
                <a:close/>
                <a:moveTo>
                  <a:pt x="44" y="47"/>
                </a:moveTo>
                <a:cubicBezTo>
                  <a:pt x="44" y="44"/>
                  <a:pt x="41" y="41"/>
                  <a:pt x="38" y="41"/>
                </a:cubicBezTo>
                <a:cubicBezTo>
                  <a:pt x="34" y="41"/>
                  <a:pt x="32" y="44"/>
                  <a:pt x="32" y="47"/>
                </a:cubicBezTo>
                <a:cubicBezTo>
                  <a:pt x="32" y="210"/>
                  <a:pt x="32" y="210"/>
                  <a:pt x="32" y="210"/>
                </a:cubicBezTo>
                <a:cubicBezTo>
                  <a:pt x="32" y="214"/>
                  <a:pt x="34" y="216"/>
                  <a:pt x="38" y="216"/>
                </a:cubicBezTo>
                <a:cubicBezTo>
                  <a:pt x="159" y="216"/>
                  <a:pt x="159" y="216"/>
                  <a:pt x="159" y="216"/>
                </a:cubicBezTo>
                <a:cubicBezTo>
                  <a:pt x="162" y="216"/>
                  <a:pt x="165" y="214"/>
                  <a:pt x="165" y="210"/>
                </a:cubicBezTo>
                <a:cubicBezTo>
                  <a:pt x="165" y="47"/>
                  <a:pt x="165" y="47"/>
                  <a:pt x="165" y="47"/>
                </a:cubicBezTo>
                <a:cubicBezTo>
                  <a:pt x="165" y="44"/>
                  <a:pt x="162" y="41"/>
                  <a:pt x="159" y="41"/>
                </a:cubicBezTo>
                <a:cubicBezTo>
                  <a:pt x="156" y="41"/>
                  <a:pt x="153" y="44"/>
                  <a:pt x="153" y="47"/>
                </a:cubicBezTo>
                <a:cubicBezTo>
                  <a:pt x="153" y="204"/>
                  <a:pt x="153" y="204"/>
                  <a:pt x="153" y="204"/>
                </a:cubicBezTo>
                <a:cubicBezTo>
                  <a:pt x="44" y="204"/>
                  <a:pt x="44" y="204"/>
                  <a:pt x="44" y="204"/>
                </a:cubicBezTo>
                <a:lnTo>
                  <a:pt x="44" y="47"/>
                </a:ln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a:solidFill>
                <a:srgbClr val="000000"/>
              </a:solidFill>
            </a:endParaRPr>
          </a:p>
        </p:txBody>
      </p:sp>
      <p:grpSp>
        <p:nvGrpSpPr>
          <p:cNvPr id="26" name="Group 25"/>
          <p:cNvGrpSpPr/>
          <p:nvPr/>
        </p:nvGrpSpPr>
        <p:grpSpPr>
          <a:xfrm>
            <a:off x="1512846" y="300804"/>
            <a:ext cx="2140801" cy="1691625"/>
            <a:chOff x="-121501" y="-2685843"/>
            <a:chExt cx="2140801" cy="1691625"/>
          </a:xfrm>
        </p:grpSpPr>
        <p:sp>
          <p:nvSpPr>
            <p:cNvPr id="27" name="TextBox 26"/>
            <p:cNvSpPr txBox="1"/>
            <p:nvPr/>
          </p:nvSpPr>
          <p:spPr>
            <a:xfrm>
              <a:off x="-121501" y="-2319838"/>
              <a:ext cx="1645501" cy="1325620"/>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first menu item here.</a:t>
              </a:r>
            </a:p>
          </p:txBody>
        </p:sp>
        <p:sp>
          <p:nvSpPr>
            <p:cNvPr id="28" name="TextBox 27"/>
            <p:cNvSpPr txBox="1"/>
            <p:nvPr/>
          </p:nvSpPr>
          <p:spPr>
            <a:xfrm>
              <a:off x="-121501" y="-2685843"/>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01</a:t>
              </a:r>
            </a:p>
          </p:txBody>
        </p:sp>
      </p:grpSp>
      <p:grpSp>
        <p:nvGrpSpPr>
          <p:cNvPr id="29" name="Group 28"/>
          <p:cNvGrpSpPr/>
          <p:nvPr/>
        </p:nvGrpSpPr>
        <p:grpSpPr>
          <a:xfrm>
            <a:off x="6103831" y="919143"/>
            <a:ext cx="2218109" cy="1691625"/>
            <a:chOff x="2639642" y="-2685843"/>
            <a:chExt cx="2218109" cy="1691625"/>
          </a:xfrm>
        </p:grpSpPr>
        <p:sp>
          <p:nvSpPr>
            <p:cNvPr id="30" name="TextBox 29"/>
            <p:cNvSpPr txBox="1"/>
            <p:nvPr/>
          </p:nvSpPr>
          <p:spPr>
            <a:xfrm>
              <a:off x="2639643" y="-2319838"/>
              <a:ext cx="2218108" cy="1325620"/>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second menu item here.</a:t>
              </a:r>
            </a:p>
          </p:txBody>
        </p:sp>
        <p:sp>
          <p:nvSpPr>
            <p:cNvPr id="31" name="TextBox 30"/>
            <p:cNvSpPr txBox="1"/>
            <p:nvPr/>
          </p:nvSpPr>
          <p:spPr>
            <a:xfrm>
              <a:off x="2639642" y="-2685843"/>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02</a:t>
              </a:r>
            </a:p>
          </p:txBody>
        </p:sp>
      </p:grpSp>
      <p:grpSp>
        <p:nvGrpSpPr>
          <p:cNvPr id="32" name="Group 31"/>
          <p:cNvGrpSpPr/>
          <p:nvPr/>
        </p:nvGrpSpPr>
        <p:grpSpPr>
          <a:xfrm>
            <a:off x="6850799" y="2784666"/>
            <a:ext cx="2140801" cy="1999402"/>
            <a:chOff x="5375421" y="-2319631"/>
            <a:chExt cx="2140801" cy="1999402"/>
          </a:xfrm>
        </p:grpSpPr>
        <p:sp>
          <p:nvSpPr>
            <p:cNvPr id="33" name="TextBox 32"/>
            <p:cNvSpPr txBox="1"/>
            <p:nvPr/>
          </p:nvSpPr>
          <p:spPr>
            <a:xfrm>
              <a:off x="5375423" y="-1953626"/>
              <a:ext cx="1654027" cy="163339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third menu item here.</a:t>
              </a:r>
            </a:p>
          </p:txBody>
        </p:sp>
        <p:sp>
          <p:nvSpPr>
            <p:cNvPr id="34" name="TextBox 33"/>
            <p:cNvSpPr txBox="1"/>
            <p:nvPr/>
          </p:nvSpPr>
          <p:spPr>
            <a:xfrm>
              <a:off x="5375421" y="-2319631"/>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03</a:t>
              </a:r>
            </a:p>
          </p:txBody>
        </p:sp>
      </p:grpSp>
      <p:grpSp>
        <p:nvGrpSpPr>
          <p:cNvPr id="35" name="Group 34"/>
          <p:cNvGrpSpPr/>
          <p:nvPr/>
        </p:nvGrpSpPr>
        <p:grpSpPr>
          <a:xfrm>
            <a:off x="6096000" y="4752182"/>
            <a:ext cx="2140801" cy="1999402"/>
            <a:chOff x="8832191" y="-1911264"/>
            <a:chExt cx="2140801" cy="1999402"/>
          </a:xfrm>
        </p:grpSpPr>
        <p:sp>
          <p:nvSpPr>
            <p:cNvPr id="36" name="TextBox 35"/>
            <p:cNvSpPr txBox="1"/>
            <p:nvPr/>
          </p:nvSpPr>
          <p:spPr>
            <a:xfrm>
              <a:off x="8832193" y="-1545259"/>
              <a:ext cx="1654027" cy="163339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fourth menu item here.</a:t>
              </a:r>
            </a:p>
          </p:txBody>
        </p:sp>
        <p:sp>
          <p:nvSpPr>
            <p:cNvPr id="37" name="TextBox 36"/>
            <p:cNvSpPr txBox="1"/>
            <p:nvPr/>
          </p:nvSpPr>
          <p:spPr>
            <a:xfrm>
              <a:off x="8832191" y="-1911264"/>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04</a:t>
              </a:r>
            </a:p>
          </p:txBody>
        </p:sp>
      </p:grpSp>
      <p:grpSp>
        <p:nvGrpSpPr>
          <p:cNvPr id="38" name="Group 37"/>
          <p:cNvGrpSpPr/>
          <p:nvPr/>
        </p:nvGrpSpPr>
        <p:grpSpPr>
          <a:xfrm>
            <a:off x="1512846" y="5309988"/>
            <a:ext cx="2140801" cy="1999402"/>
            <a:chOff x="11384891" y="-1069186"/>
            <a:chExt cx="2140801" cy="1999402"/>
          </a:xfrm>
        </p:grpSpPr>
        <p:sp>
          <p:nvSpPr>
            <p:cNvPr id="39" name="TextBox 38"/>
            <p:cNvSpPr txBox="1"/>
            <p:nvPr/>
          </p:nvSpPr>
          <p:spPr>
            <a:xfrm>
              <a:off x="11384893" y="-703181"/>
              <a:ext cx="1654027" cy="163339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fifth menu item here.</a:t>
              </a:r>
            </a:p>
          </p:txBody>
        </p:sp>
        <p:sp>
          <p:nvSpPr>
            <p:cNvPr id="40" name="TextBox 39"/>
            <p:cNvSpPr txBox="1"/>
            <p:nvPr/>
          </p:nvSpPr>
          <p:spPr>
            <a:xfrm>
              <a:off x="11384891" y="-1069186"/>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05</a:t>
              </a:r>
            </a:p>
          </p:txBody>
        </p:sp>
      </p:grpSp>
    </p:spTree>
    <p:custDataLst>
      <p:tags r:id="rId1"/>
    </p:custDataLst>
    <p:extLst>
      <p:ext uri="{BB962C8B-B14F-4D97-AF65-F5344CB8AC3E}">
        <p14:creationId xmlns:p14="http://schemas.microsoft.com/office/powerpoint/2010/main" val="29269109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Infographic">
    <p:spTree>
      <p:nvGrpSpPr>
        <p:cNvPr id="1" name=""/>
        <p:cNvGrpSpPr/>
        <p:nvPr/>
      </p:nvGrpSpPr>
      <p:grpSpPr>
        <a:xfrm>
          <a:off x="0" y="0"/>
          <a:ext cx="0" cy="0"/>
          <a:chOff x="0" y="0"/>
          <a:chExt cx="0" cy="0"/>
        </a:xfrm>
      </p:grpSpPr>
      <p:sp>
        <p:nvSpPr>
          <p:cNvPr id="2" name="Title 4"/>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3" name="Shape 394"/>
          <p:cNvSpPr/>
          <p:nvPr/>
        </p:nvSpPr>
        <p:spPr>
          <a:xfrm>
            <a:off x="446543" y="1975618"/>
            <a:ext cx="3860906" cy="386090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lumMod val="60000"/>
              <a:lumOff val="40000"/>
            </a:schemeClr>
          </a:solidFill>
          <a:ln w="12700">
            <a:miter lim="400000"/>
          </a:ln>
        </p:spPr>
        <p:txBody>
          <a:bodyPr lIns="55811" tIns="55811" rIns="55811" bIns="55811" anchor="ctr"/>
          <a:lstStyle/>
          <a:p>
            <a:pPr lvl="0">
              <a:defRPr>
                <a:solidFill>
                  <a:srgbClr val="FFFFFF"/>
                </a:solidFill>
              </a:defRPr>
            </a:pPr>
            <a:endParaRPr sz="1780"/>
          </a:p>
        </p:txBody>
      </p:sp>
      <p:sp>
        <p:nvSpPr>
          <p:cNvPr id="4" name="Shape 395"/>
          <p:cNvSpPr/>
          <p:nvPr/>
        </p:nvSpPr>
        <p:spPr>
          <a:xfrm>
            <a:off x="780844" y="2644218"/>
            <a:ext cx="3192305" cy="31923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12700">
            <a:miter lim="400000"/>
          </a:ln>
        </p:spPr>
        <p:txBody>
          <a:bodyPr lIns="55811" tIns="55811" rIns="55811" bIns="55811" anchor="ctr"/>
          <a:lstStyle/>
          <a:p>
            <a:pPr lvl="0">
              <a:defRPr>
                <a:solidFill>
                  <a:srgbClr val="FFFFFF"/>
                </a:solidFill>
              </a:defRPr>
            </a:pPr>
            <a:endParaRPr sz="1780"/>
          </a:p>
        </p:txBody>
      </p:sp>
      <p:sp>
        <p:nvSpPr>
          <p:cNvPr id="5" name="Shape 396"/>
          <p:cNvSpPr/>
          <p:nvPr/>
        </p:nvSpPr>
        <p:spPr>
          <a:xfrm>
            <a:off x="1126495" y="3335522"/>
            <a:ext cx="2501002" cy="25010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lumMod val="40000"/>
              <a:lumOff val="60000"/>
            </a:schemeClr>
          </a:solidFill>
          <a:ln w="12700">
            <a:miter lim="400000"/>
          </a:ln>
        </p:spPr>
        <p:txBody>
          <a:bodyPr lIns="55811" tIns="55811" rIns="55811" bIns="55811" anchor="ctr"/>
          <a:lstStyle/>
          <a:p>
            <a:pPr lvl="0">
              <a:defRPr>
                <a:solidFill>
                  <a:srgbClr val="FFFFFF"/>
                </a:solidFill>
              </a:defRPr>
            </a:pPr>
            <a:endParaRPr sz="1780"/>
          </a:p>
        </p:txBody>
      </p:sp>
      <p:sp>
        <p:nvSpPr>
          <p:cNvPr id="6" name="Shape 397"/>
          <p:cNvSpPr/>
          <p:nvPr/>
        </p:nvSpPr>
        <p:spPr>
          <a:xfrm>
            <a:off x="1456719" y="3995968"/>
            <a:ext cx="1840555" cy="184055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lumMod val="20000"/>
              <a:lumOff val="80000"/>
            </a:schemeClr>
          </a:solidFill>
          <a:ln w="12700">
            <a:miter lim="400000"/>
          </a:ln>
        </p:spPr>
        <p:txBody>
          <a:bodyPr lIns="55811" tIns="55811" rIns="55811" bIns="55811" anchor="ctr"/>
          <a:lstStyle/>
          <a:p>
            <a:pPr lvl="0">
              <a:defRPr>
                <a:solidFill>
                  <a:srgbClr val="FFFFFF"/>
                </a:solidFill>
              </a:defRPr>
            </a:pPr>
            <a:endParaRPr sz="1780"/>
          </a:p>
        </p:txBody>
      </p:sp>
      <p:sp>
        <p:nvSpPr>
          <p:cNvPr id="7" name="Shape 398"/>
          <p:cNvSpPr/>
          <p:nvPr/>
        </p:nvSpPr>
        <p:spPr>
          <a:xfrm>
            <a:off x="3705425" y="2448968"/>
            <a:ext cx="1620972" cy="0"/>
          </a:xfrm>
          <a:prstGeom prst="line">
            <a:avLst/>
          </a:prstGeom>
          <a:noFill/>
          <a:ln w="19050" cap="flat">
            <a:solidFill>
              <a:schemeClr val="accent4">
                <a:lumMod val="20000"/>
                <a:lumOff val="80000"/>
              </a:schemeClr>
            </a:solidFill>
            <a:prstDash val="solid"/>
            <a:miter lim="800000"/>
            <a:headEnd type="oval" w="med" len="med"/>
            <a:tailEnd type="triangle" w="med" len="sm"/>
          </a:ln>
          <a:effectLst/>
        </p:spPr>
        <p:txBody>
          <a:bodyPr wrap="square" lIns="32146" tIns="32146" rIns="32146" bIns="32146" numCol="1" anchor="t">
            <a:noAutofit/>
          </a:bodyPr>
          <a:lstStyle/>
          <a:p>
            <a:pPr lvl="0">
              <a:defRPr sz="2400"/>
            </a:pPr>
            <a:endParaRPr sz="1687"/>
          </a:p>
        </p:txBody>
      </p:sp>
      <p:sp>
        <p:nvSpPr>
          <p:cNvPr id="8" name="TextBox 7"/>
          <p:cNvSpPr txBox="1"/>
          <p:nvPr/>
        </p:nvSpPr>
        <p:spPr>
          <a:xfrm>
            <a:off x="2006921" y="2173926"/>
            <a:ext cx="740150" cy="402291"/>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tx1"/>
                </a:solidFill>
                <a:latin typeface="Yanone Kaffeesatz Regular"/>
                <a:ea typeface="Yanone Kaffeesatz Regular"/>
                <a:cs typeface="Yanone Kaffeesatz Regular"/>
              </a:defRPr>
            </a:lvl1pPr>
          </a:lstStyle>
          <a:p>
            <a:pPr algn="ctr"/>
            <a:r>
              <a:rPr lang="en-US" dirty="0">
                <a:latin typeface="+mj-lt"/>
                <a:ea typeface="Oswald Light" charset="0"/>
                <a:cs typeface="Oswald Light" charset="0"/>
                <a:sym typeface="Yanone Kaffeesatz Regular"/>
              </a:rPr>
              <a:t>55%</a:t>
            </a:r>
          </a:p>
        </p:txBody>
      </p:sp>
      <p:sp>
        <p:nvSpPr>
          <p:cNvPr id="9" name="TextBox 8"/>
          <p:cNvSpPr txBox="1"/>
          <p:nvPr/>
        </p:nvSpPr>
        <p:spPr>
          <a:xfrm>
            <a:off x="5351569" y="2285891"/>
            <a:ext cx="3618262" cy="547055"/>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Infographics allow you to communicate content in a compelling way.</a:t>
            </a:r>
          </a:p>
        </p:txBody>
      </p:sp>
      <p:sp>
        <p:nvSpPr>
          <p:cNvPr id="10" name="Shape 398"/>
          <p:cNvSpPr/>
          <p:nvPr/>
        </p:nvSpPr>
        <p:spPr>
          <a:xfrm>
            <a:off x="3697407" y="3259416"/>
            <a:ext cx="1628990" cy="0"/>
          </a:xfrm>
          <a:prstGeom prst="line">
            <a:avLst/>
          </a:prstGeom>
          <a:noFill/>
          <a:ln w="19050" cap="flat">
            <a:solidFill>
              <a:schemeClr val="accent4">
                <a:lumMod val="20000"/>
                <a:lumOff val="80000"/>
              </a:schemeClr>
            </a:solidFill>
            <a:prstDash val="solid"/>
            <a:miter lim="800000"/>
            <a:headEnd type="oval" w="med" len="med"/>
            <a:tailEnd type="triangle" w="med" len="sm"/>
          </a:ln>
          <a:effectLst/>
        </p:spPr>
        <p:txBody>
          <a:bodyPr wrap="square" lIns="32146" tIns="32146" rIns="32146" bIns="32146" numCol="1" anchor="t">
            <a:noAutofit/>
          </a:bodyPr>
          <a:lstStyle/>
          <a:p>
            <a:pPr lvl="0">
              <a:defRPr sz="2400"/>
            </a:pPr>
            <a:endParaRPr sz="1687"/>
          </a:p>
        </p:txBody>
      </p:sp>
      <p:sp>
        <p:nvSpPr>
          <p:cNvPr id="11" name="TextBox 10"/>
          <p:cNvSpPr txBox="1"/>
          <p:nvPr/>
        </p:nvSpPr>
        <p:spPr>
          <a:xfrm>
            <a:off x="2006921" y="3593677"/>
            <a:ext cx="740150" cy="402291"/>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tx1"/>
                </a:solidFill>
                <a:latin typeface="Yanone Kaffeesatz Regular"/>
                <a:ea typeface="Yanone Kaffeesatz Regular"/>
                <a:cs typeface="Yanone Kaffeesatz Regular"/>
              </a:defRPr>
            </a:lvl1pPr>
          </a:lstStyle>
          <a:p>
            <a:pPr algn="ctr"/>
            <a:r>
              <a:rPr lang="en-US" dirty="0">
                <a:latin typeface="+mj-lt"/>
                <a:ea typeface="Oswald Light" charset="0"/>
                <a:cs typeface="Oswald Light" charset="0"/>
                <a:sym typeface="Yanone Kaffeesatz Regular"/>
              </a:rPr>
              <a:t>23%</a:t>
            </a:r>
          </a:p>
        </p:txBody>
      </p:sp>
      <p:sp>
        <p:nvSpPr>
          <p:cNvPr id="12" name="Shape 398"/>
          <p:cNvSpPr/>
          <p:nvPr/>
        </p:nvSpPr>
        <p:spPr>
          <a:xfrm>
            <a:off x="3574325" y="4069866"/>
            <a:ext cx="1752072" cy="0"/>
          </a:xfrm>
          <a:prstGeom prst="line">
            <a:avLst/>
          </a:prstGeom>
          <a:noFill/>
          <a:ln w="19050" cap="flat">
            <a:solidFill>
              <a:schemeClr val="accent4">
                <a:lumMod val="20000"/>
                <a:lumOff val="80000"/>
              </a:schemeClr>
            </a:solidFill>
            <a:prstDash val="solid"/>
            <a:miter lim="800000"/>
            <a:headEnd type="oval" w="med" len="med"/>
            <a:tailEnd type="triangle" w="med" len="sm"/>
          </a:ln>
          <a:effectLst/>
        </p:spPr>
        <p:txBody>
          <a:bodyPr wrap="square" lIns="32146" tIns="32146" rIns="32146" bIns="32146" numCol="1" anchor="t">
            <a:noAutofit/>
          </a:bodyPr>
          <a:lstStyle/>
          <a:p>
            <a:pPr lvl="0">
              <a:defRPr sz="2400"/>
            </a:pPr>
            <a:endParaRPr sz="1687"/>
          </a:p>
        </p:txBody>
      </p:sp>
      <p:sp>
        <p:nvSpPr>
          <p:cNvPr id="13" name="Shape 401"/>
          <p:cNvSpPr>
            <a:spLocks noChangeAspect="1"/>
          </p:cNvSpPr>
          <p:nvPr/>
        </p:nvSpPr>
        <p:spPr>
          <a:xfrm>
            <a:off x="2376996" y="3462717"/>
            <a:ext cx="0" cy="0"/>
          </a:xfrm>
          <a:prstGeom prst="roundRect">
            <a:avLst>
              <a:gd name="adj" fmla="val 50000"/>
            </a:avLst>
          </a:prstGeom>
          <a:solidFill>
            <a:schemeClr val="bg1"/>
          </a:solidFill>
          <a:ln w="22225" cap="flat">
            <a:noFill/>
            <a:prstDash val="sysDot"/>
            <a:miter lim="800000"/>
          </a:ln>
          <a:effectLst/>
        </p:spPr>
        <p:txBody>
          <a:bodyPr wrap="square" lIns="32146" tIns="32146" rIns="32146" bIns="32146" numCol="1" anchor="t">
            <a:noAutofit/>
          </a:bodyPr>
          <a:lstStyle/>
          <a:p>
            <a:pPr defTabSz="642915">
              <a:defRPr sz="2100">
                <a:latin typeface="Open Sans Condensed Light"/>
                <a:ea typeface="Open Sans Condensed Light"/>
                <a:cs typeface="Open Sans Condensed Light"/>
                <a:sym typeface="Open Sans Condensed Light"/>
              </a:defRPr>
            </a:pPr>
            <a:endParaRPr sz="1477" dirty="0">
              <a:latin typeface="Lato Light" charset="0"/>
              <a:ea typeface="Lato Light" charset="0"/>
              <a:cs typeface="Lato Light" charset="0"/>
            </a:endParaRPr>
          </a:p>
        </p:txBody>
      </p:sp>
      <p:sp>
        <p:nvSpPr>
          <p:cNvPr id="14" name="TextBox 13"/>
          <p:cNvSpPr txBox="1"/>
          <p:nvPr/>
        </p:nvSpPr>
        <p:spPr>
          <a:xfrm>
            <a:off x="2006921" y="2922271"/>
            <a:ext cx="740150" cy="402291"/>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tx1"/>
                </a:solidFill>
                <a:latin typeface="Yanone Kaffeesatz Regular"/>
                <a:ea typeface="Yanone Kaffeesatz Regular"/>
                <a:cs typeface="Yanone Kaffeesatz Regular"/>
              </a:defRPr>
            </a:lvl1pPr>
          </a:lstStyle>
          <a:p>
            <a:pPr algn="ctr"/>
            <a:r>
              <a:rPr lang="en-US" dirty="0">
                <a:latin typeface="+mj-lt"/>
                <a:ea typeface="Oswald Light" charset="0"/>
                <a:cs typeface="Oswald Light" charset="0"/>
                <a:sym typeface="Yanone Kaffeesatz Regular"/>
              </a:rPr>
              <a:t>45%</a:t>
            </a:r>
          </a:p>
        </p:txBody>
      </p:sp>
      <p:sp>
        <p:nvSpPr>
          <p:cNvPr id="15" name="Shape 398"/>
          <p:cNvSpPr/>
          <p:nvPr/>
        </p:nvSpPr>
        <p:spPr>
          <a:xfrm>
            <a:off x="3384357" y="4886075"/>
            <a:ext cx="1942039" cy="0"/>
          </a:xfrm>
          <a:prstGeom prst="line">
            <a:avLst/>
          </a:prstGeom>
          <a:noFill/>
          <a:ln w="19050" cap="flat">
            <a:solidFill>
              <a:schemeClr val="accent4">
                <a:lumMod val="20000"/>
                <a:lumOff val="80000"/>
              </a:schemeClr>
            </a:solidFill>
            <a:prstDash val="solid"/>
            <a:miter lim="800000"/>
            <a:headEnd type="oval" w="med" len="med"/>
            <a:tailEnd type="triangle" w="med" len="sm"/>
          </a:ln>
          <a:effectLst/>
        </p:spPr>
        <p:txBody>
          <a:bodyPr wrap="square" lIns="32146" tIns="32146" rIns="32146" bIns="32146" numCol="1" anchor="t">
            <a:noAutofit/>
          </a:bodyPr>
          <a:lstStyle/>
          <a:p>
            <a:pPr lvl="0">
              <a:defRPr sz="2400"/>
            </a:pPr>
            <a:endParaRPr sz="1687"/>
          </a:p>
        </p:txBody>
      </p:sp>
      <p:sp>
        <p:nvSpPr>
          <p:cNvPr id="16" name="Shape 401"/>
          <p:cNvSpPr>
            <a:spLocks noChangeAspect="1"/>
          </p:cNvSpPr>
          <p:nvPr/>
        </p:nvSpPr>
        <p:spPr>
          <a:xfrm>
            <a:off x="2376996" y="4278927"/>
            <a:ext cx="0" cy="0"/>
          </a:xfrm>
          <a:prstGeom prst="roundRect">
            <a:avLst>
              <a:gd name="adj" fmla="val 50000"/>
            </a:avLst>
          </a:prstGeom>
          <a:solidFill>
            <a:schemeClr val="bg1"/>
          </a:solidFill>
          <a:ln w="22225" cap="flat">
            <a:noFill/>
            <a:prstDash val="sysDot"/>
            <a:miter lim="800000"/>
          </a:ln>
          <a:effectLst/>
        </p:spPr>
        <p:txBody>
          <a:bodyPr wrap="square" lIns="32146" tIns="32146" rIns="32146" bIns="32146" numCol="1" anchor="t">
            <a:noAutofit/>
          </a:bodyPr>
          <a:lstStyle/>
          <a:p>
            <a:pPr defTabSz="642915">
              <a:defRPr sz="2100">
                <a:latin typeface="Open Sans Condensed Light"/>
                <a:ea typeface="Open Sans Condensed Light"/>
                <a:cs typeface="Open Sans Condensed Light"/>
                <a:sym typeface="Open Sans Condensed Light"/>
              </a:defRPr>
            </a:pPr>
            <a:endParaRPr sz="1477" dirty="0">
              <a:latin typeface="Lato Light" charset="0"/>
              <a:ea typeface="Lato Light" charset="0"/>
              <a:cs typeface="Lato Light" charset="0"/>
            </a:endParaRPr>
          </a:p>
        </p:txBody>
      </p:sp>
      <p:sp>
        <p:nvSpPr>
          <p:cNvPr id="17" name="TextBox 16"/>
          <p:cNvSpPr txBox="1"/>
          <p:nvPr/>
        </p:nvSpPr>
        <p:spPr>
          <a:xfrm>
            <a:off x="2006921" y="4611033"/>
            <a:ext cx="740150" cy="402291"/>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tx1"/>
                </a:solidFill>
                <a:latin typeface="Yanone Kaffeesatz Regular"/>
                <a:ea typeface="Yanone Kaffeesatz Regular"/>
                <a:cs typeface="Yanone Kaffeesatz Regular"/>
              </a:defRPr>
            </a:lvl1pPr>
          </a:lstStyle>
          <a:p>
            <a:pPr algn="ctr"/>
            <a:r>
              <a:rPr lang="en-US" dirty="0">
                <a:latin typeface="+mj-lt"/>
                <a:ea typeface="Oswald Light" charset="0"/>
                <a:cs typeface="Oswald Light" charset="0"/>
                <a:sym typeface="Yanone Kaffeesatz Regular"/>
              </a:rPr>
              <a:t>12%</a:t>
            </a:r>
          </a:p>
        </p:txBody>
      </p:sp>
      <p:sp>
        <p:nvSpPr>
          <p:cNvPr id="18" name="TextBox 17"/>
          <p:cNvSpPr txBox="1"/>
          <p:nvPr/>
        </p:nvSpPr>
        <p:spPr>
          <a:xfrm>
            <a:off x="5351569" y="3107807"/>
            <a:ext cx="2872331" cy="547055"/>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You can leverage animations to build a creative masterpiece.</a:t>
            </a:r>
          </a:p>
        </p:txBody>
      </p:sp>
      <p:sp>
        <p:nvSpPr>
          <p:cNvPr id="19" name="TextBox 18"/>
          <p:cNvSpPr txBox="1"/>
          <p:nvPr/>
        </p:nvSpPr>
        <p:spPr>
          <a:xfrm>
            <a:off x="5351569" y="3929723"/>
            <a:ext cx="3210089" cy="547055"/>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Sync the animations with narration to create a more dynamic feel.</a:t>
            </a:r>
          </a:p>
        </p:txBody>
      </p:sp>
      <p:sp>
        <p:nvSpPr>
          <p:cNvPr id="20" name="TextBox 19"/>
          <p:cNvSpPr txBox="1"/>
          <p:nvPr/>
        </p:nvSpPr>
        <p:spPr>
          <a:xfrm>
            <a:off x="5351569" y="4751640"/>
            <a:ext cx="3618262" cy="547055"/>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Simple tips like these can keep learners interested &amp; set them up for success.</a:t>
            </a:r>
          </a:p>
        </p:txBody>
      </p:sp>
      <p:sp>
        <p:nvSpPr>
          <p:cNvPr id="21" name="TextBox 20"/>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Tree>
    <p:custDataLst>
      <p:tags r:id="rId1"/>
    </p:custDataLst>
    <p:extLst>
      <p:ext uri="{BB962C8B-B14F-4D97-AF65-F5344CB8AC3E}">
        <p14:creationId xmlns:p14="http://schemas.microsoft.com/office/powerpoint/2010/main" val="5036295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Metaphor">
    <p:spTree>
      <p:nvGrpSpPr>
        <p:cNvPr id="1" name=""/>
        <p:cNvGrpSpPr/>
        <p:nvPr/>
      </p:nvGrpSpPr>
      <p:grpSpPr>
        <a:xfrm>
          <a:off x="0" y="0"/>
          <a:ext cx="0" cy="0"/>
          <a:chOff x="0" y="0"/>
          <a:chExt cx="0" cy="0"/>
        </a:xfrm>
      </p:grpSpPr>
      <p:pic>
        <p:nvPicPr>
          <p:cNvPr id="6" name="Picture Placeholder 5"/>
          <p:cNvPicPr>
            <a:picLocks noChangeAspect="1"/>
          </p:cNvPicPr>
          <p:nvPr/>
        </p:nvPicPr>
        <p:blipFill>
          <a:blip r:embed="rId3" cstate="screen">
            <a:extLst>
              <a:ext uri="{28A0092B-C50C-407E-A947-70E740481C1C}">
                <a14:useLocalDpi xmlns:a14="http://schemas.microsoft.com/office/drawing/2010/main"/>
              </a:ext>
            </a:extLst>
          </a:blip>
          <a:srcRect l="16710" r="16710"/>
          <a:stretch>
            <a:fillRect/>
          </a:stretch>
        </p:blipFill>
        <p:spPr>
          <a:xfrm>
            <a:off x="2908846" y="2156520"/>
            <a:ext cx="3351982" cy="3358679"/>
          </a:xfrm>
          <a:prstGeom prst="rect">
            <a:avLst/>
          </a:prstGeom>
        </p:spPr>
      </p:pic>
      <p:sp>
        <p:nvSpPr>
          <p:cNvPr id="7" name="Title 38"/>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8" name="Shape 122"/>
          <p:cNvSpPr/>
          <p:nvPr/>
        </p:nvSpPr>
        <p:spPr>
          <a:xfrm rot="10800000" flipV="1">
            <a:off x="2654906" y="2210443"/>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a:p>
        </p:txBody>
      </p:sp>
      <p:sp>
        <p:nvSpPr>
          <p:cNvPr id="9" name="Shape 123"/>
          <p:cNvSpPr/>
          <p:nvPr/>
        </p:nvSpPr>
        <p:spPr>
          <a:xfrm rot="10800000" flipV="1">
            <a:off x="2654906" y="4500388"/>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a:p>
        </p:txBody>
      </p:sp>
      <p:sp>
        <p:nvSpPr>
          <p:cNvPr id="10" name="Shape 124"/>
          <p:cNvSpPr/>
          <p:nvPr/>
        </p:nvSpPr>
        <p:spPr>
          <a:xfrm rot="10800000" flipV="1">
            <a:off x="5308397" y="2221051"/>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a:p>
        </p:txBody>
      </p:sp>
      <p:sp>
        <p:nvSpPr>
          <p:cNvPr id="11" name="Shape 125"/>
          <p:cNvSpPr/>
          <p:nvPr/>
        </p:nvSpPr>
        <p:spPr>
          <a:xfrm rot="10800000" flipV="1">
            <a:off x="5308397" y="4440180"/>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a:p>
        </p:txBody>
      </p:sp>
      <p:sp>
        <p:nvSpPr>
          <p:cNvPr id="12" name="Shape 126"/>
          <p:cNvSpPr/>
          <p:nvPr/>
        </p:nvSpPr>
        <p:spPr>
          <a:xfrm rot="10800000">
            <a:off x="2771112" y="4619462"/>
            <a:ext cx="918273" cy="9198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a:miter lim="400000"/>
          </a:ln>
        </p:spPr>
        <p:txBody>
          <a:bodyPr lIns="32146" rIns="32146"/>
          <a:lstStyle/>
          <a:p>
            <a:pPr defTabSz="642915">
              <a:defRPr sz="5600">
                <a:latin typeface="Gill Sans"/>
                <a:ea typeface="Gill Sans"/>
                <a:cs typeface="Gill Sans"/>
                <a:sym typeface="Gill Sans"/>
              </a:defRPr>
            </a:pPr>
            <a:endParaRPr sz="3937"/>
          </a:p>
        </p:txBody>
      </p:sp>
      <p:sp>
        <p:nvSpPr>
          <p:cNvPr id="13" name="Shape 127"/>
          <p:cNvSpPr/>
          <p:nvPr/>
        </p:nvSpPr>
        <p:spPr>
          <a:xfrm rot="10800000">
            <a:off x="2771113" y="2326853"/>
            <a:ext cx="918273" cy="9198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a:miter lim="400000"/>
          </a:ln>
        </p:spPr>
        <p:txBody>
          <a:bodyPr lIns="32146" rIns="32146"/>
          <a:lstStyle/>
          <a:p>
            <a:pPr defTabSz="642915">
              <a:defRPr sz="5600">
                <a:latin typeface="Gill Sans"/>
                <a:ea typeface="Gill Sans"/>
                <a:cs typeface="Gill Sans"/>
                <a:sym typeface="Gill Sans"/>
              </a:defRPr>
            </a:pPr>
            <a:endParaRPr sz="3937"/>
          </a:p>
        </p:txBody>
      </p:sp>
      <p:sp>
        <p:nvSpPr>
          <p:cNvPr id="14" name="Shape 128"/>
          <p:cNvSpPr/>
          <p:nvPr/>
        </p:nvSpPr>
        <p:spPr>
          <a:xfrm rot="10800000">
            <a:off x="5424604" y="4556590"/>
            <a:ext cx="918273" cy="9198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12700">
            <a:miter lim="400000"/>
          </a:ln>
        </p:spPr>
        <p:txBody>
          <a:bodyPr lIns="32146" rIns="32146"/>
          <a:lstStyle/>
          <a:p>
            <a:pPr defTabSz="642915">
              <a:defRPr sz="5600">
                <a:latin typeface="Gill Sans"/>
                <a:ea typeface="Gill Sans"/>
                <a:cs typeface="Gill Sans"/>
                <a:sym typeface="Gill Sans"/>
              </a:defRPr>
            </a:pPr>
            <a:endParaRPr sz="3937"/>
          </a:p>
        </p:txBody>
      </p:sp>
      <p:sp>
        <p:nvSpPr>
          <p:cNvPr id="15" name="Shape 129"/>
          <p:cNvSpPr/>
          <p:nvPr/>
        </p:nvSpPr>
        <p:spPr>
          <a:xfrm rot="10800000">
            <a:off x="5424604" y="2337461"/>
            <a:ext cx="918273" cy="9198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lumMod val="40000"/>
              <a:lumOff val="60000"/>
            </a:schemeClr>
          </a:solidFill>
          <a:ln w="12700">
            <a:miter lim="400000"/>
          </a:ln>
        </p:spPr>
        <p:txBody>
          <a:bodyPr lIns="32146" rIns="32146"/>
          <a:lstStyle/>
          <a:p>
            <a:pPr defTabSz="642915">
              <a:defRPr sz="5600">
                <a:latin typeface="Gill Sans"/>
                <a:ea typeface="Gill Sans"/>
                <a:cs typeface="Gill Sans"/>
                <a:sym typeface="Gill Sans"/>
              </a:defRPr>
            </a:pPr>
            <a:endParaRPr sz="3937"/>
          </a:p>
        </p:txBody>
      </p:sp>
      <p:sp>
        <p:nvSpPr>
          <p:cNvPr id="16" name="Shape 138"/>
          <p:cNvSpPr/>
          <p:nvPr/>
        </p:nvSpPr>
        <p:spPr>
          <a:xfrm>
            <a:off x="3030763" y="4929835"/>
            <a:ext cx="394952" cy="293806"/>
          </a:xfrm>
          <a:custGeom>
            <a:avLst/>
            <a:gdLst/>
            <a:ahLst/>
            <a:cxnLst>
              <a:cxn ang="0">
                <a:pos x="wd2" y="hd2"/>
              </a:cxn>
              <a:cxn ang="5400000">
                <a:pos x="wd2" y="hd2"/>
              </a:cxn>
              <a:cxn ang="10800000">
                <a:pos x="wd2" y="hd2"/>
              </a:cxn>
              <a:cxn ang="16200000">
                <a:pos x="wd2" y="hd2"/>
              </a:cxn>
            </a:cxnLst>
            <a:rect l="0" t="0" r="r" b="b"/>
            <a:pathLst>
              <a:path w="21600" h="21600" extrusionOk="0">
                <a:moveTo>
                  <a:pt x="2898" y="21600"/>
                </a:moveTo>
                <a:cubicBezTo>
                  <a:pt x="4566" y="21600"/>
                  <a:pt x="5795" y="19830"/>
                  <a:pt x="5795" y="17705"/>
                </a:cubicBezTo>
                <a:cubicBezTo>
                  <a:pt x="5795" y="16525"/>
                  <a:pt x="5444" y="15580"/>
                  <a:pt x="4917" y="14872"/>
                </a:cubicBezTo>
                <a:cubicBezTo>
                  <a:pt x="8956" y="7436"/>
                  <a:pt x="8956" y="7436"/>
                  <a:pt x="8956" y="7436"/>
                </a:cubicBezTo>
                <a:cubicBezTo>
                  <a:pt x="9307" y="7672"/>
                  <a:pt x="9746" y="7790"/>
                  <a:pt x="10185" y="7790"/>
                </a:cubicBezTo>
                <a:cubicBezTo>
                  <a:pt x="11151" y="7790"/>
                  <a:pt x="12029" y="7200"/>
                  <a:pt x="12556" y="6256"/>
                </a:cubicBezTo>
                <a:cubicBezTo>
                  <a:pt x="15980" y="8380"/>
                  <a:pt x="15980" y="8380"/>
                  <a:pt x="15980" y="8380"/>
                </a:cubicBezTo>
                <a:cubicBezTo>
                  <a:pt x="15893" y="8734"/>
                  <a:pt x="15805" y="9207"/>
                  <a:pt x="15805" y="9561"/>
                </a:cubicBezTo>
                <a:cubicBezTo>
                  <a:pt x="15805" y="11685"/>
                  <a:pt x="17122" y="13456"/>
                  <a:pt x="18702" y="13456"/>
                </a:cubicBezTo>
                <a:cubicBezTo>
                  <a:pt x="20371" y="13456"/>
                  <a:pt x="21600" y="11685"/>
                  <a:pt x="21600" y="9561"/>
                </a:cubicBezTo>
                <a:cubicBezTo>
                  <a:pt x="21600" y="7436"/>
                  <a:pt x="20371" y="5666"/>
                  <a:pt x="18702" y="5666"/>
                </a:cubicBezTo>
                <a:cubicBezTo>
                  <a:pt x="17824" y="5666"/>
                  <a:pt x="17034" y="6256"/>
                  <a:pt x="16507" y="7082"/>
                </a:cubicBezTo>
                <a:cubicBezTo>
                  <a:pt x="12995" y="4957"/>
                  <a:pt x="12995" y="4957"/>
                  <a:pt x="12995" y="4957"/>
                </a:cubicBezTo>
                <a:cubicBezTo>
                  <a:pt x="13083" y="4603"/>
                  <a:pt x="13083" y="4249"/>
                  <a:pt x="13083" y="3895"/>
                </a:cubicBezTo>
                <a:cubicBezTo>
                  <a:pt x="13083" y="1770"/>
                  <a:pt x="11854" y="0"/>
                  <a:pt x="10185" y="0"/>
                </a:cubicBezTo>
                <a:cubicBezTo>
                  <a:pt x="8605" y="0"/>
                  <a:pt x="7288" y="1770"/>
                  <a:pt x="7288" y="3895"/>
                </a:cubicBezTo>
                <a:cubicBezTo>
                  <a:pt x="7288" y="4957"/>
                  <a:pt x="7639" y="5902"/>
                  <a:pt x="8078" y="6610"/>
                </a:cubicBezTo>
                <a:cubicBezTo>
                  <a:pt x="4039" y="14046"/>
                  <a:pt x="4039" y="14046"/>
                  <a:pt x="4039" y="14046"/>
                </a:cubicBezTo>
                <a:cubicBezTo>
                  <a:pt x="3688" y="13810"/>
                  <a:pt x="3337" y="13810"/>
                  <a:pt x="2898" y="13810"/>
                </a:cubicBezTo>
                <a:cubicBezTo>
                  <a:pt x="1317" y="13810"/>
                  <a:pt x="0" y="15462"/>
                  <a:pt x="0" y="17705"/>
                </a:cubicBezTo>
                <a:cubicBezTo>
                  <a:pt x="0" y="19830"/>
                  <a:pt x="1317" y="21600"/>
                  <a:pt x="2898" y="21600"/>
                </a:cubicBezTo>
                <a:close/>
                <a:moveTo>
                  <a:pt x="18702" y="7082"/>
                </a:moveTo>
                <a:cubicBezTo>
                  <a:pt x="19756" y="7082"/>
                  <a:pt x="20546" y="8262"/>
                  <a:pt x="20546" y="9561"/>
                </a:cubicBezTo>
                <a:cubicBezTo>
                  <a:pt x="20546" y="10977"/>
                  <a:pt x="19756" y="12039"/>
                  <a:pt x="18702" y="12039"/>
                </a:cubicBezTo>
                <a:cubicBezTo>
                  <a:pt x="17737" y="12039"/>
                  <a:pt x="16859" y="10977"/>
                  <a:pt x="16859" y="9561"/>
                </a:cubicBezTo>
                <a:cubicBezTo>
                  <a:pt x="16859" y="8262"/>
                  <a:pt x="17737" y="7082"/>
                  <a:pt x="18702" y="7082"/>
                </a:cubicBezTo>
                <a:close/>
                <a:moveTo>
                  <a:pt x="10185" y="1416"/>
                </a:moveTo>
                <a:cubicBezTo>
                  <a:pt x="11239" y="1416"/>
                  <a:pt x="12029" y="2597"/>
                  <a:pt x="12029" y="3895"/>
                </a:cubicBezTo>
                <a:cubicBezTo>
                  <a:pt x="12029" y="5311"/>
                  <a:pt x="11239" y="6374"/>
                  <a:pt x="10185" y="6374"/>
                </a:cubicBezTo>
                <a:cubicBezTo>
                  <a:pt x="9220" y="6374"/>
                  <a:pt x="8341" y="5311"/>
                  <a:pt x="8341" y="3895"/>
                </a:cubicBezTo>
                <a:cubicBezTo>
                  <a:pt x="8341" y="2597"/>
                  <a:pt x="9220" y="1416"/>
                  <a:pt x="10185" y="1416"/>
                </a:cubicBezTo>
                <a:close/>
                <a:moveTo>
                  <a:pt x="2898" y="15226"/>
                </a:moveTo>
                <a:cubicBezTo>
                  <a:pt x="3951" y="15226"/>
                  <a:pt x="4741" y="16289"/>
                  <a:pt x="4741" y="17705"/>
                </a:cubicBezTo>
                <a:cubicBezTo>
                  <a:pt x="4741" y="19003"/>
                  <a:pt x="3951" y="20184"/>
                  <a:pt x="2898" y="20184"/>
                </a:cubicBezTo>
                <a:cubicBezTo>
                  <a:pt x="1932" y="20184"/>
                  <a:pt x="1054" y="19003"/>
                  <a:pt x="1054" y="17705"/>
                </a:cubicBezTo>
                <a:cubicBezTo>
                  <a:pt x="1054" y="16289"/>
                  <a:pt x="1932" y="15226"/>
                  <a:pt x="2898" y="15226"/>
                </a:cubicBezTo>
                <a:close/>
              </a:path>
            </a:pathLst>
          </a:custGeom>
          <a:solidFill>
            <a:schemeClr val="bg1"/>
          </a:solidFill>
          <a:ln w="12700">
            <a:miter lim="400000"/>
          </a:ln>
        </p:spPr>
        <p:txBody>
          <a:bodyPr lIns="32146" rIns="32146"/>
          <a:lstStyle/>
          <a:p>
            <a:pPr algn="l" defTabSz="642915">
              <a:defRPr sz="1800">
                <a:latin typeface="Calibri"/>
                <a:ea typeface="Calibri"/>
                <a:cs typeface="Calibri"/>
                <a:sym typeface="Calibri"/>
              </a:defRPr>
            </a:pPr>
            <a:endParaRPr sz="1266"/>
          </a:p>
        </p:txBody>
      </p:sp>
      <p:sp>
        <p:nvSpPr>
          <p:cNvPr id="17" name="Shape 139"/>
          <p:cNvSpPr/>
          <p:nvPr/>
        </p:nvSpPr>
        <p:spPr>
          <a:xfrm>
            <a:off x="5687067" y="4819054"/>
            <a:ext cx="393346" cy="394952"/>
          </a:xfrm>
          <a:custGeom>
            <a:avLst/>
            <a:gdLst/>
            <a:ahLst/>
            <a:cxnLst>
              <a:cxn ang="0">
                <a:pos x="wd2" y="hd2"/>
              </a:cxn>
              <a:cxn ang="5400000">
                <a:pos x="wd2" y="hd2"/>
              </a:cxn>
              <a:cxn ang="10800000">
                <a:pos x="wd2" y="hd2"/>
              </a:cxn>
              <a:cxn ang="16200000">
                <a:pos x="wd2" y="hd2"/>
              </a:cxn>
            </a:cxnLst>
            <a:rect l="0" t="0" r="r" b="b"/>
            <a:pathLst>
              <a:path w="21600" h="21600" extrusionOk="0">
                <a:moveTo>
                  <a:pt x="10756" y="0"/>
                </a:moveTo>
                <a:cubicBezTo>
                  <a:pt x="4849" y="0"/>
                  <a:pt x="0" y="4829"/>
                  <a:pt x="0" y="10800"/>
                </a:cubicBezTo>
                <a:cubicBezTo>
                  <a:pt x="0" y="16771"/>
                  <a:pt x="4761" y="21600"/>
                  <a:pt x="10756" y="21600"/>
                </a:cubicBezTo>
                <a:cubicBezTo>
                  <a:pt x="10756" y="21600"/>
                  <a:pt x="10756" y="21600"/>
                  <a:pt x="10756" y="21600"/>
                </a:cubicBezTo>
                <a:cubicBezTo>
                  <a:pt x="10756" y="21600"/>
                  <a:pt x="10756" y="21600"/>
                  <a:pt x="10756" y="21600"/>
                </a:cubicBezTo>
                <a:cubicBezTo>
                  <a:pt x="10932" y="21600"/>
                  <a:pt x="10932" y="21600"/>
                  <a:pt x="11109" y="21600"/>
                </a:cubicBezTo>
                <a:cubicBezTo>
                  <a:pt x="11109" y="21600"/>
                  <a:pt x="11109" y="21600"/>
                  <a:pt x="11109" y="21600"/>
                </a:cubicBezTo>
                <a:cubicBezTo>
                  <a:pt x="16927" y="21424"/>
                  <a:pt x="21600" y="16595"/>
                  <a:pt x="21600" y="10800"/>
                </a:cubicBezTo>
                <a:cubicBezTo>
                  <a:pt x="21600" y="4829"/>
                  <a:pt x="16751" y="0"/>
                  <a:pt x="10756" y="0"/>
                </a:cubicBezTo>
                <a:close/>
                <a:moveTo>
                  <a:pt x="20542" y="10273"/>
                </a:moveTo>
                <a:cubicBezTo>
                  <a:pt x="16046" y="10273"/>
                  <a:pt x="16046" y="10273"/>
                  <a:pt x="16046" y="10273"/>
                </a:cubicBezTo>
                <a:cubicBezTo>
                  <a:pt x="15958" y="6849"/>
                  <a:pt x="14547" y="3600"/>
                  <a:pt x="12255" y="1141"/>
                </a:cubicBezTo>
                <a:cubicBezTo>
                  <a:pt x="16751" y="1844"/>
                  <a:pt x="20278" y="5620"/>
                  <a:pt x="20542" y="10273"/>
                </a:cubicBezTo>
                <a:close/>
                <a:moveTo>
                  <a:pt x="10756" y="1229"/>
                </a:moveTo>
                <a:cubicBezTo>
                  <a:pt x="13313" y="3600"/>
                  <a:pt x="14811" y="6849"/>
                  <a:pt x="14988" y="10273"/>
                </a:cubicBezTo>
                <a:cubicBezTo>
                  <a:pt x="6524" y="10273"/>
                  <a:pt x="6524" y="10273"/>
                  <a:pt x="6524" y="10273"/>
                </a:cubicBezTo>
                <a:cubicBezTo>
                  <a:pt x="6700" y="6849"/>
                  <a:pt x="8199" y="3600"/>
                  <a:pt x="10756" y="1229"/>
                </a:cubicBezTo>
                <a:close/>
                <a:moveTo>
                  <a:pt x="9345" y="1141"/>
                </a:moveTo>
                <a:cubicBezTo>
                  <a:pt x="7053" y="3688"/>
                  <a:pt x="5642" y="6849"/>
                  <a:pt x="5466" y="10273"/>
                </a:cubicBezTo>
                <a:cubicBezTo>
                  <a:pt x="1058" y="10273"/>
                  <a:pt x="1058" y="10273"/>
                  <a:pt x="1058" y="10273"/>
                </a:cubicBezTo>
                <a:cubicBezTo>
                  <a:pt x="1322" y="5620"/>
                  <a:pt x="4849" y="1844"/>
                  <a:pt x="9345" y="1141"/>
                </a:cubicBezTo>
                <a:close/>
                <a:moveTo>
                  <a:pt x="1058" y="11327"/>
                </a:moveTo>
                <a:cubicBezTo>
                  <a:pt x="5466" y="11327"/>
                  <a:pt x="5466" y="11327"/>
                  <a:pt x="5466" y="11327"/>
                </a:cubicBezTo>
                <a:cubicBezTo>
                  <a:pt x="5642" y="14663"/>
                  <a:pt x="6877" y="17912"/>
                  <a:pt x="9169" y="20371"/>
                </a:cubicBezTo>
                <a:cubicBezTo>
                  <a:pt x="4673" y="19668"/>
                  <a:pt x="1234" y="15893"/>
                  <a:pt x="1058" y="11327"/>
                </a:cubicBezTo>
                <a:close/>
                <a:moveTo>
                  <a:pt x="10844" y="20546"/>
                </a:moveTo>
                <a:cubicBezTo>
                  <a:pt x="10844" y="20546"/>
                  <a:pt x="10756" y="20546"/>
                  <a:pt x="10756" y="20546"/>
                </a:cubicBezTo>
                <a:cubicBezTo>
                  <a:pt x="10756" y="20546"/>
                  <a:pt x="10756" y="20546"/>
                  <a:pt x="10756" y="20546"/>
                </a:cubicBezTo>
                <a:cubicBezTo>
                  <a:pt x="8199" y="18176"/>
                  <a:pt x="6700" y="14839"/>
                  <a:pt x="6524" y="11327"/>
                </a:cubicBezTo>
                <a:cubicBezTo>
                  <a:pt x="14988" y="11327"/>
                  <a:pt x="14988" y="11327"/>
                  <a:pt x="14988" y="11327"/>
                </a:cubicBezTo>
                <a:cubicBezTo>
                  <a:pt x="14900" y="14663"/>
                  <a:pt x="13401" y="18088"/>
                  <a:pt x="10844" y="20546"/>
                </a:cubicBezTo>
                <a:close/>
                <a:moveTo>
                  <a:pt x="12431" y="20371"/>
                </a:moveTo>
                <a:cubicBezTo>
                  <a:pt x="14635" y="17824"/>
                  <a:pt x="15958" y="14576"/>
                  <a:pt x="16046" y="11327"/>
                </a:cubicBezTo>
                <a:cubicBezTo>
                  <a:pt x="20542" y="11327"/>
                  <a:pt x="20542" y="11327"/>
                  <a:pt x="20542" y="11327"/>
                </a:cubicBezTo>
                <a:cubicBezTo>
                  <a:pt x="20278" y="15893"/>
                  <a:pt x="16839" y="19668"/>
                  <a:pt x="12431" y="20371"/>
                </a:cubicBezTo>
                <a:close/>
              </a:path>
            </a:pathLst>
          </a:custGeom>
          <a:solidFill>
            <a:schemeClr val="bg1"/>
          </a:solidFill>
          <a:ln w="12700">
            <a:miter lim="400000"/>
          </a:ln>
        </p:spPr>
        <p:txBody>
          <a:bodyPr lIns="32146" rIns="32146"/>
          <a:lstStyle/>
          <a:p>
            <a:pPr algn="l" defTabSz="642915">
              <a:defRPr sz="1800">
                <a:latin typeface="Calibri"/>
                <a:ea typeface="Calibri"/>
                <a:cs typeface="Calibri"/>
                <a:sym typeface="Calibri"/>
              </a:defRPr>
            </a:pPr>
            <a:endParaRPr sz="1266"/>
          </a:p>
        </p:txBody>
      </p:sp>
      <p:sp>
        <p:nvSpPr>
          <p:cNvPr id="18" name="Freeform 9"/>
          <p:cNvSpPr>
            <a:spLocks noEditPoints="1"/>
          </p:cNvSpPr>
          <p:nvPr/>
        </p:nvSpPr>
        <p:spPr bwMode="auto">
          <a:xfrm>
            <a:off x="3005221" y="2561765"/>
            <a:ext cx="450056" cy="450056"/>
          </a:xfrm>
          <a:custGeom>
            <a:avLst/>
            <a:gdLst>
              <a:gd name="T0" fmla="*/ 5012 w 5600"/>
              <a:gd name="T1" fmla="*/ 2245 h 5600"/>
              <a:gd name="T2" fmla="*/ 4772 w 5600"/>
              <a:gd name="T3" fmla="*/ 1591 h 5600"/>
              <a:gd name="T4" fmla="*/ 4402 w 5600"/>
              <a:gd name="T5" fmla="*/ 676 h 5600"/>
              <a:gd name="T6" fmla="*/ 3944 w 5600"/>
              <a:gd name="T7" fmla="*/ 850 h 5600"/>
              <a:gd name="T8" fmla="*/ 3334 w 5600"/>
              <a:gd name="T9" fmla="*/ 545 h 5600"/>
              <a:gd name="T10" fmla="*/ 2267 w 5600"/>
              <a:gd name="T11" fmla="*/ 567 h 5600"/>
              <a:gd name="T12" fmla="*/ 1591 w 5600"/>
              <a:gd name="T13" fmla="*/ 828 h 5600"/>
              <a:gd name="T14" fmla="*/ 828 w 5600"/>
              <a:gd name="T15" fmla="*/ 828 h 5600"/>
              <a:gd name="T16" fmla="*/ 828 w 5600"/>
              <a:gd name="T17" fmla="*/ 1656 h 5600"/>
              <a:gd name="T18" fmla="*/ 545 w 5600"/>
              <a:gd name="T19" fmla="*/ 2267 h 5600"/>
              <a:gd name="T20" fmla="*/ 545 w 5600"/>
              <a:gd name="T21" fmla="*/ 3356 h 5600"/>
              <a:gd name="T22" fmla="*/ 828 w 5600"/>
              <a:gd name="T23" fmla="*/ 4010 h 5600"/>
              <a:gd name="T24" fmla="*/ 1199 w 5600"/>
              <a:gd name="T25" fmla="*/ 4947 h 5600"/>
              <a:gd name="T26" fmla="*/ 1635 w 5600"/>
              <a:gd name="T27" fmla="*/ 4772 h 5600"/>
              <a:gd name="T28" fmla="*/ 2267 w 5600"/>
              <a:gd name="T29" fmla="*/ 5078 h 5600"/>
              <a:gd name="T30" fmla="*/ 3334 w 5600"/>
              <a:gd name="T31" fmla="*/ 5056 h 5600"/>
              <a:gd name="T32" fmla="*/ 4010 w 5600"/>
              <a:gd name="T33" fmla="*/ 4772 h 5600"/>
              <a:gd name="T34" fmla="*/ 4772 w 5600"/>
              <a:gd name="T35" fmla="*/ 4794 h 5600"/>
              <a:gd name="T36" fmla="*/ 4772 w 5600"/>
              <a:gd name="T37" fmla="*/ 4010 h 5600"/>
              <a:gd name="T38" fmla="*/ 5056 w 5600"/>
              <a:gd name="T39" fmla="*/ 3356 h 5600"/>
              <a:gd name="T40" fmla="*/ 5056 w 5600"/>
              <a:gd name="T41" fmla="*/ 2267 h 5600"/>
              <a:gd name="T42" fmla="*/ 4751 w 5600"/>
              <a:gd name="T43" fmla="*/ 3313 h 5600"/>
              <a:gd name="T44" fmla="*/ 4598 w 5600"/>
              <a:gd name="T45" fmla="*/ 4206 h 5600"/>
              <a:gd name="T46" fmla="*/ 4206 w 5600"/>
              <a:gd name="T47" fmla="*/ 4598 h 5600"/>
              <a:gd name="T48" fmla="*/ 3313 w 5600"/>
              <a:gd name="T49" fmla="*/ 4751 h 5600"/>
              <a:gd name="T50" fmla="*/ 2790 w 5600"/>
              <a:gd name="T51" fmla="*/ 5339 h 5600"/>
              <a:gd name="T52" fmla="*/ 2288 w 5600"/>
              <a:gd name="T53" fmla="*/ 4751 h 5600"/>
              <a:gd name="T54" fmla="*/ 1417 w 5600"/>
              <a:gd name="T55" fmla="*/ 4598 h 5600"/>
              <a:gd name="T56" fmla="*/ 1003 w 5600"/>
              <a:gd name="T57" fmla="*/ 4206 h 5600"/>
              <a:gd name="T58" fmla="*/ 850 w 5600"/>
              <a:gd name="T59" fmla="*/ 3313 h 5600"/>
              <a:gd name="T60" fmla="*/ 262 w 5600"/>
              <a:gd name="T61" fmla="*/ 2811 h 5600"/>
              <a:gd name="T62" fmla="*/ 850 w 5600"/>
              <a:gd name="T63" fmla="*/ 2310 h 5600"/>
              <a:gd name="T64" fmla="*/ 1003 w 5600"/>
              <a:gd name="T65" fmla="*/ 1417 h 5600"/>
              <a:gd name="T66" fmla="*/ 1417 w 5600"/>
              <a:gd name="T67" fmla="*/ 1025 h 5600"/>
              <a:gd name="T68" fmla="*/ 2528 w 5600"/>
              <a:gd name="T69" fmla="*/ 567 h 5600"/>
              <a:gd name="T70" fmla="*/ 3073 w 5600"/>
              <a:gd name="T71" fmla="*/ 545 h 5600"/>
              <a:gd name="T72" fmla="*/ 3814 w 5600"/>
              <a:gd name="T73" fmla="*/ 1068 h 5600"/>
              <a:gd name="T74" fmla="*/ 4598 w 5600"/>
              <a:gd name="T75" fmla="*/ 1003 h 5600"/>
              <a:gd name="T76" fmla="*/ 4576 w 5600"/>
              <a:gd name="T77" fmla="*/ 1417 h 5600"/>
              <a:gd name="T78" fmla="*/ 5056 w 5600"/>
              <a:gd name="T79" fmla="*/ 2528 h 5600"/>
              <a:gd name="T80" fmla="*/ 5056 w 5600"/>
              <a:gd name="T81" fmla="*/ 3095 h 5600"/>
              <a:gd name="T82" fmla="*/ 2790 w 5600"/>
              <a:gd name="T83" fmla="*/ 3727 h 5600"/>
              <a:gd name="T84" fmla="*/ 2790 w 5600"/>
              <a:gd name="T85" fmla="*/ 3465 h 5600"/>
              <a:gd name="T86" fmla="*/ 3465 w 5600"/>
              <a:gd name="T87" fmla="*/ 2811 h 5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00" h="5600">
                <a:moveTo>
                  <a:pt x="5056" y="2267"/>
                </a:moveTo>
                <a:cubicBezTo>
                  <a:pt x="5056" y="2267"/>
                  <a:pt x="5056" y="2267"/>
                  <a:pt x="5056" y="2267"/>
                </a:cubicBezTo>
                <a:cubicBezTo>
                  <a:pt x="5034" y="2267"/>
                  <a:pt x="5012" y="2245"/>
                  <a:pt x="5012" y="2245"/>
                </a:cubicBezTo>
                <a:cubicBezTo>
                  <a:pt x="4947" y="2027"/>
                  <a:pt x="4881" y="1831"/>
                  <a:pt x="4772" y="1656"/>
                </a:cubicBezTo>
                <a:cubicBezTo>
                  <a:pt x="4751" y="1635"/>
                  <a:pt x="4751" y="1613"/>
                  <a:pt x="4772" y="1613"/>
                </a:cubicBezTo>
                <a:cubicBezTo>
                  <a:pt x="4772" y="1591"/>
                  <a:pt x="4772" y="1591"/>
                  <a:pt x="4772" y="1591"/>
                </a:cubicBezTo>
                <a:cubicBezTo>
                  <a:pt x="4881" y="1482"/>
                  <a:pt x="4947" y="1351"/>
                  <a:pt x="4947" y="1221"/>
                </a:cubicBezTo>
                <a:cubicBezTo>
                  <a:pt x="4947" y="1068"/>
                  <a:pt x="4881" y="937"/>
                  <a:pt x="4772" y="828"/>
                </a:cubicBezTo>
                <a:cubicBezTo>
                  <a:pt x="4685" y="720"/>
                  <a:pt x="4533" y="676"/>
                  <a:pt x="4402" y="676"/>
                </a:cubicBezTo>
                <a:cubicBezTo>
                  <a:pt x="4249" y="676"/>
                  <a:pt x="4119" y="720"/>
                  <a:pt x="4010" y="828"/>
                </a:cubicBezTo>
                <a:cubicBezTo>
                  <a:pt x="4010" y="828"/>
                  <a:pt x="4010" y="828"/>
                  <a:pt x="4010" y="828"/>
                </a:cubicBezTo>
                <a:cubicBezTo>
                  <a:pt x="3988" y="850"/>
                  <a:pt x="3966" y="850"/>
                  <a:pt x="3944" y="850"/>
                </a:cubicBezTo>
                <a:cubicBezTo>
                  <a:pt x="3770" y="741"/>
                  <a:pt x="3574" y="654"/>
                  <a:pt x="3378" y="611"/>
                </a:cubicBezTo>
                <a:cubicBezTo>
                  <a:pt x="3356" y="611"/>
                  <a:pt x="3334" y="589"/>
                  <a:pt x="3334" y="567"/>
                </a:cubicBezTo>
                <a:cubicBezTo>
                  <a:pt x="3334" y="545"/>
                  <a:pt x="3334" y="545"/>
                  <a:pt x="3334" y="545"/>
                </a:cubicBezTo>
                <a:cubicBezTo>
                  <a:pt x="3334" y="240"/>
                  <a:pt x="3095" y="0"/>
                  <a:pt x="2790" y="0"/>
                </a:cubicBezTo>
                <a:cubicBezTo>
                  <a:pt x="2506" y="0"/>
                  <a:pt x="2267" y="240"/>
                  <a:pt x="2267" y="545"/>
                </a:cubicBezTo>
                <a:cubicBezTo>
                  <a:pt x="2267" y="567"/>
                  <a:pt x="2267" y="567"/>
                  <a:pt x="2267" y="567"/>
                </a:cubicBezTo>
                <a:cubicBezTo>
                  <a:pt x="2267" y="589"/>
                  <a:pt x="2245" y="611"/>
                  <a:pt x="2223" y="611"/>
                </a:cubicBezTo>
                <a:cubicBezTo>
                  <a:pt x="2027" y="654"/>
                  <a:pt x="1831" y="741"/>
                  <a:pt x="1635" y="850"/>
                </a:cubicBezTo>
                <a:cubicBezTo>
                  <a:pt x="1635" y="850"/>
                  <a:pt x="1613" y="850"/>
                  <a:pt x="1591" y="828"/>
                </a:cubicBezTo>
                <a:cubicBezTo>
                  <a:pt x="1591" y="828"/>
                  <a:pt x="1591" y="828"/>
                  <a:pt x="1591" y="828"/>
                </a:cubicBezTo>
                <a:cubicBezTo>
                  <a:pt x="1482" y="720"/>
                  <a:pt x="1351" y="676"/>
                  <a:pt x="1199" y="676"/>
                </a:cubicBezTo>
                <a:cubicBezTo>
                  <a:pt x="1046" y="676"/>
                  <a:pt x="916" y="720"/>
                  <a:pt x="828" y="828"/>
                </a:cubicBezTo>
                <a:cubicBezTo>
                  <a:pt x="611" y="1046"/>
                  <a:pt x="611" y="1373"/>
                  <a:pt x="828" y="1591"/>
                </a:cubicBezTo>
                <a:cubicBezTo>
                  <a:pt x="828" y="1613"/>
                  <a:pt x="828" y="1613"/>
                  <a:pt x="828" y="1613"/>
                </a:cubicBezTo>
                <a:cubicBezTo>
                  <a:pt x="850" y="1613"/>
                  <a:pt x="850" y="1635"/>
                  <a:pt x="828" y="1656"/>
                </a:cubicBezTo>
                <a:cubicBezTo>
                  <a:pt x="720" y="1831"/>
                  <a:pt x="654" y="2027"/>
                  <a:pt x="589" y="2245"/>
                </a:cubicBezTo>
                <a:cubicBezTo>
                  <a:pt x="589" y="2245"/>
                  <a:pt x="567" y="2267"/>
                  <a:pt x="545" y="2267"/>
                </a:cubicBezTo>
                <a:cubicBezTo>
                  <a:pt x="545" y="2267"/>
                  <a:pt x="545" y="2267"/>
                  <a:pt x="545" y="2267"/>
                </a:cubicBezTo>
                <a:cubicBezTo>
                  <a:pt x="240" y="2267"/>
                  <a:pt x="0" y="2506"/>
                  <a:pt x="0" y="2811"/>
                </a:cubicBezTo>
                <a:cubicBezTo>
                  <a:pt x="0" y="3116"/>
                  <a:pt x="240" y="3356"/>
                  <a:pt x="545" y="3356"/>
                </a:cubicBezTo>
                <a:cubicBezTo>
                  <a:pt x="545" y="3356"/>
                  <a:pt x="545" y="3356"/>
                  <a:pt x="545" y="3356"/>
                </a:cubicBezTo>
                <a:cubicBezTo>
                  <a:pt x="567" y="3356"/>
                  <a:pt x="589" y="3356"/>
                  <a:pt x="589" y="3378"/>
                </a:cubicBezTo>
                <a:cubicBezTo>
                  <a:pt x="654" y="3596"/>
                  <a:pt x="720" y="3792"/>
                  <a:pt x="828" y="3966"/>
                </a:cubicBezTo>
                <a:cubicBezTo>
                  <a:pt x="850" y="3988"/>
                  <a:pt x="850" y="4010"/>
                  <a:pt x="828" y="4010"/>
                </a:cubicBezTo>
                <a:cubicBezTo>
                  <a:pt x="828" y="4032"/>
                  <a:pt x="828" y="4032"/>
                  <a:pt x="828" y="4032"/>
                </a:cubicBezTo>
                <a:cubicBezTo>
                  <a:pt x="611" y="4228"/>
                  <a:pt x="611" y="4576"/>
                  <a:pt x="828" y="4794"/>
                </a:cubicBezTo>
                <a:cubicBezTo>
                  <a:pt x="916" y="4903"/>
                  <a:pt x="1046" y="4947"/>
                  <a:pt x="1199" y="4947"/>
                </a:cubicBezTo>
                <a:cubicBezTo>
                  <a:pt x="1351" y="4947"/>
                  <a:pt x="1482" y="4903"/>
                  <a:pt x="1591" y="4794"/>
                </a:cubicBezTo>
                <a:cubicBezTo>
                  <a:pt x="1591" y="4772"/>
                  <a:pt x="1591" y="4772"/>
                  <a:pt x="1591" y="4772"/>
                </a:cubicBezTo>
                <a:cubicBezTo>
                  <a:pt x="1613" y="4772"/>
                  <a:pt x="1635" y="4772"/>
                  <a:pt x="1635" y="4772"/>
                </a:cubicBezTo>
                <a:cubicBezTo>
                  <a:pt x="1831" y="4881"/>
                  <a:pt x="2027" y="4969"/>
                  <a:pt x="2223" y="5012"/>
                </a:cubicBezTo>
                <a:cubicBezTo>
                  <a:pt x="2245" y="5012"/>
                  <a:pt x="2267" y="5034"/>
                  <a:pt x="2267" y="5056"/>
                </a:cubicBezTo>
                <a:cubicBezTo>
                  <a:pt x="2267" y="5078"/>
                  <a:pt x="2267" y="5078"/>
                  <a:pt x="2267" y="5078"/>
                </a:cubicBezTo>
                <a:cubicBezTo>
                  <a:pt x="2267" y="5361"/>
                  <a:pt x="2506" y="5600"/>
                  <a:pt x="2790" y="5600"/>
                </a:cubicBezTo>
                <a:cubicBezTo>
                  <a:pt x="3095" y="5600"/>
                  <a:pt x="3334" y="5361"/>
                  <a:pt x="3334" y="5078"/>
                </a:cubicBezTo>
                <a:cubicBezTo>
                  <a:pt x="3334" y="5056"/>
                  <a:pt x="3334" y="5056"/>
                  <a:pt x="3334" y="5056"/>
                </a:cubicBezTo>
                <a:cubicBezTo>
                  <a:pt x="3334" y="5034"/>
                  <a:pt x="3356" y="5012"/>
                  <a:pt x="3378" y="5012"/>
                </a:cubicBezTo>
                <a:cubicBezTo>
                  <a:pt x="3574" y="4969"/>
                  <a:pt x="3770" y="4881"/>
                  <a:pt x="3944" y="4772"/>
                </a:cubicBezTo>
                <a:cubicBezTo>
                  <a:pt x="3966" y="4772"/>
                  <a:pt x="3988" y="4772"/>
                  <a:pt x="4010" y="4772"/>
                </a:cubicBezTo>
                <a:cubicBezTo>
                  <a:pt x="4010" y="4794"/>
                  <a:pt x="4010" y="4794"/>
                  <a:pt x="4010" y="4794"/>
                </a:cubicBezTo>
                <a:cubicBezTo>
                  <a:pt x="4119" y="4903"/>
                  <a:pt x="4249" y="4947"/>
                  <a:pt x="4402" y="4947"/>
                </a:cubicBezTo>
                <a:cubicBezTo>
                  <a:pt x="4533" y="4947"/>
                  <a:pt x="4685" y="4903"/>
                  <a:pt x="4772" y="4794"/>
                </a:cubicBezTo>
                <a:cubicBezTo>
                  <a:pt x="4881" y="4685"/>
                  <a:pt x="4947" y="4555"/>
                  <a:pt x="4947" y="4402"/>
                </a:cubicBezTo>
                <a:cubicBezTo>
                  <a:pt x="4947" y="4271"/>
                  <a:pt x="4881" y="4119"/>
                  <a:pt x="4772" y="4032"/>
                </a:cubicBezTo>
                <a:cubicBezTo>
                  <a:pt x="4772" y="4010"/>
                  <a:pt x="4772" y="4010"/>
                  <a:pt x="4772" y="4010"/>
                </a:cubicBezTo>
                <a:cubicBezTo>
                  <a:pt x="4751" y="4010"/>
                  <a:pt x="4751" y="3988"/>
                  <a:pt x="4772" y="3966"/>
                </a:cubicBezTo>
                <a:cubicBezTo>
                  <a:pt x="4881" y="3792"/>
                  <a:pt x="4947" y="3596"/>
                  <a:pt x="5012" y="3378"/>
                </a:cubicBezTo>
                <a:cubicBezTo>
                  <a:pt x="5012" y="3356"/>
                  <a:pt x="5034" y="3356"/>
                  <a:pt x="5056" y="3356"/>
                </a:cubicBezTo>
                <a:cubicBezTo>
                  <a:pt x="5056" y="3356"/>
                  <a:pt x="5056" y="3356"/>
                  <a:pt x="5056" y="3356"/>
                </a:cubicBezTo>
                <a:cubicBezTo>
                  <a:pt x="5361" y="3356"/>
                  <a:pt x="5600" y="3116"/>
                  <a:pt x="5600" y="2811"/>
                </a:cubicBezTo>
                <a:cubicBezTo>
                  <a:pt x="5600" y="2506"/>
                  <a:pt x="5361" y="2267"/>
                  <a:pt x="5056" y="2267"/>
                </a:cubicBezTo>
                <a:close/>
                <a:moveTo>
                  <a:pt x="5056" y="3095"/>
                </a:moveTo>
                <a:cubicBezTo>
                  <a:pt x="5056" y="3095"/>
                  <a:pt x="5056" y="3095"/>
                  <a:pt x="5056" y="3095"/>
                </a:cubicBezTo>
                <a:cubicBezTo>
                  <a:pt x="4903" y="3095"/>
                  <a:pt x="4794" y="3182"/>
                  <a:pt x="4751" y="3313"/>
                </a:cubicBezTo>
                <a:cubicBezTo>
                  <a:pt x="4707" y="3487"/>
                  <a:pt x="4642" y="3661"/>
                  <a:pt x="4533" y="3835"/>
                </a:cubicBezTo>
                <a:cubicBezTo>
                  <a:pt x="4467" y="3944"/>
                  <a:pt x="4489" y="4097"/>
                  <a:pt x="4576" y="4206"/>
                </a:cubicBezTo>
                <a:cubicBezTo>
                  <a:pt x="4598" y="4206"/>
                  <a:pt x="4598" y="4206"/>
                  <a:pt x="4598" y="4206"/>
                </a:cubicBezTo>
                <a:cubicBezTo>
                  <a:pt x="4642" y="4271"/>
                  <a:pt x="4685" y="4337"/>
                  <a:pt x="4685" y="4402"/>
                </a:cubicBezTo>
                <a:cubicBezTo>
                  <a:pt x="4685" y="4489"/>
                  <a:pt x="4642" y="4555"/>
                  <a:pt x="4598" y="4598"/>
                </a:cubicBezTo>
                <a:cubicBezTo>
                  <a:pt x="4489" y="4707"/>
                  <a:pt x="4315" y="4707"/>
                  <a:pt x="4206" y="4598"/>
                </a:cubicBezTo>
                <a:cubicBezTo>
                  <a:pt x="4184" y="4598"/>
                  <a:pt x="4184" y="4598"/>
                  <a:pt x="4184" y="4598"/>
                </a:cubicBezTo>
                <a:cubicBezTo>
                  <a:pt x="4097" y="4511"/>
                  <a:pt x="3944" y="4489"/>
                  <a:pt x="3814" y="4555"/>
                </a:cubicBezTo>
                <a:cubicBezTo>
                  <a:pt x="3661" y="4642"/>
                  <a:pt x="3487" y="4707"/>
                  <a:pt x="3313" y="4751"/>
                </a:cubicBezTo>
                <a:cubicBezTo>
                  <a:pt x="3182" y="4794"/>
                  <a:pt x="3073" y="4925"/>
                  <a:pt x="3073" y="5056"/>
                </a:cubicBezTo>
                <a:cubicBezTo>
                  <a:pt x="3073" y="5078"/>
                  <a:pt x="3073" y="5078"/>
                  <a:pt x="3073" y="5078"/>
                </a:cubicBezTo>
                <a:cubicBezTo>
                  <a:pt x="3073" y="5230"/>
                  <a:pt x="2964" y="5339"/>
                  <a:pt x="2790" y="5339"/>
                </a:cubicBezTo>
                <a:cubicBezTo>
                  <a:pt x="2637" y="5339"/>
                  <a:pt x="2528" y="5230"/>
                  <a:pt x="2528" y="5078"/>
                </a:cubicBezTo>
                <a:cubicBezTo>
                  <a:pt x="2528" y="5056"/>
                  <a:pt x="2528" y="5056"/>
                  <a:pt x="2528" y="5056"/>
                </a:cubicBezTo>
                <a:cubicBezTo>
                  <a:pt x="2528" y="4925"/>
                  <a:pt x="2419" y="4794"/>
                  <a:pt x="2288" y="4751"/>
                </a:cubicBezTo>
                <a:cubicBezTo>
                  <a:pt x="2114" y="4707"/>
                  <a:pt x="1940" y="4642"/>
                  <a:pt x="1787" y="4555"/>
                </a:cubicBezTo>
                <a:cubicBezTo>
                  <a:pt x="1722" y="4511"/>
                  <a:pt x="1678" y="4511"/>
                  <a:pt x="1635" y="4511"/>
                </a:cubicBezTo>
                <a:cubicBezTo>
                  <a:pt x="1548" y="4511"/>
                  <a:pt x="1460" y="4533"/>
                  <a:pt x="1417" y="4598"/>
                </a:cubicBezTo>
                <a:cubicBezTo>
                  <a:pt x="1395" y="4598"/>
                  <a:pt x="1395" y="4598"/>
                  <a:pt x="1395" y="4598"/>
                </a:cubicBezTo>
                <a:cubicBezTo>
                  <a:pt x="1286" y="4707"/>
                  <a:pt x="1112" y="4707"/>
                  <a:pt x="1003" y="4598"/>
                </a:cubicBezTo>
                <a:cubicBezTo>
                  <a:pt x="894" y="4489"/>
                  <a:pt x="894" y="4315"/>
                  <a:pt x="1003" y="4206"/>
                </a:cubicBezTo>
                <a:cubicBezTo>
                  <a:pt x="1003" y="4206"/>
                  <a:pt x="1003" y="4206"/>
                  <a:pt x="1003" y="4206"/>
                </a:cubicBezTo>
                <a:cubicBezTo>
                  <a:pt x="1112" y="4097"/>
                  <a:pt x="1134" y="3944"/>
                  <a:pt x="1068" y="3835"/>
                </a:cubicBezTo>
                <a:cubicBezTo>
                  <a:pt x="959" y="3661"/>
                  <a:pt x="894" y="3487"/>
                  <a:pt x="850" y="3313"/>
                </a:cubicBezTo>
                <a:cubicBezTo>
                  <a:pt x="807" y="3182"/>
                  <a:pt x="698" y="3095"/>
                  <a:pt x="545" y="3095"/>
                </a:cubicBezTo>
                <a:cubicBezTo>
                  <a:pt x="545" y="3095"/>
                  <a:pt x="545" y="3095"/>
                  <a:pt x="545" y="3095"/>
                </a:cubicBezTo>
                <a:cubicBezTo>
                  <a:pt x="393" y="3095"/>
                  <a:pt x="262" y="2964"/>
                  <a:pt x="262" y="2811"/>
                </a:cubicBezTo>
                <a:cubicBezTo>
                  <a:pt x="262" y="2659"/>
                  <a:pt x="393" y="2528"/>
                  <a:pt x="545" y="2528"/>
                </a:cubicBezTo>
                <a:cubicBezTo>
                  <a:pt x="545" y="2528"/>
                  <a:pt x="545" y="2528"/>
                  <a:pt x="545" y="2528"/>
                </a:cubicBezTo>
                <a:cubicBezTo>
                  <a:pt x="698" y="2528"/>
                  <a:pt x="807" y="2441"/>
                  <a:pt x="850" y="2310"/>
                </a:cubicBezTo>
                <a:cubicBezTo>
                  <a:pt x="894" y="2114"/>
                  <a:pt x="959" y="1940"/>
                  <a:pt x="1068" y="1787"/>
                </a:cubicBezTo>
                <a:cubicBezTo>
                  <a:pt x="1134" y="1678"/>
                  <a:pt x="1112" y="1526"/>
                  <a:pt x="1003" y="1417"/>
                </a:cubicBezTo>
                <a:cubicBezTo>
                  <a:pt x="1003" y="1417"/>
                  <a:pt x="1003" y="1417"/>
                  <a:pt x="1003" y="1417"/>
                </a:cubicBezTo>
                <a:cubicBezTo>
                  <a:pt x="894" y="1308"/>
                  <a:pt x="894" y="1112"/>
                  <a:pt x="1003" y="1003"/>
                </a:cubicBezTo>
                <a:cubicBezTo>
                  <a:pt x="1112" y="916"/>
                  <a:pt x="1286" y="916"/>
                  <a:pt x="1395" y="1003"/>
                </a:cubicBezTo>
                <a:cubicBezTo>
                  <a:pt x="1417" y="1025"/>
                  <a:pt x="1417" y="1025"/>
                  <a:pt x="1417" y="1025"/>
                </a:cubicBezTo>
                <a:cubicBezTo>
                  <a:pt x="1504" y="1112"/>
                  <a:pt x="1656" y="1134"/>
                  <a:pt x="1787" y="1068"/>
                </a:cubicBezTo>
                <a:cubicBezTo>
                  <a:pt x="1940" y="981"/>
                  <a:pt x="2114" y="894"/>
                  <a:pt x="2288" y="850"/>
                </a:cubicBezTo>
                <a:cubicBezTo>
                  <a:pt x="2419" y="828"/>
                  <a:pt x="2528" y="698"/>
                  <a:pt x="2528" y="567"/>
                </a:cubicBezTo>
                <a:cubicBezTo>
                  <a:pt x="2528" y="545"/>
                  <a:pt x="2528" y="545"/>
                  <a:pt x="2528" y="545"/>
                </a:cubicBezTo>
                <a:cubicBezTo>
                  <a:pt x="2528" y="393"/>
                  <a:pt x="2637" y="262"/>
                  <a:pt x="2790" y="262"/>
                </a:cubicBezTo>
                <a:cubicBezTo>
                  <a:pt x="2964" y="262"/>
                  <a:pt x="3073" y="393"/>
                  <a:pt x="3073" y="545"/>
                </a:cubicBezTo>
                <a:cubicBezTo>
                  <a:pt x="3073" y="567"/>
                  <a:pt x="3073" y="567"/>
                  <a:pt x="3073" y="567"/>
                </a:cubicBezTo>
                <a:cubicBezTo>
                  <a:pt x="3073" y="698"/>
                  <a:pt x="3182" y="828"/>
                  <a:pt x="3313" y="850"/>
                </a:cubicBezTo>
                <a:cubicBezTo>
                  <a:pt x="3487" y="894"/>
                  <a:pt x="3661" y="981"/>
                  <a:pt x="3814" y="1068"/>
                </a:cubicBezTo>
                <a:cubicBezTo>
                  <a:pt x="3944" y="1134"/>
                  <a:pt x="4097" y="1112"/>
                  <a:pt x="4184" y="1025"/>
                </a:cubicBezTo>
                <a:cubicBezTo>
                  <a:pt x="4206" y="1003"/>
                  <a:pt x="4206" y="1003"/>
                  <a:pt x="4206" y="1003"/>
                </a:cubicBezTo>
                <a:cubicBezTo>
                  <a:pt x="4315" y="916"/>
                  <a:pt x="4489" y="916"/>
                  <a:pt x="4598" y="1003"/>
                </a:cubicBezTo>
                <a:cubicBezTo>
                  <a:pt x="4642" y="1068"/>
                  <a:pt x="4685" y="1134"/>
                  <a:pt x="4685" y="1221"/>
                </a:cubicBezTo>
                <a:cubicBezTo>
                  <a:pt x="4685" y="1286"/>
                  <a:pt x="4642" y="1351"/>
                  <a:pt x="4598" y="1417"/>
                </a:cubicBezTo>
                <a:cubicBezTo>
                  <a:pt x="4576" y="1417"/>
                  <a:pt x="4576" y="1417"/>
                  <a:pt x="4576" y="1417"/>
                </a:cubicBezTo>
                <a:cubicBezTo>
                  <a:pt x="4489" y="1526"/>
                  <a:pt x="4467" y="1678"/>
                  <a:pt x="4533" y="1787"/>
                </a:cubicBezTo>
                <a:cubicBezTo>
                  <a:pt x="4642" y="1940"/>
                  <a:pt x="4707" y="2114"/>
                  <a:pt x="4751" y="2310"/>
                </a:cubicBezTo>
                <a:cubicBezTo>
                  <a:pt x="4794" y="2441"/>
                  <a:pt x="4903" y="2528"/>
                  <a:pt x="5056" y="2528"/>
                </a:cubicBezTo>
                <a:cubicBezTo>
                  <a:pt x="5056" y="2528"/>
                  <a:pt x="5056" y="2528"/>
                  <a:pt x="5056" y="2528"/>
                </a:cubicBezTo>
                <a:cubicBezTo>
                  <a:pt x="5208" y="2528"/>
                  <a:pt x="5339" y="2659"/>
                  <a:pt x="5339" y="2811"/>
                </a:cubicBezTo>
                <a:cubicBezTo>
                  <a:pt x="5339" y="2964"/>
                  <a:pt x="5208" y="3095"/>
                  <a:pt x="5056" y="3095"/>
                </a:cubicBezTo>
                <a:close/>
                <a:moveTo>
                  <a:pt x="2790" y="1896"/>
                </a:moveTo>
                <a:cubicBezTo>
                  <a:pt x="2288" y="1896"/>
                  <a:pt x="1874" y="2310"/>
                  <a:pt x="1874" y="2811"/>
                </a:cubicBezTo>
                <a:cubicBezTo>
                  <a:pt x="1874" y="3313"/>
                  <a:pt x="2288" y="3727"/>
                  <a:pt x="2790" y="3727"/>
                </a:cubicBezTo>
                <a:cubicBezTo>
                  <a:pt x="3313" y="3727"/>
                  <a:pt x="3727" y="3313"/>
                  <a:pt x="3727" y="2811"/>
                </a:cubicBezTo>
                <a:cubicBezTo>
                  <a:pt x="3727" y="2310"/>
                  <a:pt x="3313" y="1896"/>
                  <a:pt x="2790" y="1896"/>
                </a:cubicBezTo>
                <a:close/>
                <a:moveTo>
                  <a:pt x="2790" y="3465"/>
                </a:moveTo>
                <a:cubicBezTo>
                  <a:pt x="2441" y="3465"/>
                  <a:pt x="2136" y="3182"/>
                  <a:pt x="2136" y="2811"/>
                </a:cubicBezTo>
                <a:cubicBezTo>
                  <a:pt x="2136" y="2441"/>
                  <a:pt x="2441" y="2158"/>
                  <a:pt x="2790" y="2158"/>
                </a:cubicBezTo>
                <a:cubicBezTo>
                  <a:pt x="3160" y="2158"/>
                  <a:pt x="3465" y="2441"/>
                  <a:pt x="3465" y="2811"/>
                </a:cubicBezTo>
                <a:cubicBezTo>
                  <a:pt x="3465" y="3182"/>
                  <a:pt x="3160" y="3465"/>
                  <a:pt x="2790" y="3465"/>
                </a:cubicBezTo>
                <a:close/>
              </a:path>
            </a:pathLst>
          </a:custGeom>
          <a:solidFill>
            <a:schemeClr val="bg1"/>
          </a:solidFill>
          <a:ln w="0">
            <a:noFill/>
            <a:prstDash val="solid"/>
            <a:round/>
            <a:headEnd/>
            <a:tailEnd/>
          </a:ln>
        </p:spPr>
        <p:txBody>
          <a:bodyPr vert="horz" wrap="square" lIns="64294" tIns="32147" rIns="64294" bIns="32147" numCol="1" anchor="t" anchorCtr="0" compatLnSpc="1">
            <a:prstTxWarp prst="textNoShape">
              <a:avLst/>
            </a:prstTxWarp>
          </a:bodyPr>
          <a:lstStyle/>
          <a:p>
            <a:endParaRPr lang="en-US" sz="1780"/>
          </a:p>
        </p:txBody>
      </p:sp>
      <p:sp>
        <p:nvSpPr>
          <p:cNvPr id="19" name="Freeform 66"/>
          <p:cNvSpPr>
            <a:spLocks noEditPoints="1"/>
          </p:cNvSpPr>
          <p:nvPr/>
        </p:nvSpPr>
        <p:spPr bwMode="auto">
          <a:xfrm>
            <a:off x="5665138" y="2626618"/>
            <a:ext cx="437204" cy="341565"/>
          </a:xfrm>
          <a:custGeom>
            <a:avLst/>
            <a:gdLst>
              <a:gd name="T0" fmla="*/ 167 w 256"/>
              <a:gd name="T1" fmla="*/ 57 h 200"/>
              <a:gd name="T2" fmla="*/ 128 w 256"/>
              <a:gd name="T3" fmla="*/ 0 h 200"/>
              <a:gd name="T4" fmla="*/ 89 w 256"/>
              <a:gd name="T5" fmla="*/ 57 h 200"/>
              <a:gd name="T6" fmla="*/ 101 w 256"/>
              <a:gd name="T7" fmla="*/ 40 h 200"/>
              <a:gd name="T8" fmla="*/ 155 w 256"/>
              <a:gd name="T9" fmla="*/ 40 h 200"/>
              <a:gd name="T10" fmla="*/ 128 w 256"/>
              <a:gd name="T11" fmla="*/ 84 h 200"/>
              <a:gd name="T12" fmla="*/ 101 w 256"/>
              <a:gd name="T13" fmla="*/ 40 h 200"/>
              <a:gd name="T14" fmla="*/ 236 w 256"/>
              <a:gd name="T15" fmla="*/ 74 h 200"/>
              <a:gd name="T16" fmla="*/ 207 w 256"/>
              <a:gd name="T17" fmla="*/ 33 h 200"/>
              <a:gd name="T18" fmla="*/ 178 w 256"/>
              <a:gd name="T19" fmla="*/ 74 h 200"/>
              <a:gd name="T20" fmla="*/ 190 w 256"/>
              <a:gd name="T21" fmla="*/ 62 h 200"/>
              <a:gd name="T22" fmla="*/ 224 w 256"/>
              <a:gd name="T23" fmla="*/ 62 h 200"/>
              <a:gd name="T24" fmla="*/ 207 w 256"/>
              <a:gd name="T25" fmla="*/ 91 h 200"/>
              <a:gd name="T26" fmla="*/ 190 w 256"/>
              <a:gd name="T27" fmla="*/ 62 h 200"/>
              <a:gd name="T28" fmla="*/ 78 w 256"/>
              <a:gd name="T29" fmla="*/ 74 h 200"/>
              <a:gd name="T30" fmla="*/ 49 w 256"/>
              <a:gd name="T31" fmla="*/ 33 h 200"/>
              <a:gd name="T32" fmla="*/ 20 w 256"/>
              <a:gd name="T33" fmla="*/ 74 h 200"/>
              <a:gd name="T34" fmla="*/ 32 w 256"/>
              <a:gd name="T35" fmla="*/ 62 h 200"/>
              <a:gd name="T36" fmla="*/ 66 w 256"/>
              <a:gd name="T37" fmla="*/ 62 h 200"/>
              <a:gd name="T38" fmla="*/ 49 w 256"/>
              <a:gd name="T39" fmla="*/ 91 h 200"/>
              <a:gd name="T40" fmla="*/ 32 w 256"/>
              <a:gd name="T41" fmla="*/ 62 h 200"/>
              <a:gd name="T42" fmla="*/ 173 w 256"/>
              <a:gd name="T43" fmla="*/ 127 h 200"/>
              <a:gd name="T44" fmla="*/ 10 w 256"/>
              <a:gd name="T45" fmla="*/ 134 h 200"/>
              <a:gd name="T46" fmla="*/ 0 w 256"/>
              <a:gd name="T47" fmla="*/ 194 h 200"/>
              <a:gd name="T48" fmla="*/ 250 w 256"/>
              <a:gd name="T49" fmla="*/ 200 h 200"/>
              <a:gd name="T50" fmla="*/ 256 w 256"/>
              <a:gd name="T51" fmla="*/ 151 h 200"/>
              <a:gd name="T52" fmla="*/ 67 w 256"/>
              <a:gd name="T53" fmla="*/ 140 h 200"/>
              <a:gd name="T54" fmla="*/ 59 w 256"/>
              <a:gd name="T55" fmla="*/ 188 h 200"/>
              <a:gd name="T56" fmla="*/ 12 w 256"/>
              <a:gd name="T57" fmla="*/ 151 h 200"/>
              <a:gd name="T58" fmla="*/ 70 w 256"/>
              <a:gd name="T59" fmla="*/ 136 h 200"/>
              <a:gd name="T60" fmla="*/ 185 w 256"/>
              <a:gd name="T61" fmla="*/ 188 h 200"/>
              <a:gd name="T62" fmla="*/ 71 w 256"/>
              <a:gd name="T63" fmla="*/ 159 h 200"/>
              <a:gd name="T64" fmla="*/ 169 w 256"/>
              <a:gd name="T65" fmla="*/ 139 h 200"/>
              <a:gd name="T66" fmla="*/ 181 w 256"/>
              <a:gd name="T67" fmla="*/ 148 h 200"/>
              <a:gd name="T68" fmla="*/ 185 w 256"/>
              <a:gd name="T69" fmla="*/ 188 h 200"/>
              <a:gd name="T70" fmla="*/ 197 w 256"/>
              <a:gd name="T71" fmla="*/ 188 h 200"/>
              <a:gd name="T72" fmla="*/ 189 w 256"/>
              <a:gd name="T73" fmla="*/ 140 h 200"/>
              <a:gd name="T74" fmla="*/ 240 w 256"/>
              <a:gd name="T75" fmla="*/ 145 h 200"/>
              <a:gd name="T76" fmla="*/ 244 w 256"/>
              <a:gd name="T77"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6" h="200">
                <a:moveTo>
                  <a:pt x="128" y="96"/>
                </a:moveTo>
                <a:cubicBezTo>
                  <a:pt x="150" y="96"/>
                  <a:pt x="167" y="78"/>
                  <a:pt x="167" y="57"/>
                </a:cubicBezTo>
                <a:cubicBezTo>
                  <a:pt x="167" y="40"/>
                  <a:pt x="167" y="40"/>
                  <a:pt x="167" y="40"/>
                </a:cubicBezTo>
                <a:cubicBezTo>
                  <a:pt x="167" y="18"/>
                  <a:pt x="150" y="0"/>
                  <a:pt x="128" y="0"/>
                </a:cubicBezTo>
                <a:cubicBezTo>
                  <a:pt x="106" y="0"/>
                  <a:pt x="89" y="18"/>
                  <a:pt x="89" y="40"/>
                </a:cubicBezTo>
                <a:cubicBezTo>
                  <a:pt x="89" y="57"/>
                  <a:pt x="89" y="57"/>
                  <a:pt x="89" y="57"/>
                </a:cubicBezTo>
                <a:cubicBezTo>
                  <a:pt x="89" y="78"/>
                  <a:pt x="106" y="96"/>
                  <a:pt x="128" y="96"/>
                </a:cubicBezTo>
                <a:close/>
                <a:moveTo>
                  <a:pt x="101" y="40"/>
                </a:moveTo>
                <a:cubicBezTo>
                  <a:pt x="101" y="25"/>
                  <a:pt x="113" y="12"/>
                  <a:pt x="128" y="12"/>
                </a:cubicBezTo>
                <a:cubicBezTo>
                  <a:pt x="143" y="12"/>
                  <a:pt x="155" y="25"/>
                  <a:pt x="155" y="40"/>
                </a:cubicBezTo>
                <a:cubicBezTo>
                  <a:pt x="155" y="57"/>
                  <a:pt x="155" y="57"/>
                  <a:pt x="155" y="57"/>
                </a:cubicBezTo>
                <a:cubicBezTo>
                  <a:pt x="155" y="72"/>
                  <a:pt x="143" y="84"/>
                  <a:pt x="128" y="84"/>
                </a:cubicBezTo>
                <a:cubicBezTo>
                  <a:pt x="113" y="84"/>
                  <a:pt x="101" y="72"/>
                  <a:pt x="101" y="57"/>
                </a:cubicBezTo>
                <a:lnTo>
                  <a:pt x="101" y="40"/>
                </a:lnTo>
                <a:close/>
                <a:moveTo>
                  <a:pt x="207" y="103"/>
                </a:moveTo>
                <a:cubicBezTo>
                  <a:pt x="223" y="103"/>
                  <a:pt x="236" y="90"/>
                  <a:pt x="236" y="74"/>
                </a:cubicBezTo>
                <a:cubicBezTo>
                  <a:pt x="236" y="62"/>
                  <a:pt x="236" y="62"/>
                  <a:pt x="236" y="62"/>
                </a:cubicBezTo>
                <a:cubicBezTo>
                  <a:pt x="236" y="46"/>
                  <a:pt x="223" y="33"/>
                  <a:pt x="207" y="33"/>
                </a:cubicBezTo>
                <a:cubicBezTo>
                  <a:pt x="191" y="33"/>
                  <a:pt x="178" y="46"/>
                  <a:pt x="178" y="62"/>
                </a:cubicBezTo>
                <a:cubicBezTo>
                  <a:pt x="178" y="74"/>
                  <a:pt x="178" y="74"/>
                  <a:pt x="178" y="74"/>
                </a:cubicBezTo>
                <a:cubicBezTo>
                  <a:pt x="178" y="90"/>
                  <a:pt x="191" y="103"/>
                  <a:pt x="207" y="103"/>
                </a:cubicBezTo>
                <a:close/>
                <a:moveTo>
                  <a:pt x="190" y="62"/>
                </a:moveTo>
                <a:cubicBezTo>
                  <a:pt x="190" y="53"/>
                  <a:pt x="198" y="45"/>
                  <a:pt x="207" y="45"/>
                </a:cubicBezTo>
                <a:cubicBezTo>
                  <a:pt x="217" y="45"/>
                  <a:pt x="224" y="53"/>
                  <a:pt x="224" y="62"/>
                </a:cubicBezTo>
                <a:cubicBezTo>
                  <a:pt x="224" y="74"/>
                  <a:pt x="224" y="74"/>
                  <a:pt x="224" y="74"/>
                </a:cubicBezTo>
                <a:cubicBezTo>
                  <a:pt x="224" y="83"/>
                  <a:pt x="217" y="91"/>
                  <a:pt x="207" y="91"/>
                </a:cubicBezTo>
                <a:cubicBezTo>
                  <a:pt x="198" y="91"/>
                  <a:pt x="190" y="83"/>
                  <a:pt x="190" y="74"/>
                </a:cubicBezTo>
                <a:lnTo>
                  <a:pt x="190" y="62"/>
                </a:lnTo>
                <a:close/>
                <a:moveTo>
                  <a:pt x="49" y="103"/>
                </a:moveTo>
                <a:cubicBezTo>
                  <a:pt x="65" y="103"/>
                  <a:pt x="78" y="90"/>
                  <a:pt x="78" y="74"/>
                </a:cubicBezTo>
                <a:cubicBezTo>
                  <a:pt x="78" y="62"/>
                  <a:pt x="78" y="62"/>
                  <a:pt x="78" y="62"/>
                </a:cubicBezTo>
                <a:cubicBezTo>
                  <a:pt x="78" y="46"/>
                  <a:pt x="65" y="33"/>
                  <a:pt x="49" y="33"/>
                </a:cubicBezTo>
                <a:cubicBezTo>
                  <a:pt x="33" y="33"/>
                  <a:pt x="20" y="46"/>
                  <a:pt x="20" y="62"/>
                </a:cubicBezTo>
                <a:cubicBezTo>
                  <a:pt x="20" y="74"/>
                  <a:pt x="20" y="74"/>
                  <a:pt x="20" y="74"/>
                </a:cubicBezTo>
                <a:cubicBezTo>
                  <a:pt x="20" y="90"/>
                  <a:pt x="33" y="103"/>
                  <a:pt x="49" y="103"/>
                </a:cubicBezTo>
                <a:close/>
                <a:moveTo>
                  <a:pt x="32" y="62"/>
                </a:moveTo>
                <a:cubicBezTo>
                  <a:pt x="32" y="53"/>
                  <a:pt x="39" y="45"/>
                  <a:pt x="49" y="45"/>
                </a:cubicBezTo>
                <a:cubicBezTo>
                  <a:pt x="58" y="45"/>
                  <a:pt x="66" y="53"/>
                  <a:pt x="66" y="62"/>
                </a:cubicBezTo>
                <a:cubicBezTo>
                  <a:pt x="66" y="74"/>
                  <a:pt x="66" y="74"/>
                  <a:pt x="66" y="74"/>
                </a:cubicBezTo>
                <a:cubicBezTo>
                  <a:pt x="66" y="83"/>
                  <a:pt x="58" y="91"/>
                  <a:pt x="49" y="91"/>
                </a:cubicBezTo>
                <a:cubicBezTo>
                  <a:pt x="39" y="91"/>
                  <a:pt x="32" y="83"/>
                  <a:pt x="32" y="74"/>
                </a:cubicBezTo>
                <a:lnTo>
                  <a:pt x="32" y="62"/>
                </a:lnTo>
                <a:close/>
                <a:moveTo>
                  <a:pt x="246" y="134"/>
                </a:moveTo>
                <a:cubicBezTo>
                  <a:pt x="224" y="122"/>
                  <a:pt x="197" y="120"/>
                  <a:pt x="173" y="127"/>
                </a:cubicBezTo>
                <a:cubicBezTo>
                  <a:pt x="146" y="111"/>
                  <a:pt x="110" y="111"/>
                  <a:pt x="83" y="127"/>
                </a:cubicBezTo>
                <a:cubicBezTo>
                  <a:pt x="59" y="120"/>
                  <a:pt x="32" y="122"/>
                  <a:pt x="10" y="134"/>
                </a:cubicBezTo>
                <a:cubicBezTo>
                  <a:pt x="4" y="138"/>
                  <a:pt x="0" y="144"/>
                  <a:pt x="0" y="151"/>
                </a:cubicBezTo>
                <a:cubicBezTo>
                  <a:pt x="0" y="194"/>
                  <a:pt x="0" y="194"/>
                  <a:pt x="0" y="194"/>
                </a:cubicBezTo>
                <a:cubicBezTo>
                  <a:pt x="0" y="198"/>
                  <a:pt x="3" y="200"/>
                  <a:pt x="6" y="200"/>
                </a:cubicBezTo>
                <a:cubicBezTo>
                  <a:pt x="250" y="200"/>
                  <a:pt x="250" y="200"/>
                  <a:pt x="250" y="200"/>
                </a:cubicBezTo>
                <a:cubicBezTo>
                  <a:pt x="253" y="200"/>
                  <a:pt x="256" y="198"/>
                  <a:pt x="256" y="194"/>
                </a:cubicBezTo>
                <a:cubicBezTo>
                  <a:pt x="256" y="151"/>
                  <a:pt x="256" y="151"/>
                  <a:pt x="256" y="151"/>
                </a:cubicBezTo>
                <a:cubicBezTo>
                  <a:pt x="256" y="144"/>
                  <a:pt x="252" y="138"/>
                  <a:pt x="246" y="134"/>
                </a:cubicBezTo>
                <a:close/>
                <a:moveTo>
                  <a:pt x="67" y="140"/>
                </a:moveTo>
                <a:cubicBezTo>
                  <a:pt x="62" y="145"/>
                  <a:pt x="59" y="151"/>
                  <a:pt x="59" y="159"/>
                </a:cubicBezTo>
                <a:cubicBezTo>
                  <a:pt x="59" y="188"/>
                  <a:pt x="59" y="188"/>
                  <a:pt x="59" y="188"/>
                </a:cubicBezTo>
                <a:cubicBezTo>
                  <a:pt x="12" y="188"/>
                  <a:pt x="12" y="188"/>
                  <a:pt x="12" y="188"/>
                </a:cubicBezTo>
                <a:cubicBezTo>
                  <a:pt x="12" y="151"/>
                  <a:pt x="12" y="151"/>
                  <a:pt x="12" y="151"/>
                </a:cubicBezTo>
                <a:cubicBezTo>
                  <a:pt x="12" y="149"/>
                  <a:pt x="13" y="146"/>
                  <a:pt x="16" y="145"/>
                </a:cubicBezTo>
                <a:cubicBezTo>
                  <a:pt x="32" y="136"/>
                  <a:pt x="52" y="133"/>
                  <a:pt x="70" y="136"/>
                </a:cubicBezTo>
                <a:cubicBezTo>
                  <a:pt x="69" y="138"/>
                  <a:pt x="68" y="139"/>
                  <a:pt x="67" y="140"/>
                </a:cubicBezTo>
                <a:close/>
                <a:moveTo>
                  <a:pt x="185" y="188"/>
                </a:moveTo>
                <a:cubicBezTo>
                  <a:pt x="71" y="188"/>
                  <a:pt x="71" y="188"/>
                  <a:pt x="71" y="188"/>
                </a:cubicBezTo>
                <a:cubicBezTo>
                  <a:pt x="71" y="159"/>
                  <a:pt x="71" y="159"/>
                  <a:pt x="71" y="159"/>
                </a:cubicBezTo>
                <a:cubicBezTo>
                  <a:pt x="71" y="155"/>
                  <a:pt x="72" y="151"/>
                  <a:pt x="75" y="148"/>
                </a:cubicBezTo>
                <a:cubicBezTo>
                  <a:pt x="100" y="123"/>
                  <a:pt x="140" y="120"/>
                  <a:pt x="169" y="139"/>
                </a:cubicBezTo>
                <a:cubicBezTo>
                  <a:pt x="169" y="139"/>
                  <a:pt x="169" y="139"/>
                  <a:pt x="169" y="139"/>
                </a:cubicBezTo>
                <a:cubicBezTo>
                  <a:pt x="173" y="142"/>
                  <a:pt x="177" y="145"/>
                  <a:pt x="181" y="148"/>
                </a:cubicBezTo>
                <a:cubicBezTo>
                  <a:pt x="184" y="151"/>
                  <a:pt x="185" y="155"/>
                  <a:pt x="185" y="159"/>
                </a:cubicBezTo>
                <a:lnTo>
                  <a:pt x="185" y="188"/>
                </a:lnTo>
                <a:close/>
                <a:moveTo>
                  <a:pt x="244" y="188"/>
                </a:moveTo>
                <a:cubicBezTo>
                  <a:pt x="197" y="188"/>
                  <a:pt x="197" y="188"/>
                  <a:pt x="197" y="188"/>
                </a:cubicBezTo>
                <a:cubicBezTo>
                  <a:pt x="197" y="159"/>
                  <a:pt x="197" y="159"/>
                  <a:pt x="197" y="159"/>
                </a:cubicBezTo>
                <a:cubicBezTo>
                  <a:pt x="197" y="151"/>
                  <a:pt x="194" y="145"/>
                  <a:pt x="189" y="140"/>
                </a:cubicBezTo>
                <a:cubicBezTo>
                  <a:pt x="188" y="139"/>
                  <a:pt x="187" y="138"/>
                  <a:pt x="186" y="136"/>
                </a:cubicBezTo>
                <a:cubicBezTo>
                  <a:pt x="204" y="133"/>
                  <a:pt x="223" y="136"/>
                  <a:pt x="240" y="145"/>
                </a:cubicBezTo>
                <a:cubicBezTo>
                  <a:pt x="242" y="146"/>
                  <a:pt x="244" y="149"/>
                  <a:pt x="244" y="151"/>
                </a:cubicBezTo>
                <a:lnTo>
                  <a:pt x="244" y="188"/>
                </a:ln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20" name="Arc 19"/>
          <p:cNvSpPr>
            <a:spLocks/>
          </p:cNvSpPr>
          <p:nvPr/>
        </p:nvSpPr>
        <p:spPr>
          <a:xfrm>
            <a:off x="2704016" y="1966165"/>
            <a:ext cx="3780000" cy="3780000"/>
          </a:xfrm>
          <a:prstGeom prst="arc">
            <a:avLst>
              <a:gd name="adj1" fmla="val 14402431"/>
              <a:gd name="adj2" fmla="val 17833730"/>
            </a:avLst>
          </a:prstGeom>
          <a:noFill/>
          <a:ln w="76200" cap="flat">
            <a:solidFill>
              <a:schemeClr val="accent5"/>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1" name="Arc 20"/>
          <p:cNvSpPr>
            <a:spLocks/>
          </p:cNvSpPr>
          <p:nvPr/>
        </p:nvSpPr>
        <p:spPr>
          <a:xfrm>
            <a:off x="2704016" y="1966165"/>
            <a:ext cx="3780000" cy="3780000"/>
          </a:xfrm>
          <a:prstGeom prst="arc">
            <a:avLst>
              <a:gd name="adj1" fmla="val 20823430"/>
              <a:gd name="adj2" fmla="val 1193760"/>
            </a:avLst>
          </a:prstGeom>
          <a:noFill/>
          <a:ln w="76200" cap="flat">
            <a:solidFill>
              <a:schemeClr val="bg2">
                <a:alpha val="76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2" name="Arc 21"/>
          <p:cNvSpPr>
            <a:spLocks/>
          </p:cNvSpPr>
          <p:nvPr/>
        </p:nvSpPr>
        <p:spPr>
          <a:xfrm>
            <a:off x="2704016" y="1966165"/>
            <a:ext cx="3780000" cy="3780000"/>
          </a:xfrm>
          <a:prstGeom prst="arc">
            <a:avLst>
              <a:gd name="adj1" fmla="val 3874151"/>
              <a:gd name="adj2" fmla="val 6986295"/>
            </a:avLst>
          </a:prstGeom>
          <a:noFill/>
          <a:ln w="76200" cap="flat">
            <a:solidFill>
              <a:schemeClr val="bg2">
                <a:alpha val="76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3" name="Arc 22"/>
          <p:cNvSpPr>
            <a:spLocks/>
          </p:cNvSpPr>
          <p:nvPr/>
        </p:nvSpPr>
        <p:spPr>
          <a:xfrm>
            <a:off x="2704016" y="1966165"/>
            <a:ext cx="3780000" cy="3780000"/>
          </a:xfrm>
          <a:prstGeom prst="arc">
            <a:avLst>
              <a:gd name="adj1" fmla="val 9667043"/>
              <a:gd name="adj2" fmla="val 11530071"/>
            </a:avLst>
          </a:prstGeom>
          <a:noFill/>
          <a:ln w="76200" cap="flat">
            <a:solidFill>
              <a:schemeClr val="bg2">
                <a:alpha val="76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4" name="TextBox 23"/>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grpSp>
        <p:nvGrpSpPr>
          <p:cNvPr id="25" name="Group 24"/>
          <p:cNvGrpSpPr/>
          <p:nvPr/>
        </p:nvGrpSpPr>
        <p:grpSpPr>
          <a:xfrm>
            <a:off x="6721548" y="2048475"/>
            <a:ext cx="1860628" cy="1937847"/>
            <a:chOff x="6721548" y="2046094"/>
            <a:chExt cx="1860628" cy="1937847"/>
          </a:xfrm>
        </p:grpSpPr>
        <p:sp>
          <p:nvSpPr>
            <p:cNvPr id="26" name="TextBox 25"/>
            <p:cNvSpPr txBox="1"/>
            <p:nvPr/>
          </p:nvSpPr>
          <p:spPr>
            <a:xfrm>
              <a:off x="6721548" y="2412099"/>
              <a:ext cx="1860628" cy="1571842"/>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that compels learners to pay close attention. </a:t>
              </a:r>
            </a:p>
          </p:txBody>
        </p:sp>
        <p:sp>
          <p:nvSpPr>
            <p:cNvPr id="27" name="TextBox 26"/>
            <p:cNvSpPr txBox="1"/>
            <p:nvPr/>
          </p:nvSpPr>
          <p:spPr>
            <a:xfrm>
              <a:off x="6721548" y="2046094"/>
              <a:ext cx="162996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Header Two</a:t>
              </a:r>
            </a:p>
          </p:txBody>
        </p:sp>
      </p:grpSp>
      <p:grpSp>
        <p:nvGrpSpPr>
          <p:cNvPr id="28" name="Group 27"/>
          <p:cNvGrpSpPr/>
          <p:nvPr/>
        </p:nvGrpSpPr>
        <p:grpSpPr>
          <a:xfrm>
            <a:off x="6721548" y="4397655"/>
            <a:ext cx="1724311" cy="1937847"/>
            <a:chOff x="9136256" y="2484548"/>
            <a:chExt cx="1724311" cy="1937847"/>
          </a:xfrm>
        </p:grpSpPr>
        <p:sp>
          <p:nvSpPr>
            <p:cNvPr id="29" name="TextBox 28"/>
            <p:cNvSpPr txBox="1"/>
            <p:nvPr/>
          </p:nvSpPr>
          <p:spPr>
            <a:xfrm>
              <a:off x="9136256" y="2850553"/>
              <a:ext cx="1724311" cy="1571842"/>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that compels learners to pay close attention. </a:t>
              </a:r>
            </a:p>
          </p:txBody>
        </p:sp>
        <p:sp>
          <p:nvSpPr>
            <p:cNvPr id="30" name="TextBox 29"/>
            <p:cNvSpPr txBox="1"/>
            <p:nvPr/>
          </p:nvSpPr>
          <p:spPr>
            <a:xfrm>
              <a:off x="9136256" y="2484548"/>
              <a:ext cx="162996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Header Three</a:t>
              </a:r>
            </a:p>
          </p:txBody>
        </p:sp>
      </p:grpSp>
      <p:grpSp>
        <p:nvGrpSpPr>
          <p:cNvPr id="31" name="Group 30"/>
          <p:cNvGrpSpPr/>
          <p:nvPr/>
        </p:nvGrpSpPr>
        <p:grpSpPr>
          <a:xfrm>
            <a:off x="787655" y="2048475"/>
            <a:ext cx="1629961" cy="1937847"/>
            <a:chOff x="-1695249" y="-793469"/>
            <a:chExt cx="1629961" cy="1937847"/>
          </a:xfrm>
        </p:grpSpPr>
        <p:sp>
          <p:nvSpPr>
            <p:cNvPr id="32" name="TextBox 31"/>
            <p:cNvSpPr txBox="1"/>
            <p:nvPr/>
          </p:nvSpPr>
          <p:spPr>
            <a:xfrm>
              <a:off x="-1587500" y="-427464"/>
              <a:ext cx="1522212" cy="1571842"/>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rPr>
                <a:t>This is the area to place your text content that compels learners to pay close attention. </a:t>
              </a:r>
            </a:p>
          </p:txBody>
        </p:sp>
        <p:sp>
          <p:nvSpPr>
            <p:cNvPr id="33" name="TextBox 32"/>
            <p:cNvSpPr txBox="1"/>
            <p:nvPr/>
          </p:nvSpPr>
          <p:spPr>
            <a:xfrm>
              <a:off x="-1695249" y="-793469"/>
              <a:ext cx="162996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r"/>
              <a:r>
                <a:rPr lang="en-US" dirty="0"/>
                <a:t>Header One</a:t>
              </a:r>
            </a:p>
          </p:txBody>
        </p:sp>
      </p:grpSp>
      <p:grpSp>
        <p:nvGrpSpPr>
          <p:cNvPr id="34" name="Group 33"/>
          <p:cNvGrpSpPr/>
          <p:nvPr/>
        </p:nvGrpSpPr>
        <p:grpSpPr>
          <a:xfrm>
            <a:off x="787655" y="4397655"/>
            <a:ext cx="1629961" cy="1937847"/>
            <a:chOff x="-1695249" y="4245082"/>
            <a:chExt cx="1629961" cy="1937847"/>
          </a:xfrm>
        </p:grpSpPr>
        <p:sp>
          <p:nvSpPr>
            <p:cNvPr id="35" name="TextBox 34"/>
            <p:cNvSpPr txBox="1"/>
            <p:nvPr/>
          </p:nvSpPr>
          <p:spPr>
            <a:xfrm>
              <a:off x="-1587500" y="4611087"/>
              <a:ext cx="1522212" cy="1571842"/>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rPr>
                <a:t>This is the area to place your text content that compels learners to pay close attention.</a:t>
              </a:r>
            </a:p>
          </p:txBody>
        </p:sp>
        <p:sp>
          <p:nvSpPr>
            <p:cNvPr id="36" name="TextBox 35"/>
            <p:cNvSpPr txBox="1"/>
            <p:nvPr/>
          </p:nvSpPr>
          <p:spPr>
            <a:xfrm>
              <a:off x="-1695249" y="4245082"/>
              <a:ext cx="162996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r"/>
              <a:r>
                <a:rPr lang="en-US" dirty="0"/>
                <a:t>Header Four </a:t>
              </a:r>
            </a:p>
          </p:txBody>
        </p:sp>
      </p:grpSp>
    </p:spTree>
    <p:custDataLst>
      <p:tags r:id="rId1"/>
    </p:custDataLst>
    <p:extLst>
      <p:ext uri="{BB962C8B-B14F-4D97-AF65-F5344CB8AC3E}">
        <p14:creationId xmlns:p14="http://schemas.microsoft.com/office/powerpoint/2010/main" val="15808433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cxnSp>
        <p:nvCxnSpPr>
          <p:cNvPr id="6" name="Straight Connector 5"/>
          <p:cNvCxnSpPr/>
          <p:nvPr/>
        </p:nvCxnSpPr>
        <p:spPr>
          <a:xfrm>
            <a:off x="1598669" y="5000952"/>
            <a:ext cx="0" cy="422788"/>
          </a:xfrm>
          <a:prstGeom prst="line">
            <a:avLst/>
          </a:prstGeom>
          <a:noFill/>
          <a:ln w="19050" cap="flat">
            <a:solidFill>
              <a:schemeClr val="tx2">
                <a:lumMod val="60000"/>
                <a:lumOff val="40000"/>
              </a:schemeClr>
            </a:solidFill>
            <a:prstDash val="solid"/>
            <a:miter lim="400000"/>
          </a:ln>
          <a:effectLst/>
        </p:spPr>
        <p:style>
          <a:lnRef idx="0">
            <a:scrgbClr r="0" g="0" b="0"/>
          </a:lnRef>
          <a:fillRef idx="0">
            <a:scrgbClr r="0" g="0" b="0"/>
          </a:fillRef>
          <a:effectRef idx="0">
            <a:scrgbClr r="0" g="0" b="0"/>
          </a:effectRef>
          <a:fontRef idx="none"/>
        </p:style>
      </p:cxnSp>
      <p:cxnSp>
        <p:nvCxnSpPr>
          <p:cNvPr id="7" name="Straight Connector 6"/>
          <p:cNvCxnSpPr/>
          <p:nvPr/>
        </p:nvCxnSpPr>
        <p:spPr>
          <a:xfrm>
            <a:off x="7065289" y="3165991"/>
            <a:ext cx="0" cy="468000"/>
          </a:xfrm>
          <a:prstGeom prst="line">
            <a:avLst/>
          </a:prstGeom>
          <a:noFill/>
          <a:ln w="19050" cap="flat">
            <a:solidFill>
              <a:schemeClr val="tx2">
                <a:lumMod val="60000"/>
                <a:lumOff val="40000"/>
              </a:schemeClr>
            </a:solidFill>
            <a:prstDash val="solid"/>
            <a:miter lim="400000"/>
            <a:headEnd type="triangle" w="med" len="med"/>
            <a:tailEnd type="none" w="med" len="sm"/>
          </a:ln>
          <a:effectLst/>
        </p:spPr>
        <p:style>
          <a:lnRef idx="0">
            <a:scrgbClr r="0" g="0" b="0"/>
          </a:lnRef>
          <a:fillRef idx="0">
            <a:scrgbClr r="0" g="0" b="0"/>
          </a:fillRef>
          <a:effectRef idx="0">
            <a:scrgbClr r="0" g="0" b="0"/>
          </a:effectRef>
          <a:fontRef idx="none"/>
        </p:style>
      </p:cxnSp>
      <p:pic>
        <p:nvPicPr>
          <p:cNvPr id="8" name="Picture Placeholder 49"/>
          <p:cNvPicPr>
            <a:picLocks noChangeAspect="1"/>
          </p:cNvPicPr>
          <p:nvPr/>
        </p:nvPicPr>
        <p:blipFill>
          <a:blip r:embed="rId3" cstate="screen">
            <a:extLst>
              <a:ext uri="{28A0092B-C50C-407E-A947-70E740481C1C}">
                <a14:useLocalDpi xmlns:a14="http://schemas.microsoft.com/office/drawing/2010/main"/>
              </a:ext>
            </a:extLst>
          </a:blip>
          <a:srcRect t="8774" b="8774"/>
          <a:stretch>
            <a:fillRect/>
          </a:stretch>
        </p:blipFill>
        <p:spPr>
          <a:xfrm>
            <a:off x="6628114" y="1822209"/>
            <a:ext cx="1148971" cy="1264724"/>
          </a:xfrm>
          <a:prstGeom prst="rect">
            <a:avLst/>
          </a:prstGeom>
        </p:spPr>
      </p:pic>
      <p:pic>
        <p:nvPicPr>
          <p:cNvPr id="9" name="Picture Placeholder 66"/>
          <p:cNvPicPr>
            <a:picLocks noChangeAspect="1"/>
          </p:cNvPicPr>
          <p:nvPr/>
        </p:nvPicPr>
        <p:blipFill>
          <a:blip r:embed="rId3" cstate="screen">
            <a:extLst>
              <a:ext uri="{28A0092B-C50C-407E-A947-70E740481C1C}">
                <a14:useLocalDpi xmlns:a14="http://schemas.microsoft.com/office/drawing/2010/main"/>
              </a:ext>
            </a:extLst>
          </a:blip>
          <a:srcRect t="26551" b="26551"/>
          <a:stretch>
            <a:fillRect/>
          </a:stretch>
        </p:blipFill>
        <p:spPr>
          <a:xfrm>
            <a:off x="6713779" y="3618833"/>
            <a:ext cx="1368000" cy="968726"/>
          </a:xfrm>
          <a:prstGeom prst="rect">
            <a:avLst/>
          </a:prstGeom>
        </p:spPr>
      </p:pic>
      <p:pic>
        <p:nvPicPr>
          <p:cNvPr id="10" name="Picture Placeholder 63"/>
          <p:cNvPicPr>
            <a:picLocks noChangeAspect="1"/>
          </p:cNvPicPr>
          <p:nvPr/>
        </p:nvPicPr>
        <p:blipFill>
          <a:blip r:embed="rId3" cstate="screen">
            <a:extLst>
              <a:ext uri="{28A0092B-C50C-407E-A947-70E740481C1C}">
                <a14:useLocalDpi xmlns:a14="http://schemas.microsoft.com/office/drawing/2010/main"/>
              </a:ext>
            </a:extLst>
          </a:blip>
          <a:srcRect l="16558" r="16558"/>
          <a:stretch>
            <a:fillRect/>
          </a:stretch>
        </p:blipFill>
        <p:spPr>
          <a:xfrm>
            <a:off x="4958485" y="3615559"/>
            <a:ext cx="1148971" cy="972000"/>
          </a:xfrm>
          <a:prstGeom prst="rect">
            <a:avLst/>
          </a:prstGeom>
        </p:spPr>
      </p:pic>
      <p:pic>
        <p:nvPicPr>
          <p:cNvPr id="11" name="Picture Placeholder 60"/>
          <p:cNvPicPr>
            <a:picLocks noChangeAspect="1"/>
          </p:cNvPicPr>
          <p:nvPr/>
        </p:nvPicPr>
        <p:blipFill>
          <a:blip r:embed="rId3" cstate="screen">
            <a:extLst>
              <a:ext uri="{28A0092B-C50C-407E-A947-70E740481C1C}">
                <a14:useLocalDpi xmlns:a14="http://schemas.microsoft.com/office/drawing/2010/main"/>
              </a:ext>
            </a:extLst>
          </a:blip>
          <a:srcRect t="8633" b="8633"/>
          <a:stretch>
            <a:fillRect/>
          </a:stretch>
        </p:blipFill>
        <p:spPr>
          <a:xfrm>
            <a:off x="3028333" y="4942530"/>
            <a:ext cx="1779639" cy="972000"/>
          </a:xfrm>
          <a:prstGeom prst="rect">
            <a:avLst/>
          </a:prstGeom>
        </p:spPr>
      </p:pic>
      <p:pic>
        <p:nvPicPr>
          <p:cNvPr id="12" name="Picture Placeholder 68"/>
          <p:cNvPicPr>
            <a:picLocks noChangeAspect="1"/>
          </p:cNvPicPr>
          <p:nvPr/>
        </p:nvPicPr>
        <p:blipFill>
          <a:blip r:embed="rId3" cstate="screen">
            <a:extLst>
              <a:ext uri="{28A0092B-C50C-407E-A947-70E740481C1C}">
                <a14:useLocalDpi xmlns:a14="http://schemas.microsoft.com/office/drawing/2010/main"/>
              </a:ext>
            </a:extLst>
          </a:blip>
          <a:srcRect t="2452" b="2452"/>
          <a:stretch>
            <a:fillRect/>
          </a:stretch>
        </p:blipFill>
        <p:spPr>
          <a:xfrm>
            <a:off x="1062038" y="4429741"/>
            <a:ext cx="1073150" cy="684000"/>
          </a:xfrm>
          <a:prstGeom prst="rect">
            <a:avLst/>
          </a:prstGeom>
        </p:spPr>
      </p:pic>
      <p:pic>
        <p:nvPicPr>
          <p:cNvPr id="13" name="Picture Placeholder 41"/>
          <p:cNvPicPr>
            <a:picLocks noChangeAspect="1"/>
          </p:cNvPicPr>
          <p:nvPr/>
        </p:nvPicPr>
        <p:blipFill>
          <a:blip r:embed="rId3" cstate="screen">
            <a:extLst>
              <a:ext uri="{28A0092B-C50C-407E-A947-70E740481C1C}">
                <a14:useLocalDpi xmlns:a14="http://schemas.microsoft.com/office/drawing/2010/main"/>
              </a:ext>
            </a:extLst>
          </a:blip>
          <a:srcRect t="370" b="370"/>
          <a:stretch>
            <a:fillRect/>
          </a:stretch>
        </p:blipFill>
        <p:spPr>
          <a:xfrm>
            <a:off x="1062038" y="2986346"/>
            <a:ext cx="1073150" cy="1258888"/>
          </a:xfrm>
          <a:prstGeom prst="rect">
            <a:avLst/>
          </a:prstGeom>
        </p:spPr>
      </p:pic>
      <p:sp>
        <p:nvSpPr>
          <p:cNvPr id="14" name="Title 7"/>
          <p:cNvSpPr>
            <a:spLocks noGrp="1"/>
          </p:cNvSpPr>
          <p:nvPr>
            <p:ph type="title"/>
          </p:nvPr>
        </p:nvSpPr>
        <p:spPr>
          <a:xfrm>
            <a:off x="402336" y="825227"/>
            <a:ext cx="8303541" cy="535531"/>
          </a:xfrm>
        </p:spPr>
        <p:txBody>
          <a:bodyPr/>
          <a:lstStyle/>
          <a:p>
            <a:r>
              <a:rPr lang="en-US"/>
              <a:t>Click to edit Master title style</a:t>
            </a:r>
            <a:endParaRPr lang="en-US" dirty="0"/>
          </a:p>
        </p:txBody>
      </p:sp>
      <p:cxnSp>
        <p:nvCxnSpPr>
          <p:cNvPr id="15" name="Straight Connector 14"/>
          <p:cNvCxnSpPr/>
          <p:nvPr/>
        </p:nvCxnSpPr>
        <p:spPr>
          <a:xfrm>
            <a:off x="1591533" y="5421949"/>
            <a:ext cx="1399317" cy="0"/>
          </a:xfrm>
          <a:prstGeom prst="line">
            <a:avLst/>
          </a:prstGeom>
          <a:noFill/>
          <a:ln w="19050" cap="flat">
            <a:solidFill>
              <a:schemeClr val="tx2">
                <a:lumMod val="60000"/>
                <a:lumOff val="40000"/>
              </a:schemeClr>
            </a:solidFill>
            <a:prstDash val="solid"/>
            <a:miter lim="400000"/>
            <a:tailEnd type="triangle" w="med" len="sm"/>
          </a:ln>
          <a:effectLst/>
        </p:spPr>
        <p:style>
          <a:lnRef idx="0">
            <a:scrgbClr r="0" g="0" b="0"/>
          </a:lnRef>
          <a:fillRef idx="0">
            <a:scrgbClr r="0" g="0" b="0"/>
          </a:fillRef>
          <a:effectRef idx="0">
            <a:scrgbClr r="0" g="0" b="0"/>
          </a:effectRef>
          <a:fontRef idx="none"/>
        </p:style>
      </p:cxnSp>
      <p:cxnSp>
        <p:nvCxnSpPr>
          <p:cNvPr id="16" name="Straight Connector 15"/>
          <p:cNvCxnSpPr/>
          <p:nvPr/>
        </p:nvCxnSpPr>
        <p:spPr>
          <a:xfrm>
            <a:off x="3753202" y="4129008"/>
            <a:ext cx="0" cy="809454"/>
          </a:xfrm>
          <a:prstGeom prst="line">
            <a:avLst/>
          </a:prstGeom>
          <a:noFill/>
          <a:ln w="19050" cap="flat">
            <a:solidFill>
              <a:schemeClr val="tx2">
                <a:lumMod val="60000"/>
                <a:lumOff val="40000"/>
              </a:schemeClr>
            </a:solidFill>
            <a:prstDash val="solid"/>
            <a:miter lim="400000"/>
          </a:ln>
          <a:effectLst/>
        </p:spPr>
        <p:style>
          <a:lnRef idx="0">
            <a:scrgbClr r="0" g="0" b="0"/>
          </a:lnRef>
          <a:fillRef idx="0">
            <a:scrgbClr r="0" g="0" b="0"/>
          </a:fillRef>
          <a:effectRef idx="0">
            <a:scrgbClr r="0" g="0" b="0"/>
          </a:effectRef>
          <a:fontRef idx="none"/>
        </p:style>
      </p:cxnSp>
      <p:cxnSp>
        <p:nvCxnSpPr>
          <p:cNvPr id="17" name="Straight Connector 16"/>
          <p:cNvCxnSpPr/>
          <p:nvPr/>
        </p:nvCxnSpPr>
        <p:spPr>
          <a:xfrm>
            <a:off x="3746624" y="4136157"/>
            <a:ext cx="1146389" cy="0"/>
          </a:xfrm>
          <a:prstGeom prst="line">
            <a:avLst/>
          </a:prstGeom>
          <a:noFill/>
          <a:ln w="19050" cap="flat">
            <a:solidFill>
              <a:schemeClr val="tx2">
                <a:lumMod val="60000"/>
                <a:lumOff val="40000"/>
              </a:schemeClr>
            </a:solidFill>
            <a:prstDash val="solid"/>
            <a:miter lim="400000"/>
            <a:tailEnd type="triangle" w="med" len="sm"/>
          </a:ln>
          <a:effectLst/>
        </p:spPr>
        <p:style>
          <a:lnRef idx="0">
            <a:scrgbClr r="0" g="0" b="0"/>
          </a:lnRef>
          <a:fillRef idx="0">
            <a:scrgbClr r="0" g="0" b="0"/>
          </a:fillRef>
          <a:effectRef idx="0">
            <a:scrgbClr r="0" g="0" b="0"/>
          </a:effectRef>
          <a:fontRef idx="none"/>
        </p:style>
      </p:cxnSp>
      <p:cxnSp>
        <p:nvCxnSpPr>
          <p:cNvPr id="18" name="Straight Connector 17"/>
          <p:cNvCxnSpPr/>
          <p:nvPr/>
        </p:nvCxnSpPr>
        <p:spPr>
          <a:xfrm>
            <a:off x="6100879" y="4136157"/>
            <a:ext cx="559477" cy="0"/>
          </a:xfrm>
          <a:prstGeom prst="line">
            <a:avLst/>
          </a:prstGeom>
          <a:noFill/>
          <a:ln w="19050" cap="flat">
            <a:solidFill>
              <a:schemeClr val="tx2">
                <a:lumMod val="60000"/>
                <a:lumOff val="40000"/>
              </a:schemeClr>
            </a:solidFill>
            <a:prstDash val="solid"/>
            <a:miter lim="400000"/>
            <a:tailEnd type="triangle" w="med" len="sm"/>
          </a:ln>
          <a:effectLst/>
        </p:spPr>
        <p:style>
          <a:lnRef idx="0">
            <a:scrgbClr r="0" g="0" b="0"/>
          </a:lnRef>
          <a:fillRef idx="0">
            <a:scrgbClr r="0" g="0" b="0"/>
          </a:fillRef>
          <a:effectRef idx="0">
            <a:scrgbClr r="0" g="0" b="0"/>
          </a:effectRef>
          <a:fontRef idx="none"/>
        </p:style>
      </p:cxnSp>
      <p:cxnSp>
        <p:nvCxnSpPr>
          <p:cNvPr id="19" name="Straight Connector 18"/>
          <p:cNvCxnSpPr/>
          <p:nvPr/>
        </p:nvCxnSpPr>
        <p:spPr>
          <a:xfrm>
            <a:off x="0" y="2519466"/>
            <a:ext cx="1608244" cy="0"/>
          </a:xfrm>
          <a:prstGeom prst="line">
            <a:avLst/>
          </a:prstGeom>
          <a:noFill/>
          <a:ln w="19050" cap="flat">
            <a:solidFill>
              <a:schemeClr val="tx2">
                <a:lumMod val="60000"/>
                <a:lumOff val="40000"/>
              </a:schemeClr>
            </a:solidFill>
            <a:prstDash val="solid"/>
            <a:miter lim="400000"/>
          </a:ln>
          <a:effectLst/>
        </p:spPr>
        <p:style>
          <a:lnRef idx="0">
            <a:scrgbClr r="0" g="0" b="0"/>
          </a:lnRef>
          <a:fillRef idx="0">
            <a:scrgbClr r="0" g="0" b="0"/>
          </a:fillRef>
          <a:effectRef idx="0">
            <a:scrgbClr r="0" g="0" b="0"/>
          </a:effectRef>
          <a:fontRef idx="none"/>
        </p:style>
      </p:cxnSp>
      <p:cxnSp>
        <p:nvCxnSpPr>
          <p:cNvPr id="20" name="Straight Connector 19"/>
          <p:cNvCxnSpPr/>
          <p:nvPr/>
        </p:nvCxnSpPr>
        <p:spPr>
          <a:xfrm>
            <a:off x="1598670" y="2514679"/>
            <a:ext cx="1" cy="435690"/>
          </a:xfrm>
          <a:prstGeom prst="line">
            <a:avLst/>
          </a:prstGeom>
          <a:noFill/>
          <a:ln w="19050" cap="flat">
            <a:solidFill>
              <a:schemeClr val="tx2">
                <a:lumMod val="60000"/>
                <a:lumOff val="40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cxnSp>
      <p:cxnSp>
        <p:nvCxnSpPr>
          <p:cNvPr id="21" name="Straight Connector 20"/>
          <p:cNvCxnSpPr/>
          <p:nvPr/>
        </p:nvCxnSpPr>
        <p:spPr>
          <a:xfrm flipH="1">
            <a:off x="1591863" y="4233850"/>
            <a:ext cx="2" cy="156822"/>
          </a:xfrm>
          <a:prstGeom prst="line">
            <a:avLst/>
          </a:prstGeom>
          <a:noFill/>
          <a:ln w="19050" cap="flat">
            <a:solidFill>
              <a:schemeClr val="tx2">
                <a:lumMod val="60000"/>
                <a:lumOff val="40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cxnSp>
      <p:cxnSp>
        <p:nvCxnSpPr>
          <p:cNvPr id="22" name="Straight Connector 21"/>
          <p:cNvCxnSpPr/>
          <p:nvPr/>
        </p:nvCxnSpPr>
        <p:spPr>
          <a:xfrm>
            <a:off x="7772909" y="2851862"/>
            <a:ext cx="1368000" cy="0"/>
          </a:xfrm>
          <a:prstGeom prst="line">
            <a:avLst/>
          </a:prstGeom>
          <a:noFill/>
          <a:ln w="19050" cap="flat">
            <a:solidFill>
              <a:schemeClr val="tx2">
                <a:lumMod val="60000"/>
                <a:lumOff val="40000"/>
              </a:schemeClr>
            </a:solidFill>
            <a:prstDash val="solid"/>
            <a:miter lim="400000"/>
          </a:ln>
          <a:effectLst/>
        </p:spPr>
        <p:style>
          <a:lnRef idx="0">
            <a:scrgbClr r="0" g="0" b="0"/>
          </a:lnRef>
          <a:fillRef idx="0">
            <a:scrgbClr r="0" g="0" b="0"/>
          </a:fillRef>
          <a:effectRef idx="0">
            <a:scrgbClr r="0" g="0" b="0"/>
          </a:effectRef>
          <a:fontRef idx="none"/>
        </p:style>
      </p:cxnSp>
      <p:sp>
        <p:nvSpPr>
          <p:cNvPr id="23" name="TextBox 22"/>
          <p:cNvSpPr txBox="1"/>
          <p:nvPr/>
        </p:nvSpPr>
        <p:spPr>
          <a:xfrm>
            <a:off x="2316427" y="2885526"/>
            <a:ext cx="571288"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1989</a:t>
            </a:r>
          </a:p>
        </p:txBody>
      </p:sp>
      <p:sp>
        <p:nvSpPr>
          <p:cNvPr id="24" name="Oval 23"/>
          <p:cNvSpPr>
            <a:spLocks noChangeAspect="1"/>
          </p:cNvSpPr>
          <p:nvPr/>
        </p:nvSpPr>
        <p:spPr>
          <a:xfrm flipH="1">
            <a:off x="2215607" y="3067826"/>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5" name="TextBox 24"/>
          <p:cNvSpPr txBox="1"/>
          <p:nvPr/>
        </p:nvSpPr>
        <p:spPr>
          <a:xfrm>
            <a:off x="4992837" y="4829789"/>
            <a:ext cx="572891"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1996</a:t>
            </a:r>
          </a:p>
        </p:txBody>
      </p:sp>
      <p:sp>
        <p:nvSpPr>
          <p:cNvPr id="26" name="Oval 25"/>
          <p:cNvSpPr>
            <a:spLocks noChangeAspect="1"/>
          </p:cNvSpPr>
          <p:nvPr/>
        </p:nvSpPr>
        <p:spPr>
          <a:xfrm flipH="1">
            <a:off x="4884837" y="4995400"/>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7" name="TextBox 26"/>
          <p:cNvSpPr txBox="1"/>
          <p:nvPr/>
        </p:nvSpPr>
        <p:spPr>
          <a:xfrm>
            <a:off x="5040406" y="2971269"/>
            <a:ext cx="580906"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2003</a:t>
            </a:r>
          </a:p>
        </p:txBody>
      </p:sp>
      <p:sp>
        <p:nvSpPr>
          <p:cNvPr id="28" name="Oval 27"/>
          <p:cNvSpPr>
            <a:spLocks noChangeAspect="1"/>
          </p:cNvSpPr>
          <p:nvPr/>
        </p:nvSpPr>
        <p:spPr>
          <a:xfrm flipH="1">
            <a:off x="4921934" y="3137194"/>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9" name="TextBox 28"/>
          <p:cNvSpPr txBox="1"/>
          <p:nvPr/>
        </p:nvSpPr>
        <p:spPr>
          <a:xfrm>
            <a:off x="8269053" y="3484957"/>
            <a:ext cx="582509"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2008</a:t>
            </a:r>
          </a:p>
        </p:txBody>
      </p:sp>
      <p:sp>
        <p:nvSpPr>
          <p:cNvPr id="30" name="Oval 29"/>
          <p:cNvSpPr>
            <a:spLocks noChangeAspect="1"/>
          </p:cNvSpPr>
          <p:nvPr/>
        </p:nvSpPr>
        <p:spPr>
          <a:xfrm flipH="1">
            <a:off x="8169432" y="3669563"/>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1" name="TextBox 30"/>
          <p:cNvSpPr txBox="1"/>
          <p:nvPr/>
        </p:nvSpPr>
        <p:spPr>
          <a:xfrm>
            <a:off x="7958331" y="1714681"/>
            <a:ext cx="558464"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2017</a:t>
            </a:r>
          </a:p>
        </p:txBody>
      </p:sp>
      <p:sp>
        <p:nvSpPr>
          <p:cNvPr id="32" name="Oval 31"/>
          <p:cNvSpPr>
            <a:spLocks noChangeAspect="1"/>
          </p:cNvSpPr>
          <p:nvPr/>
        </p:nvSpPr>
        <p:spPr>
          <a:xfrm flipH="1">
            <a:off x="7844774" y="1880292"/>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3" name="TextBox 32"/>
          <p:cNvSpPr txBox="1"/>
          <p:nvPr/>
        </p:nvSpPr>
        <p:spPr>
          <a:xfrm>
            <a:off x="2316427" y="3115896"/>
            <a:ext cx="1280180"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tx2"/>
                </a:solidFill>
                <a:latin typeface="+mj-lt"/>
                <a:ea typeface="Oswald Light" charset="0"/>
                <a:cs typeface="Oswald Light" charset="0"/>
              </a:rPr>
              <a:t>First Milestone</a:t>
            </a:r>
          </a:p>
        </p:txBody>
      </p:sp>
      <p:sp>
        <p:nvSpPr>
          <p:cNvPr id="34" name="TextBox 33"/>
          <p:cNvSpPr txBox="1"/>
          <p:nvPr/>
        </p:nvSpPr>
        <p:spPr>
          <a:xfrm>
            <a:off x="5020713" y="5073136"/>
            <a:ext cx="1280180"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tx2"/>
                </a:solidFill>
                <a:latin typeface="+mj-lt"/>
                <a:ea typeface="Oswald Light" charset="0"/>
                <a:cs typeface="Oswald Light" charset="0"/>
              </a:rPr>
              <a:t>Third Milestone</a:t>
            </a:r>
          </a:p>
        </p:txBody>
      </p:sp>
      <p:sp>
        <p:nvSpPr>
          <p:cNvPr id="35" name="TextBox 34"/>
          <p:cNvSpPr txBox="1"/>
          <p:nvPr/>
        </p:nvSpPr>
        <p:spPr>
          <a:xfrm>
            <a:off x="5040406" y="3226099"/>
            <a:ext cx="1418560"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tx2"/>
                </a:solidFill>
                <a:latin typeface="+mj-lt"/>
                <a:ea typeface="Oswald Light" charset="0"/>
                <a:cs typeface="Oswald Light" charset="0"/>
              </a:rPr>
              <a:t>Fourth Milestone</a:t>
            </a:r>
          </a:p>
        </p:txBody>
      </p:sp>
      <p:sp>
        <p:nvSpPr>
          <p:cNvPr id="36" name="TextBox 35"/>
          <p:cNvSpPr txBox="1"/>
          <p:nvPr/>
        </p:nvSpPr>
        <p:spPr>
          <a:xfrm>
            <a:off x="8269053" y="3773276"/>
            <a:ext cx="939492" cy="586957"/>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nSpc>
                <a:spcPct val="100000"/>
              </a:lnSpc>
            </a:pPr>
            <a:r>
              <a:rPr lang="en-US" sz="1600" cap="none" dirty="0">
                <a:solidFill>
                  <a:schemeClr val="tx2"/>
                </a:solidFill>
                <a:latin typeface="+mj-lt"/>
                <a:ea typeface="Oswald Light" charset="0"/>
                <a:cs typeface="Oswald Light" charset="0"/>
              </a:rPr>
              <a:t>Fifth Milestone</a:t>
            </a:r>
          </a:p>
        </p:txBody>
      </p:sp>
      <p:sp>
        <p:nvSpPr>
          <p:cNvPr id="37" name="TextBox 36"/>
          <p:cNvSpPr txBox="1"/>
          <p:nvPr/>
        </p:nvSpPr>
        <p:spPr>
          <a:xfrm>
            <a:off x="7958330" y="2006253"/>
            <a:ext cx="893231" cy="586957"/>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nSpc>
                <a:spcPct val="100000"/>
              </a:lnSpc>
            </a:pPr>
            <a:r>
              <a:rPr lang="en-US" sz="1600" cap="none" dirty="0">
                <a:solidFill>
                  <a:schemeClr val="tx2"/>
                </a:solidFill>
                <a:latin typeface="+mj-lt"/>
                <a:ea typeface="Oswald Light" charset="0"/>
                <a:cs typeface="Oswald Light" charset="0"/>
              </a:rPr>
              <a:t>Sixth</a:t>
            </a:r>
          </a:p>
          <a:p>
            <a:pPr>
              <a:lnSpc>
                <a:spcPct val="100000"/>
              </a:lnSpc>
            </a:pPr>
            <a:r>
              <a:rPr lang="en-US" sz="1600" cap="none" dirty="0">
                <a:solidFill>
                  <a:schemeClr val="tx2"/>
                </a:solidFill>
                <a:latin typeface="+mj-lt"/>
                <a:ea typeface="Oswald Light" charset="0"/>
                <a:cs typeface="Oswald Light" charset="0"/>
              </a:rPr>
              <a:t>Milestone</a:t>
            </a:r>
          </a:p>
        </p:txBody>
      </p:sp>
      <p:sp>
        <p:nvSpPr>
          <p:cNvPr id="38" name="Shape 471"/>
          <p:cNvSpPr/>
          <p:nvPr/>
        </p:nvSpPr>
        <p:spPr>
          <a:xfrm>
            <a:off x="243405" y="2353770"/>
            <a:ext cx="720000" cy="324000"/>
          </a:xfrm>
          <a:prstGeom prst="roundRect">
            <a:avLst>
              <a:gd name="adj" fmla="val 50000"/>
            </a:avLst>
          </a:prstGeom>
          <a:solidFill>
            <a:schemeClr val="accent2"/>
          </a:solidFill>
          <a:ln w="12700">
            <a:miter lim="400000"/>
          </a:ln>
        </p:spPr>
        <p:txBody>
          <a:bodyPr lIns="32146" rIns="32146"/>
          <a:lstStyle/>
          <a:p>
            <a:pPr lvl="0">
              <a:defRPr sz="2400">
                <a:solidFill>
                  <a:srgbClr val="FFFFFF"/>
                </a:solidFill>
              </a:defRPr>
            </a:pPr>
            <a:endParaRPr sz="1687"/>
          </a:p>
        </p:txBody>
      </p:sp>
      <p:sp>
        <p:nvSpPr>
          <p:cNvPr id="39" name="TextBox 38"/>
          <p:cNvSpPr txBox="1"/>
          <p:nvPr/>
        </p:nvSpPr>
        <p:spPr>
          <a:xfrm>
            <a:off x="346615" y="2287449"/>
            <a:ext cx="513580" cy="439224"/>
          </a:xfrm>
          <a:prstGeom prst="rect">
            <a:avLst/>
          </a:prstGeom>
          <a:ln w="12700">
            <a:miter lim="400000"/>
          </a:ln>
        </p:spPr>
        <p:txBody>
          <a:bodyPr wrap="non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gn="ctr"/>
            <a:r>
              <a:rPr lang="en-US" sz="1600" b="1" cap="none" dirty="0">
                <a:solidFill>
                  <a:schemeClr val="tx1"/>
                </a:solidFill>
                <a:latin typeface="+mj-lt"/>
                <a:ea typeface="Oswald Light" charset="0"/>
                <a:cs typeface="Oswald Light" charset="0"/>
              </a:rPr>
              <a:t>start</a:t>
            </a:r>
          </a:p>
        </p:txBody>
      </p:sp>
      <p:sp>
        <p:nvSpPr>
          <p:cNvPr id="40" name="Shape 471"/>
          <p:cNvSpPr/>
          <p:nvPr/>
        </p:nvSpPr>
        <p:spPr>
          <a:xfrm>
            <a:off x="8262942" y="2689318"/>
            <a:ext cx="720000" cy="324000"/>
          </a:xfrm>
          <a:prstGeom prst="roundRect">
            <a:avLst>
              <a:gd name="adj" fmla="val 50000"/>
            </a:avLst>
          </a:prstGeom>
          <a:solidFill>
            <a:schemeClr val="tx2">
              <a:lumMod val="20000"/>
              <a:lumOff val="80000"/>
            </a:schemeClr>
          </a:solidFill>
          <a:ln w="12700">
            <a:miter lim="400000"/>
          </a:ln>
        </p:spPr>
        <p:txBody>
          <a:bodyPr lIns="32146" rIns="32146"/>
          <a:lstStyle/>
          <a:p>
            <a:pPr lvl="0">
              <a:defRPr sz="2400">
                <a:solidFill>
                  <a:srgbClr val="FFFFFF"/>
                </a:solidFill>
              </a:defRPr>
            </a:pPr>
            <a:endParaRPr sz="1687"/>
          </a:p>
        </p:txBody>
      </p:sp>
      <p:sp>
        <p:nvSpPr>
          <p:cNvPr id="41" name="TextBox 40"/>
          <p:cNvSpPr txBox="1"/>
          <p:nvPr/>
        </p:nvSpPr>
        <p:spPr>
          <a:xfrm>
            <a:off x="8403823" y="2616173"/>
            <a:ext cx="438239" cy="439224"/>
          </a:xfrm>
          <a:prstGeom prst="rect">
            <a:avLst/>
          </a:prstGeom>
          <a:ln w="12700">
            <a:miter lim="400000"/>
          </a:ln>
        </p:spPr>
        <p:txBody>
          <a:bodyPr wrap="non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gn="ctr"/>
            <a:r>
              <a:rPr lang="en-US" sz="1600" b="1" cap="none" dirty="0">
                <a:solidFill>
                  <a:schemeClr val="tx1"/>
                </a:solidFill>
                <a:latin typeface="+mj-lt"/>
                <a:ea typeface="Oswald Light" charset="0"/>
                <a:cs typeface="Oswald Light" charset="0"/>
              </a:rPr>
              <a:t>end</a:t>
            </a:r>
          </a:p>
        </p:txBody>
      </p:sp>
      <p:sp>
        <p:nvSpPr>
          <p:cNvPr id="42" name="TextBox 41"/>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
        <p:nvSpPr>
          <p:cNvPr id="43" name="TextBox 42"/>
          <p:cNvSpPr txBox="1"/>
          <p:nvPr/>
        </p:nvSpPr>
        <p:spPr>
          <a:xfrm>
            <a:off x="290709" y="4360216"/>
            <a:ext cx="571288"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gn="r"/>
            <a:r>
              <a:rPr lang="en-US" sz="1600" cap="none" dirty="0">
                <a:solidFill>
                  <a:schemeClr val="accent1">
                    <a:lumMod val="75000"/>
                  </a:schemeClr>
                </a:solidFill>
                <a:latin typeface="+mj-lt"/>
                <a:ea typeface="Oswald Light" charset="0"/>
                <a:cs typeface="Oswald Light" charset="0"/>
              </a:rPr>
              <a:t>1992</a:t>
            </a:r>
          </a:p>
        </p:txBody>
      </p:sp>
      <p:sp>
        <p:nvSpPr>
          <p:cNvPr id="44" name="Oval 43"/>
          <p:cNvSpPr>
            <a:spLocks noChangeAspect="1"/>
          </p:cNvSpPr>
          <p:nvPr/>
        </p:nvSpPr>
        <p:spPr>
          <a:xfrm flipH="1">
            <a:off x="849297" y="4506970"/>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5" name="TextBox 44"/>
          <p:cNvSpPr txBox="1"/>
          <p:nvPr/>
        </p:nvSpPr>
        <p:spPr>
          <a:xfrm>
            <a:off x="-65072" y="4642456"/>
            <a:ext cx="927069" cy="586957"/>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gn="r">
              <a:lnSpc>
                <a:spcPct val="100000"/>
              </a:lnSpc>
            </a:pPr>
            <a:r>
              <a:rPr lang="en-US" sz="1600" cap="none" dirty="0">
                <a:solidFill>
                  <a:schemeClr val="tx2"/>
                </a:solidFill>
                <a:latin typeface="+mj-lt"/>
                <a:ea typeface="Oswald Light" charset="0"/>
                <a:cs typeface="Oswald Light" charset="0"/>
              </a:rPr>
              <a:t>Second</a:t>
            </a:r>
          </a:p>
          <a:p>
            <a:pPr algn="r">
              <a:lnSpc>
                <a:spcPct val="100000"/>
              </a:lnSpc>
            </a:pPr>
            <a:r>
              <a:rPr lang="en-US" sz="1600" cap="none" dirty="0">
                <a:solidFill>
                  <a:schemeClr val="tx2"/>
                </a:solidFill>
                <a:latin typeface="+mj-lt"/>
                <a:ea typeface="Oswald Light" charset="0"/>
                <a:cs typeface="Oswald Light" charset="0"/>
              </a:rPr>
              <a:t>Milestone</a:t>
            </a:r>
          </a:p>
        </p:txBody>
      </p:sp>
    </p:spTree>
    <p:custDataLst>
      <p:tags r:id="rId1"/>
    </p:custDataLst>
    <p:extLst>
      <p:ext uri="{BB962C8B-B14F-4D97-AF65-F5344CB8AC3E}">
        <p14:creationId xmlns:p14="http://schemas.microsoft.com/office/powerpoint/2010/main" val="165004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par>
                                <p:cTn id="59" presetID="10"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par>
                                <p:cTn id="62" presetID="10" presetClass="entr" presetSubtype="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fade">
                                      <p:cBhvr>
                                        <p:cTn id="73" dur="500"/>
                                        <p:tgtEl>
                                          <p:spTgt spid="3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fade">
                                      <p:cBhvr>
                                        <p:cTn id="78" dur="500"/>
                                        <p:tgtEl>
                                          <p:spTgt spid="9"/>
                                        </p:tgtEl>
                                      </p:cBhvr>
                                    </p:animEffect>
                                  </p:childTnLst>
                                </p:cTn>
                              </p:par>
                              <p:par>
                                <p:cTn id="79" presetID="10"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500"/>
                                        <p:tgtEl>
                                          <p:spTgt spid="29"/>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fade">
                                      <p:cBhvr>
                                        <p:cTn id="87" dur="500"/>
                                        <p:tgtEl>
                                          <p:spTgt spid="30"/>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fade">
                                      <p:cBhvr>
                                        <p:cTn id="90" dur="500"/>
                                        <p:tgtEl>
                                          <p:spTgt spid="36"/>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fade">
                                      <p:cBhvr>
                                        <p:cTn id="95" dur="500"/>
                                        <p:tgtEl>
                                          <p:spTgt spid="7"/>
                                        </p:tgtEl>
                                      </p:cBhvr>
                                    </p:animEffect>
                                  </p:childTnLst>
                                </p:cTn>
                              </p:par>
                              <p:par>
                                <p:cTn id="96" presetID="10" presetClass="entr" presetSubtype="0" fill="hold" nodeType="withEffect">
                                  <p:stCondLst>
                                    <p:cond delay="0"/>
                                  </p:stCondLst>
                                  <p:childTnLst>
                                    <p:set>
                                      <p:cBhvr>
                                        <p:cTn id="97" dur="1" fill="hold">
                                          <p:stCondLst>
                                            <p:cond delay="0"/>
                                          </p:stCondLst>
                                        </p:cTn>
                                        <p:tgtEl>
                                          <p:spTgt spid="8"/>
                                        </p:tgtEl>
                                        <p:attrNameLst>
                                          <p:attrName>style.visibility</p:attrName>
                                        </p:attrNameLst>
                                      </p:cBhvr>
                                      <p:to>
                                        <p:strVal val="visible"/>
                                      </p:to>
                                    </p:set>
                                    <p:animEffect transition="in" filter="fade">
                                      <p:cBhvr>
                                        <p:cTn id="98" dur="500"/>
                                        <p:tgtEl>
                                          <p:spTgt spid="8"/>
                                        </p:tgtEl>
                                      </p:cBhvr>
                                    </p:animEffect>
                                  </p:childTnLst>
                                </p:cTn>
                              </p:par>
                              <p:par>
                                <p:cTn id="99" presetID="10" presetClass="entr" presetSubtype="0" fill="hold" nodeType="with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fade">
                                      <p:cBhvr>
                                        <p:cTn id="101" dur="500"/>
                                        <p:tgtEl>
                                          <p:spTgt spid="22"/>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1"/>
                                        </p:tgtEl>
                                        <p:attrNameLst>
                                          <p:attrName>style.visibility</p:attrName>
                                        </p:attrNameLst>
                                      </p:cBhvr>
                                      <p:to>
                                        <p:strVal val="visible"/>
                                      </p:to>
                                    </p:set>
                                    <p:animEffect transition="in" filter="fade">
                                      <p:cBhvr>
                                        <p:cTn id="104" dur="500"/>
                                        <p:tgtEl>
                                          <p:spTgt spid="31"/>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500"/>
                                        <p:tgtEl>
                                          <p:spTgt spid="32"/>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fade">
                                      <p:cBhvr>
                                        <p:cTn id="110" dur="500"/>
                                        <p:tgtEl>
                                          <p:spTgt spid="37"/>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fade">
                                      <p:cBhvr>
                                        <p:cTn id="113" dur="500"/>
                                        <p:tgtEl>
                                          <p:spTgt spid="40"/>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41"/>
                                        </p:tgtEl>
                                        <p:attrNameLst>
                                          <p:attrName>style.visibility</p:attrName>
                                        </p:attrNameLst>
                                      </p:cBhvr>
                                      <p:to>
                                        <p:strVal val="visible"/>
                                      </p:to>
                                    </p:set>
                                    <p:animEffect transition="in" filter="fade">
                                      <p:cBhvr>
                                        <p:cTn id="11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0" grpId="0" animBg="1"/>
      <p:bldP spid="41" grpId="0" animBg="1"/>
      <p:bldP spid="43" grpId="0" animBg="1"/>
      <p:bldP spid="44" grpId="0" animBg="1"/>
      <p:bldP spid="45" grpId="0"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ICOA BLUE - List w/Image Lef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0C4BC05-AB2C-4CD4-80AC-EDDE3EBFE52A}"/>
              </a:ext>
            </a:extLst>
          </p:cNvPr>
          <p:cNvSpPr>
            <a:spLocks noGrp="1"/>
          </p:cNvSpPr>
          <p:nvPr>
            <p:ph type="body" sz="quarter" idx="11"/>
          </p:nvPr>
        </p:nvSpPr>
        <p:spPr>
          <a:xfrm>
            <a:off x="5791200" y="2042870"/>
            <a:ext cx="2514600" cy="741362"/>
          </a:xfrm>
        </p:spPr>
        <p:txBody>
          <a:bodyPr>
            <a:normAutofit/>
          </a:bodyPr>
          <a:lstStyle>
            <a:lvl1pPr marL="0" indent="0">
              <a:buNone/>
              <a:defRPr sz="2000"/>
            </a:lvl1pPr>
          </a:lstStyle>
          <a:p>
            <a:pPr lvl="0"/>
            <a:r>
              <a:rPr lang="en-US" dirty="0"/>
              <a:t>Edit Master text styles</a:t>
            </a:r>
          </a:p>
        </p:txBody>
      </p:sp>
      <p:sp>
        <p:nvSpPr>
          <p:cNvPr id="3" name="Picture Placeholder 2">
            <a:extLst>
              <a:ext uri="{FF2B5EF4-FFF2-40B4-BE49-F238E27FC236}">
                <a16:creationId xmlns:a16="http://schemas.microsoft.com/office/drawing/2014/main" id="{B7F0BF34-D67B-461E-9F2C-2378E9836392}"/>
              </a:ext>
            </a:extLst>
          </p:cNvPr>
          <p:cNvSpPr>
            <a:spLocks noGrp="1"/>
          </p:cNvSpPr>
          <p:nvPr>
            <p:ph type="pic" sz="quarter" idx="10"/>
          </p:nvPr>
        </p:nvSpPr>
        <p:spPr>
          <a:xfrm>
            <a:off x="-9525" y="-3175"/>
            <a:ext cx="4591050" cy="6861175"/>
          </a:xfrm>
        </p:spPr>
        <p:txBody>
          <a:bodyPr/>
          <a:lstStyle/>
          <a:p>
            <a:endParaRPr lang="en-US"/>
          </a:p>
        </p:txBody>
      </p:sp>
      <p:sp>
        <p:nvSpPr>
          <p:cNvPr id="7" name="Title 7"/>
          <p:cNvSpPr>
            <a:spLocks noGrp="1"/>
          </p:cNvSpPr>
          <p:nvPr>
            <p:ph type="title"/>
          </p:nvPr>
        </p:nvSpPr>
        <p:spPr>
          <a:xfrm>
            <a:off x="5047488" y="825227"/>
            <a:ext cx="4064048" cy="535531"/>
          </a:xfrm>
        </p:spPr>
        <p:txBody>
          <a:bodyPr/>
          <a:lstStyle/>
          <a:p>
            <a:r>
              <a:rPr lang="en-US">
                <a:sym typeface="Yanone Kaffeesatz Bold"/>
              </a:rPr>
              <a:t>Click to edit Master title style</a:t>
            </a:r>
            <a:endParaRPr lang="en-US" dirty="0"/>
          </a:p>
        </p:txBody>
      </p:sp>
      <p:sp>
        <p:nvSpPr>
          <p:cNvPr id="8" name="Shape 944"/>
          <p:cNvSpPr>
            <a:spLocks noChangeAspect="1"/>
          </p:cNvSpPr>
          <p:nvPr/>
        </p:nvSpPr>
        <p:spPr>
          <a:xfrm>
            <a:off x="5138141" y="207762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9" name="Shape 947"/>
          <p:cNvSpPr>
            <a:spLocks noChangeAspect="1"/>
          </p:cNvSpPr>
          <p:nvPr/>
        </p:nvSpPr>
        <p:spPr>
          <a:xfrm>
            <a:off x="5138141" y="291609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10" name="Shape 950"/>
          <p:cNvSpPr>
            <a:spLocks noChangeAspect="1"/>
          </p:cNvSpPr>
          <p:nvPr/>
        </p:nvSpPr>
        <p:spPr>
          <a:xfrm>
            <a:off x="5138141" y="375456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11" name="Shape 953"/>
          <p:cNvSpPr>
            <a:spLocks noChangeAspect="1"/>
          </p:cNvSpPr>
          <p:nvPr/>
        </p:nvSpPr>
        <p:spPr>
          <a:xfrm>
            <a:off x="5138141" y="459303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12" name="Shape 956"/>
          <p:cNvSpPr>
            <a:spLocks noChangeAspect="1"/>
          </p:cNvSpPr>
          <p:nvPr/>
        </p:nvSpPr>
        <p:spPr>
          <a:xfrm>
            <a:off x="5138141" y="5431504"/>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13" name="TextBox 12"/>
          <p:cNvSpPr txBox="1"/>
          <p:nvPr/>
        </p:nvSpPr>
        <p:spPr>
          <a:xfrm>
            <a:off x="5269299" y="2178319"/>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1</a:t>
            </a:r>
          </a:p>
        </p:txBody>
      </p:sp>
      <p:sp>
        <p:nvSpPr>
          <p:cNvPr id="14" name="TextBox 13"/>
          <p:cNvSpPr txBox="1"/>
          <p:nvPr/>
        </p:nvSpPr>
        <p:spPr>
          <a:xfrm>
            <a:off x="5269299" y="3014581"/>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2</a:t>
            </a:r>
          </a:p>
        </p:txBody>
      </p:sp>
      <p:sp>
        <p:nvSpPr>
          <p:cNvPr id="15" name="TextBox 14"/>
          <p:cNvSpPr txBox="1"/>
          <p:nvPr/>
        </p:nvSpPr>
        <p:spPr>
          <a:xfrm>
            <a:off x="5269299" y="3845397"/>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3</a:t>
            </a:r>
          </a:p>
        </p:txBody>
      </p:sp>
      <p:sp>
        <p:nvSpPr>
          <p:cNvPr id="16" name="TextBox 15"/>
          <p:cNvSpPr txBox="1"/>
          <p:nvPr/>
        </p:nvSpPr>
        <p:spPr>
          <a:xfrm>
            <a:off x="5269299" y="4697995"/>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4</a:t>
            </a:r>
          </a:p>
        </p:txBody>
      </p:sp>
      <p:sp>
        <p:nvSpPr>
          <p:cNvPr id="17" name="TextBox 16"/>
          <p:cNvSpPr txBox="1"/>
          <p:nvPr/>
        </p:nvSpPr>
        <p:spPr>
          <a:xfrm>
            <a:off x="5269299" y="5517922"/>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5</a:t>
            </a:r>
          </a:p>
        </p:txBody>
      </p:sp>
      <p:sp>
        <p:nvSpPr>
          <p:cNvPr id="23" name="TextBox 22"/>
          <p:cNvSpPr txBox="1"/>
          <p:nvPr/>
        </p:nvSpPr>
        <p:spPr>
          <a:xfrm>
            <a:off x="5049458"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
        <p:nvSpPr>
          <p:cNvPr id="24" name="Text Placeholder 4">
            <a:extLst>
              <a:ext uri="{FF2B5EF4-FFF2-40B4-BE49-F238E27FC236}">
                <a16:creationId xmlns:a16="http://schemas.microsoft.com/office/drawing/2014/main" id="{5A1755F8-5FA3-44B2-B944-4180751004B5}"/>
              </a:ext>
            </a:extLst>
          </p:cNvPr>
          <p:cNvSpPr>
            <a:spLocks noGrp="1"/>
          </p:cNvSpPr>
          <p:nvPr>
            <p:ph type="body" sz="quarter" idx="12"/>
          </p:nvPr>
        </p:nvSpPr>
        <p:spPr>
          <a:xfrm>
            <a:off x="5791200" y="2863486"/>
            <a:ext cx="2514600" cy="741362"/>
          </a:xfrm>
        </p:spPr>
        <p:txBody>
          <a:bodyPr>
            <a:normAutofit/>
          </a:bodyPr>
          <a:lstStyle>
            <a:lvl1pPr marL="0" indent="0">
              <a:buNone/>
              <a:defRPr sz="2000"/>
            </a:lvl1pPr>
          </a:lstStyle>
          <a:p>
            <a:pPr lvl="0"/>
            <a:r>
              <a:rPr lang="en-US" dirty="0"/>
              <a:t>Edit Master text styles</a:t>
            </a:r>
          </a:p>
        </p:txBody>
      </p:sp>
      <p:sp>
        <p:nvSpPr>
          <p:cNvPr id="25" name="Text Placeholder 4">
            <a:extLst>
              <a:ext uri="{FF2B5EF4-FFF2-40B4-BE49-F238E27FC236}">
                <a16:creationId xmlns:a16="http://schemas.microsoft.com/office/drawing/2014/main" id="{4FAD70E1-C367-4020-9329-898F8449DBE8}"/>
              </a:ext>
            </a:extLst>
          </p:cNvPr>
          <p:cNvSpPr>
            <a:spLocks noGrp="1"/>
          </p:cNvSpPr>
          <p:nvPr>
            <p:ph type="body" sz="quarter" idx="13"/>
          </p:nvPr>
        </p:nvSpPr>
        <p:spPr>
          <a:xfrm>
            <a:off x="5791200" y="3698863"/>
            <a:ext cx="2514600" cy="741362"/>
          </a:xfrm>
        </p:spPr>
        <p:txBody>
          <a:bodyPr>
            <a:normAutofit/>
          </a:bodyPr>
          <a:lstStyle>
            <a:lvl1pPr marL="0" indent="0">
              <a:buNone/>
              <a:defRPr sz="2000"/>
            </a:lvl1pPr>
          </a:lstStyle>
          <a:p>
            <a:pPr lvl="0"/>
            <a:r>
              <a:rPr lang="en-US" dirty="0"/>
              <a:t>Edit Master text styles</a:t>
            </a:r>
          </a:p>
        </p:txBody>
      </p:sp>
      <p:sp>
        <p:nvSpPr>
          <p:cNvPr id="26" name="Text Placeholder 4">
            <a:extLst>
              <a:ext uri="{FF2B5EF4-FFF2-40B4-BE49-F238E27FC236}">
                <a16:creationId xmlns:a16="http://schemas.microsoft.com/office/drawing/2014/main" id="{898D7F31-909C-4BEE-A803-B88C59FAE0E3}"/>
              </a:ext>
            </a:extLst>
          </p:cNvPr>
          <p:cNvSpPr>
            <a:spLocks noGrp="1"/>
          </p:cNvSpPr>
          <p:nvPr>
            <p:ph type="body" sz="quarter" idx="14"/>
          </p:nvPr>
        </p:nvSpPr>
        <p:spPr>
          <a:xfrm>
            <a:off x="5791200" y="4566850"/>
            <a:ext cx="2514600" cy="741362"/>
          </a:xfrm>
        </p:spPr>
        <p:txBody>
          <a:bodyPr>
            <a:normAutofit/>
          </a:bodyPr>
          <a:lstStyle>
            <a:lvl1pPr marL="0" indent="0">
              <a:buNone/>
              <a:defRPr sz="2000"/>
            </a:lvl1pPr>
          </a:lstStyle>
          <a:p>
            <a:pPr lvl="0"/>
            <a:r>
              <a:rPr lang="en-US" dirty="0"/>
              <a:t>Edit Master text styles</a:t>
            </a:r>
          </a:p>
        </p:txBody>
      </p:sp>
      <p:sp>
        <p:nvSpPr>
          <p:cNvPr id="27" name="Text Placeholder 4">
            <a:extLst>
              <a:ext uri="{FF2B5EF4-FFF2-40B4-BE49-F238E27FC236}">
                <a16:creationId xmlns:a16="http://schemas.microsoft.com/office/drawing/2014/main" id="{991187D4-E0BF-46D6-BEE9-9CDB37EE652B}"/>
              </a:ext>
            </a:extLst>
          </p:cNvPr>
          <p:cNvSpPr>
            <a:spLocks noGrp="1"/>
          </p:cNvSpPr>
          <p:nvPr>
            <p:ph type="body" sz="quarter" idx="15"/>
          </p:nvPr>
        </p:nvSpPr>
        <p:spPr>
          <a:xfrm>
            <a:off x="5791200" y="5404336"/>
            <a:ext cx="2514600" cy="741362"/>
          </a:xfrm>
        </p:spPr>
        <p:txBody>
          <a:bodyPr>
            <a:normAutofit/>
          </a:bodyPr>
          <a:lstStyle>
            <a:lvl1pPr marL="0" indent="0">
              <a:buNone/>
              <a:defRPr sz="2000"/>
            </a:lvl1pPr>
          </a:lstStyle>
          <a:p>
            <a:pPr lvl="0"/>
            <a:r>
              <a:rPr lang="en-US" dirty="0"/>
              <a:t>Edit Master text styles</a:t>
            </a:r>
          </a:p>
        </p:txBody>
      </p:sp>
    </p:spTree>
    <p:custDataLst>
      <p:tags r:id="rId1"/>
    </p:custDataLst>
    <p:extLst>
      <p:ext uri="{BB962C8B-B14F-4D97-AF65-F5344CB8AC3E}">
        <p14:creationId xmlns:p14="http://schemas.microsoft.com/office/powerpoint/2010/main" val="3080867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ircle Image Medium Cent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908846" y="2156520"/>
            <a:ext cx="3351982" cy="3358679"/>
          </a:xfrm>
          <a:prstGeom prst="roundRect">
            <a:avLst>
              <a:gd name="adj" fmla="val 50000"/>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273759545"/>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ICOA Contact">
    <p:spTree>
      <p:nvGrpSpPr>
        <p:cNvPr id="1" name=""/>
        <p:cNvGrpSpPr/>
        <p:nvPr/>
      </p:nvGrpSpPr>
      <p:grpSpPr>
        <a:xfrm>
          <a:off x="0" y="0"/>
          <a:ext cx="0" cy="0"/>
          <a:chOff x="0" y="0"/>
          <a:chExt cx="0" cy="0"/>
        </a:xfrm>
      </p:grpSpPr>
      <p:sp>
        <p:nvSpPr>
          <p:cNvPr id="6" name="Shape 497"/>
          <p:cNvSpPr/>
          <p:nvPr/>
        </p:nvSpPr>
        <p:spPr>
          <a:xfrm>
            <a:off x="3500" y="4093259"/>
            <a:ext cx="9140500" cy="2764742"/>
          </a:xfrm>
          <a:prstGeom prst="roundRect">
            <a:avLst>
              <a:gd name="adj" fmla="val 0"/>
            </a:avLst>
          </a:prstGeom>
          <a:solidFill>
            <a:schemeClr val="accent4"/>
          </a:solidFill>
          <a:ln w="12700">
            <a:miter lim="400000"/>
          </a:ln>
        </p:spPr>
        <p:txBody>
          <a:bodyPr lIns="32146" rIns="32146"/>
          <a:lstStyle/>
          <a:p>
            <a:pPr lvl="0">
              <a:defRPr sz="2400">
                <a:solidFill>
                  <a:srgbClr val="FFFFFF"/>
                </a:solidFill>
              </a:defRPr>
            </a:pPr>
            <a:endParaRPr sz="1687"/>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4775" y="1214043"/>
            <a:ext cx="2530270" cy="5091682"/>
          </a:xfrm>
          <a:prstGeom prst="rect">
            <a:avLst/>
          </a:prstGeom>
        </p:spPr>
      </p:pic>
      <p:sp>
        <p:nvSpPr>
          <p:cNvPr id="12" name="Freeform 151"/>
          <p:cNvSpPr>
            <a:spLocks noEditPoints="1"/>
          </p:cNvSpPr>
          <p:nvPr/>
        </p:nvSpPr>
        <p:spPr bwMode="auto">
          <a:xfrm>
            <a:off x="4595092" y="4591744"/>
            <a:ext cx="278936" cy="197004"/>
          </a:xfrm>
          <a:custGeom>
            <a:avLst/>
            <a:gdLst>
              <a:gd name="T0" fmla="*/ 217 w 255"/>
              <a:gd name="T1" fmla="*/ 0 h 180"/>
              <a:gd name="T2" fmla="*/ 38 w 255"/>
              <a:gd name="T3" fmla="*/ 0 h 180"/>
              <a:gd name="T4" fmla="*/ 0 w 255"/>
              <a:gd name="T5" fmla="*/ 38 h 180"/>
              <a:gd name="T6" fmla="*/ 0 w 255"/>
              <a:gd name="T7" fmla="*/ 110 h 180"/>
              <a:gd name="T8" fmla="*/ 38 w 255"/>
              <a:gd name="T9" fmla="*/ 148 h 180"/>
              <a:gd name="T10" fmla="*/ 52 w 255"/>
              <a:gd name="T11" fmla="*/ 148 h 180"/>
              <a:gd name="T12" fmla="*/ 52 w 255"/>
              <a:gd name="T13" fmla="*/ 174 h 180"/>
              <a:gd name="T14" fmla="*/ 55 w 255"/>
              <a:gd name="T15" fmla="*/ 179 h 180"/>
              <a:gd name="T16" fmla="*/ 58 w 255"/>
              <a:gd name="T17" fmla="*/ 180 h 180"/>
              <a:gd name="T18" fmla="*/ 61 w 255"/>
              <a:gd name="T19" fmla="*/ 179 h 180"/>
              <a:gd name="T20" fmla="*/ 111 w 255"/>
              <a:gd name="T21" fmla="*/ 148 h 180"/>
              <a:gd name="T22" fmla="*/ 217 w 255"/>
              <a:gd name="T23" fmla="*/ 148 h 180"/>
              <a:gd name="T24" fmla="*/ 255 w 255"/>
              <a:gd name="T25" fmla="*/ 110 h 180"/>
              <a:gd name="T26" fmla="*/ 255 w 255"/>
              <a:gd name="T27" fmla="*/ 38 h 180"/>
              <a:gd name="T28" fmla="*/ 217 w 255"/>
              <a:gd name="T29" fmla="*/ 0 h 180"/>
              <a:gd name="T30" fmla="*/ 243 w 255"/>
              <a:gd name="T31" fmla="*/ 110 h 180"/>
              <a:gd name="T32" fmla="*/ 217 w 255"/>
              <a:gd name="T33" fmla="*/ 136 h 180"/>
              <a:gd name="T34" fmla="*/ 109 w 255"/>
              <a:gd name="T35" fmla="*/ 136 h 180"/>
              <a:gd name="T36" fmla="*/ 106 w 255"/>
              <a:gd name="T37" fmla="*/ 137 h 180"/>
              <a:gd name="T38" fmla="*/ 64 w 255"/>
              <a:gd name="T39" fmla="*/ 163 h 180"/>
              <a:gd name="T40" fmla="*/ 64 w 255"/>
              <a:gd name="T41" fmla="*/ 142 h 180"/>
              <a:gd name="T42" fmla="*/ 58 w 255"/>
              <a:gd name="T43" fmla="*/ 136 h 180"/>
              <a:gd name="T44" fmla="*/ 38 w 255"/>
              <a:gd name="T45" fmla="*/ 136 h 180"/>
              <a:gd name="T46" fmla="*/ 12 w 255"/>
              <a:gd name="T47" fmla="*/ 110 h 180"/>
              <a:gd name="T48" fmla="*/ 12 w 255"/>
              <a:gd name="T49" fmla="*/ 38 h 180"/>
              <a:gd name="T50" fmla="*/ 38 w 255"/>
              <a:gd name="T51" fmla="*/ 12 h 180"/>
              <a:gd name="T52" fmla="*/ 217 w 255"/>
              <a:gd name="T53" fmla="*/ 12 h 180"/>
              <a:gd name="T54" fmla="*/ 243 w 255"/>
              <a:gd name="T55" fmla="*/ 38 h 180"/>
              <a:gd name="T56" fmla="*/ 243 w 255"/>
              <a:gd name="T57" fmla="*/ 110 h 180"/>
              <a:gd name="T58" fmla="*/ 211 w 255"/>
              <a:gd name="T59" fmla="*/ 45 h 180"/>
              <a:gd name="T60" fmla="*/ 47 w 255"/>
              <a:gd name="T61" fmla="*/ 45 h 180"/>
              <a:gd name="T62" fmla="*/ 41 w 255"/>
              <a:gd name="T63" fmla="*/ 51 h 180"/>
              <a:gd name="T64" fmla="*/ 47 w 255"/>
              <a:gd name="T65" fmla="*/ 57 h 180"/>
              <a:gd name="T66" fmla="*/ 211 w 255"/>
              <a:gd name="T67" fmla="*/ 57 h 180"/>
              <a:gd name="T68" fmla="*/ 217 w 255"/>
              <a:gd name="T69" fmla="*/ 51 h 180"/>
              <a:gd name="T70" fmla="*/ 211 w 255"/>
              <a:gd name="T71" fmla="*/ 45 h 180"/>
              <a:gd name="T72" fmla="*/ 149 w 255"/>
              <a:gd name="T73" fmla="*/ 86 h 180"/>
              <a:gd name="T74" fmla="*/ 47 w 255"/>
              <a:gd name="T75" fmla="*/ 86 h 180"/>
              <a:gd name="T76" fmla="*/ 41 w 255"/>
              <a:gd name="T77" fmla="*/ 92 h 180"/>
              <a:gd name="T78" fmla="*/ 47 w 255"/>
              <a:gd name="T79" fmla="*/ 98 h 180"/>
              <a:gd name="T80" fmla="*/ 149 w 255"/>
              <a:gd name="T81" fmla="*/ 98 h 180"/>
              <a:gd name="T82" fmla="*/ 155 w 255"/>
              <a:gd name="T83" fmla="*/ 92 h 180"/>
              <a:gd name="T84" fmla="*/ 149 w 255"/>
              <a:gd name="T85" fmla="*/ 8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5" h="180">
                <a:moveTo>
                  <a:pt x="217" y="0"/>
                </a:moveTo>
                <a:cubicBezTo>
                  <a:pt x="38" y="0"/>
                  <a:pt x="38" y="0"/>
                  <a:pt x="38" y="0"/>
                </a:cubicBezTo>
                <a:cubicBezTo>
                  <a:pt x="17" y="0"/>
                  <a:pt x="0" y="17"/>
                  <a:pt x="0" y="38"/>
                </a:cubicBezTo>
                <a:cubicBezTo>
                  <a:pt x="0" y="110"/>
                  <a:pt x="0" y="110"/>
                  <a:pt x="0" y="110"/>
                </a:cubicBezTo>
                <a:cubicBezTo>
                  <a:pt x="0" y="131"/>
                  <a:pt x="17" y="148"/>
                  <a:pt x="38" y="148"/>
                </a:cubicBezTo>
                <a:cubicBezTo>
                  <a:pt x="52" y="148"/>
                  <a:pt x="52" y="148"/>
                  <a:pt x="52" y="148"/>
                </a:cubicBezTo>
                <a:cubicBezTo>
                  <a:pt x="52" y="174"/>
                  <a:pt x="52" y="174"/>
                  <a:pt x="52" y="174"/>
                </a:cubicBezTo>
                <a:cubicBezTo>
                  <a:pt x="52" y="176"/>
                  <a:pt x="53" y="178"/>
                  <a:pt x="55" y="179"/>
                </a:cubicBezTo>
                <a:cubicBezTo>
                  <a:pt x="56" y="180"/>
                  <a:pt x="57" y="180"/>
                  <a:pt x="58" y="180"/>
                </a:cubicBezTo>
                <a:cubicBezTo>
                  <a:pt x="59" y="180"/>
                  <a:pt x="60" y="180"/>
                  <a:pt x="61" y="179"/>
                </a:cubicBezTo>
                <a:cubicBezTo>
                  <a:pt x="111" y="148"/>
                  <a:pt x="111" y="148"/>
                  <a:pt x="111" y="148"/>
                </a:cubicBezTo>
                <a:cubicBezTo>
                  <a:pt x="217" y="148"/>
                  <a:pt x="217" y="148"/>
                  <a:pt x="217" y="148"/>
                </a:cubicBezTo>
                <a:cubicBezTo>
                  <a:pt x="238" y="148"/>
                  <a:pt x="255" y="131"/>
                  <a:pt x="255" y="110"/>
                </a:cubicBezTo>
                <a:cubicBezTo>
                  <a:pt x="255" y="38"/>
                  <a:pt x="255" y="38"/>
                  <a:pt x="255" y="38"/>
                </a:cubicBezTo>
                <a:cubicBezTo>
                  <a:pt x="255" y="17"/>
                  <a:pt x="238" y="0"/>
                  <a:pt x="217" y="0"/>
                </a:cubicBezTo>
                <a:close/>
                <a:moveTo>
                  <a:pt x="243" y="110"/>
                </a:moveTo>
                <a:cubicBezTo>
                  <a:pt x="243" y="125"/>
                  <a:pt x="232" y="136"/>
                  <a:pt x="217" y="136"/>
                </a:cubicBezTo>
                <a:cubicBezTo>
                  <a:pt x="109" y="136"/>
                  <a:pt x="109" y="136"/>
                  <a:pt x="109" y="136"/>
                </a:cubicBezTo>
                <a:cubicBezTo>
                  <a:pt x="108" y="136"/>
                  <a:pt x="107" y="137"/>
                  <a:pt x="106" y="137"/>
                </a:cubicBezTo>
                <a:cubicBezTo>
                  <a:pt x="64" y="163"/>
                  <a:pt x="64" y="163"/>
                  <a:pt x="64" y="163"/>
                </a:cubicBezTo>
                <a:cubicBezTo>
                  <a:pt x="64" y="142"/>
                  <a:pt x="64" y="142"/>
                  <a:pt x="64" y="142"/>
                </a:cubicBezTo>
                <a:cubicBezTo>
                  <a:pt x="64" y="139"/>
                  <a:pt x="61" y="136"/>
                  <a:pt x="58" y="136"/>
                </a:cubicBezTo>
                <a:cubicBezTo>
                  <a:pt x="38" y="136"/>
                  <a:pt x="38" y="136"/>
                  <a:pt x="38" y="136"/>
                </a:cubicBezTo>
                <a:cubicBezTo>
                  <a:pt x="23" y="136"/>
                  <a:pt x="12" y="125"/>
                  <a:pt x="12" y="110"/>
                </a:cubicBezTo>
                <a:cubicBezTo>
                  <a:pt x="12" y="38"/>
                  <a:pt x="12" y="38"/>
                  <a:pt x="12" y="38"/>
                </a:cubicBezTo>
                <a:cubicBezTo>
                  <a:pt x="12" y="24"/>
                  <a:pt x="23" y="12"/>
                  <a:pt x="38" y="12"/>
                </a:cubicBezTo>
                <a:cubicBezTo>
                  <a:pt x="217" y="12"/>
                  <a:pt x="217" y="12"/>
                  <a:pt x="217" y="12"/>
                </a:cubicBezTo>
                <a:cubicBezTo>
                  <a:pt x="232" y="12"/>
                  <a:pt x="243" y="24"/>
                  <a:pt x="243" y="38"/>
                </a:cubicBezTo>
                <a:lnTo>
                  <a:pt x="243" y="110"/>
                </a:lnTo>
                <a:close/>
                <a:moveTo>
                  <a:pt x="211" y="45"/>
                </a:moveTo>
                <a:cubicBezTo>
                  <a:pt x="47" y="45"/>
                  <a:pt x="47" y="45"/>
                  <a:pt x="47" y="45"/>
                </a:cubicBezTo>
                <a:cubicBezTo>
                  <a:pt x="44" y="45"/>
                  <a:pt x="41" y="48"/>
                  <a:pt x="41" y="51"/>
                </a:cubicBezTo>
                <a:cubicBezTo>
                  <a:pt x="41" y="55"/>
                  <a:pt x="44" y="57"/>
                  <a:pt x="47" y="57"/>
                </a:cubicBezTo>
                <a:cubicBezTo>
                  <a:pt x="211" y="57"/>
                  <a:pt x="211" y="57"/>
                  <a:pt x="211" y="57"/>
                </a:cubicBezTo>
                <a:cubicBezTo>
                  <a:pt x="215" y="57"/>
                  <a:pt x="217" y="55"/>
                  <a:pt x="217" y="51"/>
                </a:cubicBezTo>
                <a:cubicBezTo>
                  <a:pt x="217" y="48"/>
                  <a:pt x="215" y="45"/>
                  <a:pt x="211" y="45"/>
                </a:cubicBezTo>
                <a:close/>
                <a:moveTo>
                  <a:pt x="149" y="86"/>
                </a:moveTo>
                <a:cubicBezTo>
                  <a:pt x="47" y="86"/>
                  <a:pt x="47" y="86"/>
                  <a:pt x="47" y="86"/>
                </a:cubicBezTo>
                <a:cubicBezTo>
                  <a:pt x="44" y="86"/>
                  <a:pt x="41" y="89"/>
                  <a:pt x="41" y="92"/>
                </a:cubicBezTo>
                <a:cubicBezTo>
                  <a:pt x="41" y="95"/>
                  <a:pt x="44" y="98"/>
                  <a:pt x="47" y="98"/>
                </a:cubicBezTo>
                <a:cubicBezTo>
                  <a:pt x="149" y="98"/>
                  <a:pt x="149" y="98"/>
                  <a:pt x="149" y="98"/>
                </a:cubicBezTo>
                <a:cubicBezTo>
                  <a:pt x="153" y="98"/>
                  <a:pt x="155" y="95"/>
                  <a:pt x="155" y="92"/>
                </a:cubicBezTo>
                <a:cubicBezTo>
                  <a:pt x="155" y="89"/>
                  <a:pt x="153" y="86"/>
                  <a:pt x="149" y="86"/>
                </a:cubicBezTo>
                <a:close/>
              </a:path>
            </a:pathLst>
          </a:custGeom>
          <a:solidFill>
            <a:schemeClr val="tx2">
              <a:lumMod val="60000"/>
              <a:lumOff val="40000"/>
            </a:schemeClr>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3" name="Freeform 33"/>
          <p:cNvSpPr>
            <a:spLocks noEditPoints="1"/>
          </p:cNvSpPr>
          <p:nvPr/>
        </p:nvSpPr>
        <p:spPr bwMode="auto">
          <a:xfrm>
            <a:off x="4585366" y="5160792"/>
            <a:ext cx="298388" cy="299875"/>
          </a:xfrm>
          <a:custGeom>
            <a:avLst/>
            <a:gdLst>
              <a:gd name="T0" fmla="*/ 204 w 255"/>
              <a:gd name="T1" fmla="*/ 81 h 256"/>
              <a:gd name="T2" fmla="*/ 198 w 255"/>
              <a:gd name="T3" fmla="*/ 0 h 256"/>
              <a:gd name="T4" fmla="*/ 51 w 255"/>
              <a:gd name="T5" fmla="*/ 6 h 256"/>
              <a:gd name="T6" fmla="*/ 6 w 255"/>
              <a:gd name="T7" fmla="*/ 81 h 256"/>
              <a:gd name="T8" fmla="*/ 0 w 255"/>
              <a:gd name="T9" fmla="*/ 193 h 256"/>
              <a:gd name="T10" fmla="*/ 51 w 255"/>
              <a:gd name="T11" fmla="*/ 199 h 256"/>
              <a:gd name="T12" fmla="*/ 57 w 255"/>
              <a:gd name="T13" fmla="*/ 256 h 256"/>
              <a:gd name="T14" fmla="*/ 204 w 255"/>
              <a:gd name="T15" fmla="*/ 250 h 256"/>
              <a:gd name="T16" fmla="*/ 249 w 255"/>
              <a:gd name="T17" fmla="*/ 199 h 256"/>
              <a:gd name="T18" fmla="*/ 255 w 255"/>
              <a:gd name="T19" fmla="*/ 87 h 256"/>
              <a:gd name="T20" fmla="*/ 63 w 255"/>
              <a:gd name="T21" fmla="*/ 12 h 256"/>
              <a:gd name="T22" fmla="*/ 192 w 255"/>
              <a:gd name="T23" fmla="*/ 28 h 256"/>
              <a:gd name="T24" fmla="*/ 63 w 255"/>
              <a:gd name="T25" fmla="*/ 12 h 256"/>
              <a:gd name="T26" fmla="*/ 192 w 255"/>
              <a:gd name="T27" fmla="*/ 40 h 256"/>
              <a:gd name="T28" fmla="*/ 63 w 255"/>
              <a:gd name="T29" fmla="*/ 81 h 256"/>
              <a:gd name="T30" fmla="*/ 51 w 255"/>
              <a:gd name="T31" fmla="*/ 165 h 256"/>
              <a:gd name="T32" fmla="*/ 42 w 255"/>
              <a:gd name="T33" fmla="*/ 161 h 256"/>
              <a:gd name="T34" fmla="*/ 51 w 255"/>
              <a:gd name="T35" fmla="*/ 158 h 256"/>
              <a:gd name="T36" fmla="*/ 192 w 255"/>
              <a:gd name="T37" fmla="*/ 244 h 256"/>
              <a:gd name="T38" fmla="*/ 63 w 255"/>
              <a:gd name="T39" fmla="*/ 158 h 256"/>
              <a:gd name="T40" fmla="*/ 192 w 255"/>
              <a:gd name="T41" fmla="*/ 244 h 256"/>
              <a:gd name="T42" fmla="*/ 204 w 255"/>
              <a:gd name="T43" fmla="*/ 187 h 256"/>
              <a:gd name="T44" fmla="*/ 209 w 255"/>
              <a:gd name="T45" fmla="*/ 177 h 256"/>
              <a:gd name="T46" fmla="*/ 209 w 255"/>
              <a:gd name="T47" fmla="*/ 146 h 256"/>
              <a:gd name="T48" fmla="*/ 30 w 255"/>
              <a:gd name="T49" fmla="*/ 161 h 256"/>
              <a:gd name="T50" fmla="*/ 51 w 255"/>
              <a:gd name="T51" fmla="*/ 177 h 256"/>
              <a:gd name="T52" fmla="*/ 12 w 255"/>
              <a:gd name="T53" fmla="*/ 187 h 256"/>
              <a:gd name="T54" fmla="*/ 243 w 255"/>
              <a:gd name="T55" fmla="*/ 93 h 256"/>
              <a:gd name="T56" fmla="*/ 204 w 255"/>
              <a:gd name="T57" fmla="*/ 165 h 256"/>
              <a:gd name="T58" fmla="*/ 209 w 255"/>
              <a:gd name="T59" fmla="*/ 158 h 256"/>
              <a:gd name="T60" fmla="*/ 209 w 255"/>
              <a:gd name="T61" fmla="*/ 165 h 256"/>
              <a:gd name="T62" fmla="*/ 219 w 255"/>
              <a:gd name="T63" fmla="*/ 127 h 256"/>
              <a:gd name="T64" fmla="*/ 225 w 255"/>
              <a:gd name="T65" fmla="*/ 121 h 256"/>
              <a:gd name="T66" fmla="*/ 214 w 255"/>
              <a:gd name="T67" fmla="*/ 117 h 256"/>
              <a:gd name="T68" fmla="*/ 214 w 255"/>
              <a:gd name="T69" fmla="*/ 125 h 256"/>
              <a:gd name="T70" fmla="*/ 195 w 255"/>
              <a:gd name="T71" fmla="*/ 127 h 256"/>
              <a:gd name="T72" fmla="*/ 201 w 255"/>
              <a:gd name="T73" fmla="*/ 121 h 256"/>
              <a:gd name="T74" fmla="*/ 190 w 255"/>
              <a:gd name="T75" fmla="*/ 117 h 256"/>
              <a:gd name="T76" fmla="*/ 190 w 255"/>
              <a:gd name="T77" fmla="*/ 125 h 256"/>
              <a:gd name="T78" fmla="*/ 79 w 255"/>
              <a:gd name="T79" fmla="*/ 215 h 256"/>
              <a:gd name="T80" fmla="*/ 182 w 255"/>
              <a:gd name="T81" fmla="*/ 209 h 256"/>
              <a:gd name="T82" fmla="*/ 79 w 255"/>
              <a:gd name="T83" fmla="*/ 203 h 256"/>
              <a:gd name="T84" fmla="*/ 79 w 255"/>
              <a:gd name="T85" fmla="*/ 215 h 256"/>
              <a:gd name="T86" fmla="*/ 176 w 255"/>
              <a:gd name="T87" fmla="*/ 186 h 256"/>
              <a:gd name="T88" fmla="*/ 176 w 255"/>
              <a:gd name="T89" fmla="*/ 174 h 256"/>
              <a:gd name="T90" fmla="*/ 73 w 255"/>
              <a:gd name="T91" fmla="*/ 18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5" h="256">
                <a:moveTo>
                  <a:pt x="249" y="81"/>
                </a:moveTo>
                <a:cubicBezTo>
                  <a:pt x="204" y="81"/>
                  <a:pt x="204" y="81"/>
                  <a:pt x="204" y="81"/>
                </a:cubicBezTo>
                <a:cubicBezTo>
                  <a:pt x="204" y="6"/>
                  <a:pt x="204" y="6"/>
                  <a:pt x="204" y="6"/>
                </a:cubicBezTo>
                <a:cubicBezTo>
                  <a:pt x="204" y="3"/>
                  <a:pt x="202" y="0"/>
                  <a:pt x="198" y="0"/>
                </a:cubicBezTo>
                <a:cubicBezTo>
                  <a:pt x="57" y="0"/>
                  <a:pt x="57" y="0"/>
                  <a:pt x="57" y="0"/>
                </a:cubicBezTo>
                <a:cubicBezTo>
                  <a:pt x="53" y="0"/>
                  <a:pt x="51" y="3"/>
                  <a:pt x="51" y="6"/>
                </a:cubicBezTo>
                <a:cubicBezTo>
                  <a:pt x="51" y="81"/>
                  <a:pt x="51" y="81"/>
                  <a:pt x="51" y="81"/>
                </a:cubicBezTo>
                <a:cubicBezTo>
                  <a:pt x="6" y="81"/>
                  <a:pt x="6" y="81"/>
                  <a:pt x="6" y="81"/>
                </a:cubicBezTo>
                <a:cubicBezTo>
                  <a:pt x="2" y="81"/>
                  <a:pt x="0" y="84"/>
                  <a:pt x="0" y="87"/>
                </a:cubicBezTo>
                <a:cubicBezTo>
                  <a:pt x="0" y="193"/>
                  <a:pt x="0" y="193"/>
                  <a:pt x="0" y="193"/>
                </a:cubicBezTo>
                <a:cubicBezTo>
                  <a:pt x="0" y="196"/>
                  <a:pt x="2" y="199"/>
                  <a:pt x="6" y="199"/>
                </a:cubicBezTo>
                <a:cubicBezTo>
                  <a:pt x="51" y="199"/>
                  <a:pt x="51" y="199"/>
                  <a:pt x="51" y="199"/>
                </a:cubicBezTo>
                <a:cubicBezTo>
                  <a:pt x="51" y="250"/>
                  <a:pt x="51" y="250"/>
                  <a:pt x="51" y="250"/>
                </a:cubicBezTo>
                <a:cubicBezTo>
                  <a:pt x="51" y="253"/>
                  <a:pt x="53" y="256"/>
                  <a:pt x="57" y="256"/>
                </a:cubicBezTo>
                <a:cubicBezTo>
                  <a:pt x="198" y="256"/>
                  <a:pt x="198" y="256"/>
                  <a:pt x="198" y="256"/>
                </a:cubicBezTo>
                <a:cubicBezTo>
                  <a:pt x="202" y="256"/>
                  <a:pt x="204" y="253"/>
                  <a:pt x="204" y="250"/>
                </a:cubicBezTo>
                <a:cubicBezTo>
                  <a:pt x="204" y="199"/>
                  <a:pt x="204" y="199"/>
                  <a:pt x="204" y="199"/>
                </a:cubicBezTo>
                <a:cubicBezTo>
                  <a:pt x="249" y="199"/>
                  <a:pt x="249" y="199"/>
                  <a:pt x="249" y="199"/>
                </a:cubicBezTo>
                <a:cubicBezTo>
                  <a:pt x="253" y="199"/>
                  <a:pt x="255" y="196"/>
                  <a:pt x="255" y="193"/>
                </a:cubicBezTo>
                <a:cubicBezTo>
                  <a:pt x="255" y="87"/>
                  <a:pt x="255" y="87"/>
                  <a:pt x="255" y="87"/>
                </a:cubicBezTo>
                <a:cubicBezTo>
                  <a:pt x="255" y="84"/>
                  <a:pt x="253" y="81"/>
                  <a:pt x="249" y="81"/>
                </a:cubicBezTo>
                <a:close/>
                <a:moveTo>
                  <a:pt x="63" y="12"/>
                </a:moveTo>
                <a:cubicBezTo>
                  <a:pt x="192" y="12"/>
                  <a:pt x="192" y="12"/>
                  <a:pt x="192" y="12"/>
                </a:cubicBezTo>
                <a:cubicBezTo>
                  <a:pt x="192" y="28"/>
                  <a:pt x="192" y="28"/>
                  <a:pt x="192" y="28"/>
                </a:cubicBezTo>
                <a:cubicBezTo>
                  <a:pt x="63" y="28"/>
                  <a:pt x="63" y="28"/>
                  <a:pt x="63" y="28"/>
                </a:cubicBezTo>
                <a:lnTo>
                  <a:pt x="63" y="12"/>
                </a:lnTo>
                <a:close/>
                <a:moveTo>
                  <a:pt x="63" y="40"/>
                </a:moveTo>
                <a:cubicBezTo>
                  <a:pt x="192" y="40"/>
                  <a:pt x="192" y="40"/>
                  <a:pt x="192" y="40"/>
                </a:cubicBezTo>
                <a:cubicBezTo>
                  <a:pt x="192" y="81"/>
                  <a:pt x="192" y="81"/>
                  <a:pt x="192" y="81"/>
                </a:cubicBezTo>
                <a:cubicBezTo>
                  <a:pt x="63" y="81"/>
                  <a:pt x="63" y="81"/>
                  <a:pt x="63" y="81"/>
                </a:cubicBezTo>
                <a:lnTo>
                  <a:pt x="63" y="40"/>
                </a:lnTo>
                <a:close/>
                <a:moveTo>
                  <a:pt x="51" y="165"/>
                </a:moveTo>
                <a:cubicBezTo>
                  <a:pt x="46" y="165"/>
                  <a:pt x="46" y="165"/>
                  <a:pt x="46" y="165"/>
                </a:cubicBezTo>
                <a:cubicBezTo>
                  <a:pt x="44" y="165"/>
                  <a:pt x="42" y="163"/>
                  <a:pt x="42" y="161"/>
                </a:cubicBezTo>
                <a:cubicBezTo>
                  <a:pt x="42" y="159"/>
                  <a:pt x="44" y="158"/>
                  <a:pt x="46" y="158"/>
                </a:cubicBezTo>
                <a:cubicBezTo>
                  <a:pt x="51" y="158"/>
                  <a:pt x="51" y="158"/>
                  <a:pt x="51" y="158"/>
                </a:cubicBezTo>
                <a:lnTo>
                  <a:pt x="51" y="165"/>
                </a:lnTo>
                <a:close/>
                <a:moveTo>
                  <a:pt x="192" y="244"/>
                </a:moveTo>
                <a:cubicBezTo>
                  <a:pt x="63" y="244"/>
                  <a:pt x="63" y="244"/>
                  <a:pt x="63" y="244"/>
                </a:cubicBezTo>
                <a:cubicBezTo>
                  <a:pt x="63" y="158"/>
                  <a:pt x="63" y="158"/>
                  <a:pt x="63" y="158"/>
                </a:cubicBezTo>
                <a:cubicBezTo>
                  <a:pt x="192" y="158"/>
                  <a:pt x="192" y="158"/>
                  <a:pt x="192" y="158"/>
                </a:cubicBezTo>
                <a:lnTo>
                  <a:pt x="192" y="244"/>
                </a:lnTo>
                <a:close/>
                <a:moveTo>
                  <a:pt x="243" y="187"/>
                </a:moveTo>
                <a:cubicBezTo>
                  <a:pt x="204" y="187"/>
                  <a:pt x="204" y="187"/>
                  <a:pt x="204" y="187"/>
                </a:cubicBezTo>
                <a:cubicBezTo>
                  <a:pt x="204" y="177"/>
                  <a:pt x="204" y="177"/>
                  <a:pt x="204" y="177"/>
                </a:cubicBezTo>
                <a:cubicBezTo>
                  <a:pt x="209" y="177"/>
                  <a:pt x="209" y="177"/>
                  <a:pt x="209" y="177"/>
                </a:cubicBezTo>
                <a:cubicBezTo>
                  <a:pt x="218" y="177"/>
                  <a:pt x="225" y="170"/>
                  <a:pt x="225" y="161"/>
                </a:cubicBezTo>
                <a:cubicBezTo>
                  <a:pt x="225" y="153"/>
                  <a:pt x="218" y="146"/>
                  <a:pt x="209" y="146"/>
                </a:cubicBezTo>
                <a:cubicBezTo>
                  <a:pt x="46" y="146"/>
                  <a:pt x="46" y="146"/>
                  <a:pt x="46" y="146"/>
                </a:cubicBezTo>
                <a:cubicBezTo>
                  <a:pt x="37" y="146"/>
                  <a:pt x="30" y="153"/>
                  <a:pt x="30" y="161"/>
                </a:cubicBezTo>
                <a:cubicBezTo>
                  <a:pt x="30" y="170"/>
                  <a:pt x="37" y="177"/>
                  <a:pt x="46" y="177"/>
                </a:cubicBezTo>
                <a:cubicBezTo>
                  <a:pt x="51" y="177"/>
                  <a:pt x="51" y="177"/>
                  <a:pt x="51" y="177"/>
                </a:cubicBezTo>
                <a:cubicBezTo>
                  <a:pt x="51" y="187"/>
                  <a:pt x="51" y="187"/>
                  <a:pt x="51" y="187"/>
                </a:cubicBezTo>
                <a:cubicBezTo>
                  <a:pt x="12" y="187"/>
                  <a:pt x="12" y="187"/>
                  <a:pt x="12" y="187"/>
                </a:cubicBezTo>
                <a:cubicBezTo>
                  <a:pt x="12" y="93"/>
                  <a:pt x="12" y="93"/>
                  <a:pt x="12" y="93"/>
                </a:cubicBezTo>
                <a:cubicBezTo>
                  <a:pt x="243" y="93"/>
                  <a:pt x="243" y="93"/>
                  <a:pt x="243" y="93"/>
                </a:cubicBezTo>
                <a:lnTo>
                  <a:pt x="243" y="187"/>
                </a:lnTo>
                <a:close/>
                <a:moveTo>
                  <a:pt x="204" y="165"/>
                </a:moveTo>
                <a:cubicBezTo>
                  <a:pt x="204" y="158"/>
                  <a:pt x="204" y="158"/>
                  <a:pt x="204" y="158"/>
                </a:cubicBezTo>
                <a:cubicBezTo>
                  <a:pt x="209" y="158"/>
                  <a:pt x="209" y="158"/>
                  <a:pt x="209" y="158"/>
                </a:cubicBezTo>
                <a:cubicBezTo>
                  <a:pt x="211" y="158"/>
                  <a:pt x="213" y="159"/>
                  <a:pt x="213" y="161"/>
                </a:cubicBezTo>
                <a:cubicBezTo>
                  <a:pt x="213" y="163"/>
                  <a:pt x="211" y="165"/>
                  <a:pt x="209" y="165"/>
                </a:cubicBezTo>
                <a:lnTo>
                  <a:pt x="204" y="165"/>
                </a:lnTo>
                <a:close/>
                <a:moveTo>
                  <a:pt x="219" y="127"/>
                </a:moveTo>
                <a:cubicBezTo>
                  <a:pt x="220" y="127"/>
                  <a:pt x="222" y="126"/>
                  <a:pt x="223" y="125"/>
                </a:cubicBezTo>
                <a:cubicBezTo>
                  <a:pt x="224" y="124"/>
                  <a:pt x="225" y="123"/>
                  <a:pt x="225" y="121"/>
                </a:cubicBezTo>
                <a:cubicBezTo>
                  <a:pt x="225" y="120"/>
                  <a:pt x="224" y="118"/>
                  <a:pt x="223" y="117"/>
                </a:cubicBezTo>
                <a:cubicBezTo>
                  <a:pt x="221" y="115"/>
                  <a:pt x="217" y="115"/>
                  <a:pt x="214" y="117"/>
                </a:cubicBezTo>
                <a:cubicBezTo>
                  <a:pt x="213" y="118"/>
                  <a:pt x="213" y="120"/>
                  <a:pt x="213" y="121"/>
                </a:cubicBezTo>
                <a:cubicBezTo>
                  <a:pt x="213" y="123"/>
                  <a:pt x="213" y="124"/>
                  <a:pt x="214" y="125"/>
                </a:cubicBezTo>
                <a:cubicBezTo>
                  <a:pt x="215" y="126"/>
                  <a:pt x="217" y="127"/>
                  <a:pt x="219" y="127"/>
                </a:cubicBezTo>
                <a:close/>
                <a:moveTo>
                  <a:pt x="195" y="127"/>
                </a:moveTo>
                <a:cubicBezTo>
                  <a:pt x="196" y="127"/>
                  <a:pt x="198" y="126"/>
                  <a:pt x="199" y="125"/>
                </a:cubicBezTo>
                <a:cubicBezTo>
                  <a:pt x="200" y="124"/>
                  <a:pt x="201" y="123"/>
                  <a:pt x="201" y="121"/>
                </a:cubicBezTo>
                <a:cubicBezTo>
                  <a:pt x="201" y="120"/>
                  <a:pt x="200" y="118"/>
                  <a:pt x="199" y="117"/>
                </a:cubicBezTo>
                <a:cubicBezTo>
                  <a:pt x="197" y="115"/>
                  <a:pt x="192" y="115"/>
                  <a:pt x="190" y="117"/>
                </a:cubicBezTo>
                <a:cubicBezTo>
                  <a:pt x="189" y="118"/>
                  <a:pt x="189" y="120"/>
                  <a:pt x="189" y="121"/>
                </a:cubicBezTo>
                <a:cubicBezTo>
                  <a:pt x="189" y="123"/>
                  <a:pt x="189" y="124"/>
                  <a:pt x="190" y="125"/>
                </a:cubicBezTo>
                <a:cubicBezTo>
                  <a:pt x="191" y="126"/>
                  <a:pt x="193" y="127"/>
                  <a:pt x="195" y="127"/>
                </a:cubicBezTo>
                <a:close/>
                <a:moveTo>
                  <a:pt x="79" y="215"/>
                </a:moveTo>
                <a:cubicBezTo>
                  <a:pt x="176" y="215"/>
                  <a:pt x="176" y="215"/>
                  <a:pt x="176" y="215"/>
                </a:cubicBezTo>
                <a:cubicBezTo>
                  <a:pt x="179" y="215"/>
                  <a:pt x="182" y="213"/>
                  <a:pt x="182" y="209"/>
                </a:cubicBezTo>
                <a:cubicBezTo>
                  <a:pt x="182" y="206"/>
                  <a:pt x="179" y="203"/>
                  <a:pt x="176" y="203"/>
                </a:cubicBezTo>
                <a:cubicBezTo>
                  <a:pt x="79" y="203"/>
                  <a:pt x="79" y="203"/>
                  <a:pt x="79" y="203"/>
                </a:cubicBezTo>
                <a:cubicBezTo>
                  <a:pt x="76" y="203"/>
                  <a:pt x="73" y="206"/>
                  <a:pt x="73" y="209"/>
                </a:cubicBezTo>
                <a:cubicBezTo>
                  <a:pt x="73" y="213"/>
                  <a:pt x="76" y="215"/>
                  <a:pt x="79" y="215"/>
                </a:cubicBezTo>
                <a:close/>
                <a:moveTo>
                  <a:pt x="79" y="186"/>
                </a:moveTo>
                <a:cubicBezTo>
                  <a:pt x="176" y="186"/>
                  <a:pt x="176" y="186"/>
                  <a:pt x="176" y="186"/>
                </a:cubicBezTo>
                <a:cubicBezTo>
                  <a:pt x="179" y="186"/>
                  <a:pt x="182" y="184"/>
                  <a:pt x="182" y="180"/>
                </a:cubicBezTo>
                <a:cubicBezTo>
                  <a:pt x="182" y="177"/>
                  <a:pt x="179" y="174"/>
                  <a:pt x="176" y="174"/>
                </a:cubicBezTo>
                <a:cubicBezTo>
                  <a:pt x="79" y="174"/>
                  <a:pt x="79" y="174"/>
                  <a:pt x="79" y="174"/>
                </a:cubicBezTo>
                <a:cubicBezTo>
                  <a:pt x="76" y="174"/>
                  <a:pt x="73" y="177"/>
                  <a:pt x="73" y="180"/>
                </a:cubicBezTo>
                <a:cubicBezTo>
                  <a:pt x="73" y="184"/>
                  <a:pt x="76" y="186"/>
                  <a:pt x="79" y="186"/>
                </a:cubicBezTo>
                <a:close/>
              </a:path>
            </a:pathLst>
          </a:custGeom>
          <a:solidFill>
            <a:schemeClr val="tx2">
              <a:lumMod val="60000"/>
              <a:lumOff val="40000"/>
            </a:schemeClr>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4" name="Freeform 17"/>
          <p:cNvSpPr>
            <a:spLocks noEditPoints="1"/>
          </p:cNvSpPr>
          <p:nvPr/>
        </p:nvSpPr>
        <p:spPr bwMode="auto">
          <a:xfrm>
            <a:off x="4582358" y="5764551"/>
            <a:ext cx="304407" cy="333635"/>
          </a:xfrm>
          <a:custGeom>
            <a:avLst/>
            <a:gdLst>
              <a:gd name="T0" fmla="*/ 50 w 234"/>
              <a:gd name="T1" fmla="*/ 61 h 256"/>
              <a:gd name="T2" fmla="*/ 115 w 234"/>
              <a:gd name="T3" fmla="*/ 34 h 256"/>
              <a:gd name="T4" fmla="*/ 115 w 234"/>
              <a:gd name="T5" fmla="*/ 49 h 256"/>
              <a:gd name="T6" fmla="*/ 118 w 234"/>
              <a:gd name="T7" fmla="*/ 54 h 256"/>
              <a:gd name="T8" fmla="*/ 121 w 234"/>
              <a:gd name="T9" fmla="*/ 55 h 256"/>
              <a:gd name="T10" fmla="*/ 124 w 234"/>
              <a:gd name="T11" fmla="*/ 54 h 256"/>
              <a:gd name="T12" fmla="*/ 163 w 234"/>
              <a:gd name="T13" fmla="*/ 33 h 256"/>
              <a:gd name="T14" fmla="*/ 166 w 234"/>
              <a:gd name="T15" fmla="*/ 28 h 256"/>
              <a:gd name="T16" fmla="*/ 163 w 234"/>
              <a:gd name="T17" fmla="*/ 22 h 256"/>
              <a:gd name="T18" fmla="*/ 124 w 234"/>
              <a:gd name="T19" fmla="*/ 1 h 256"/>
              <a:gd name="T20" fmla="*/ 118 w 234"/>
              <a:gd name="T21" fmla="*/ 1 h 256"/>
              <a:gd name="T22" fmla="*/ 115 w 234"/>
              <a:gd name="T23" fmla="*/ 6 h 256"/>
              <a:gd name="T24" fmla="*/ 115 w 234"/>
              <a:gd name="T25" fmla="*/ 22 h 256"/>
              <a:gd name="T26" fmla="*/ 42 w 234"/>
              <a:gd name="T27" fmla="*/ 53 h 256"/>
              <a:gd name="T28" fmla="*/ 42 w 234"/>
              <a:gd name="T29" fmla="*/ 204 h 256"/>
              <a:gd name="T30" fmla="*/ 46 w 234"/>
              <a:gd name="T31" fmla="*/ 205 h 256"/>
              <a:gd name="T32" fmla="*/ 50 w 234"/>
              <a:gd name="T33" fmla="*/ 204 h 256"/>
              <a:gd name="T34" fmla="*/ 50 w 234"/>
              <a:gd name="T35" fmla="*/ 195 h 256"/>
              <a:gd name="T36" fmla="*/ 50 w 234"/>
              <a:gd name="T37" fmla="*/ 61 h 256"/>
              <a:gd name="T38" fmla="*/ 127 w 234"/>
              <a:gd name="T39" fmla="*/ 17 h 256"/>
              <a:gd name="T40" fmla="*/ 147 w 234"/>
              <a:gd name="T41" fmla="*/ 28 h 256"/>
              <a:gd name="T42" fmla="*/ 127 w 234"/>
              <a:gd name="T43" fmla="*/ 39 h 256"/>
              <a:gd name="T44" fmla="*/ 127 w 234"/>
              <a:gd name="T45" fmla="*/ 17 h 256"/>
              <a:gd name="T46" fmla="*/ 193 w 234"/>
              <a:gd name="T47" fmla="*/ 53 h 256"/>
              <a:gd name="T48" fmla="*/ 184 w 234"/>
              <a:gd name="T49" fmla="*/ 53 h 256"/>
              <a:gd name="T50" fmla="*/ 184 w 234"/>
              <a:gd name="T51" fmla="*/ 61 h 256"/>
              <a:gd name="T52" fmla="*/ 184 w 234"/>
              <a:gd name="T53" fmla="*/ 195 h 256"/>
              <a:gd name="T54" fmla="*/ 123 w 234"/>
              <a:gd name="T55" fmla="*/ 223 h 256"/>
              <a:gd name="T56" fmla="*/ 123 w 234"/>
              <a:gd name="T57" fmla="*/ 208 h 256"/>
              <a:gd name="T58" fmla="*/ 120 w 234"/>
              <a:gd name="T59" fmla="*/ 203 h 256"/>
              <a:gd name="T60" fmla="*/ 115 w 234"/>
              <a:gd name="T61" fmla="*/ 202 h 256"/>
              <a:gd name="T62" fmla="*/ 76 w 234"/>
              <a:gd name="T63" fmla="*/ 224 h 256"/>
              <a:gd name="T64" fmla="*/ 73 w 234"/>
              <a:gd name="T65" fmla="*/ 229 h 256"/>
              <a:gd name="T66" fmla="*/ 76 w 234"/>
              <a:gd name="T67" fmla="*/ 234 h 256"/>
              <a:gd name="T68" fmla="*/ 115 w 234"/>
              <a:gd name="T69" fmla="*/ 255 h 256"/>
              <a:gd name="T70" fmla="*/ 117 w 234"/>
              <a:gd name="T71" fmla="*/ 256 h 256"/>
              <a:gd name="T72" fmla="*/ 120 w 234"/>
              <a:gd name="T73" fmla="*/ 255 h 256"/>
              <a:gd name="T74" fmla="*/ 123 w 234"/>
              <a:gd name="T75" fmla="*/ 250 h 256"/>
              <a:gd name="T76" fmla="*/ 123 w 234"/>
              <a:gd name="T77" fmla="*/ 235 h 256"/>
              <a:gd name="T78" fmla="*/ 193 w 234"/>
              <a:gd name="T79" fmla="*/ 204 h 256"/>
              <a:gd name="T80" fmla="*/ 193 w 234"/>
              <a:gd name="T81" fmla="*/ 53 h 256"/>
              <a:gd name="T82" fmla="*/ 111 w 234"/>
              <a:gd name="T83" fmla="*/ 240 h 256"/>
              <a:gd name="T84" fmla="*/ 91 w 234"/>
              <a:gd name="T85" fmla="*/ 229 h 256"/>
              <a:gd name="T86" fmla="*/ 111 w 234"/>
              <a:gd name="T87" fmla="*/ 218 h 256"/>
              <a:gd name="T88" fmla="*/ 111 w 234"/>
              <a:gd name="T89" fmla="*/ 24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4" h="256">
                <a:moveTo>
                  <a:pt x="50" y="61"/>
                </a:moveTo>
                <a:cubicBezTo>
                  <a:pt x="68" y="44"/>
                  <a:pt x="91" y="34"/>
                  <a:pt x="115" y="34"/>
                </a:cubicBezTo>
                <a:cubicBezTo>
                  <a:pt x="115" y="49"/>
                  <a:pt x="115" y="49"/>
                  <a:pt x="115" y="49"/>
                </a:cubicBezTo>
                <a:cubicBezTo>
                  <a:pt x="115" y="51"/>
                  <a:pt x="116" y="53"/>
                  <a:pt x="118" y="54"/>
                </a:cubicBezTo>
                <a:cubicBezTo>
                  <a:pt x="119" y="55"/>
                  <a:pt x="120" y="55"/>
                  <a:pt x="121" y="55"/>
                </a:cubicBezTo>
                <a:cubicBezTo>
                  <a:pt x="122" y="55"/>
                  <a:pt x="123" y="55"/>
                  <a:pt x="124" y="54"/>
                </a:cubicBezTo>
                <a:cubicBezTo>
                  <a:pt x="163" y="33"/>
                  <a:pt x="163" y="33"/>
                  <a:pt x="163" y="33"/>
                </a:cubicBezTo>
                <a:cubicBezTo>
                  <a:pt x="164" y="32"/>
                  <a:pt x="166" y="30"/>
                  <a:pt x="166" y="28"/>
                </a:cubicBezTo>
                <a:cubicBezTo>
                  <a:pt x="166" y="25"/>
                  <a:pt x="164" y="23"/>
                  <a:pt x="163" y="22"/>
                </a:cubicBezTo>
                <a:cubicBezTo>
                  <a:pt x="124" y="1"/>
                  <a:pt x="124" y="1"/>
                  <a:pt x="124" y="1"/>
                </a:cubicBezTo>
                <a:cubicBezTo>
                  <a:pt x="122" y="0"/>
                  <a:pt x="120" y="0"/>
                  <a:pt x="118" y="1"/>
                </a:cubicBezTo>
                <a:cubicBezTo>
                  <a:pt x="116" y="2"/>
                  <a:pt x="115" y="4"/>
                  <a:pt x="115" y="6"/>
                </a:cubicBezTo>
                <a:cubicBezTo>
                  <a:pt x="115" y="22"/>
                  <a:pt x="115" y="22"/>
                  <a:pt x="115" y="22"/>
                </a:cubicBezTo>
                <a:cubicBezTo>
                  <a:pt x="87" y="22"/>
                  <a:pt x="62" y="33"/>
                  <a:pt x="42" y="53"/>
                </a:cubicBezTo>
                <a:cubicBezTo>
                  <a:pt x="0" y="94"/>
                  <a:pt x="0" y="162"/>
                  <a:pt x="42" y="204"/>
                </a:cubicBezTo>
                <a:cubicBezTo>
                  <a:pt x="43" y="205"/>
                  <a:pt x="45" y="205"/>
                  <a:pt x="46" y="205"/>
                </a:cubicBezTo>
                <a:cubicBezTo>
                  <a:pt x="48" y="205"/>
                  <a:pt x="49" y="205"/>
                  <a:pt x="50" y="204"/>
                </a:cubicBezTo>
                <a:cubicBezTo>
                  <a:pt x="53" y="201"/>
                  <a:pt x="53" y="198"/>
                  <a:pt x="50" y="195"/>
                </a:cubicBezTo>
                <a:cubicBezTo>
                  <a:pt x="14" y="158"/>
                  <a:pt x="14" y="98"/>
                  <a:pt x="50" y="61"/>
                </a:cubicBezTo>
                <a:close/>
                <a:moveTo>
                  <a:pt x="127" y="17"/>
                </a:moveTo>
                <a:cubicBezTo>
                  <a:pt x="147" y="28"/>
                  <a:pt x="147" y="28"/>
                  <a:pt x="147" y="28"/>
                </a:cubicBezTo>
                <a:cubicBezTo>
                  <a:pt x="127" y="39"/>
                  <a:pt x="127" y="39"/>
                  <a:pt x="127" y="39"/>
                </a:cubicBezTo>
                <a:lnTo>
                  <a:pt x="127" y="17"/>
                </a:lnTo>
                <a:close/>
                <a:moveTo>
                  <a:pt x="193" y="53"/>
                </a:moveTo>
                <a:cubicBezTo>
                  <a:pt x="190" y="51"/>
                  <a:pt x="187" y="51"/>
                  <a:pt x="184" y="53"/>
                </a:cubicBezTo>
                <a:cubicBezTo>
                  <a:pt x="182" y="55"/>
                  <a:pt x="182" y="59"/>
                  <a:pt x="184" y="61"/>
                </a:cubicBezTo>
                <a:cubicBezTo>
                  <a:pt x="221" y="98"/>
                  <a:pt x="221" y="158"/>
                  <a:pt x="184" y="195"/>
                </a:cubicBezTo>
                <a:cubicBezTo>
                  <a:pt x="168" y="212"/>
                  <a:pt x="146" y="221"/>
                  <a:pt x="123" y="223"/>
                </a:cubicBezTo>
                <a:cubicBezTo>
                  <a:pt x="123" y="208"/>
                  <a:pt x="123" y="208"/>
                  <a:pt x="123" y="208"/>
                </a:cubicBezTo>
                <a:cubicBezTo>
                  <a:pt x="123" y="206"/>
                  <a:pt x="122" y="204"/>
                  <a:pt x="120" y="203"/>
                </a:cubicBezTo>
                <a:cubicBezTo>
                  <a:pt x="119" y="201"/>
                  <a:pt x="116" y="201"/>
                  <a:pt x="115" y="202"/>
                </a:cubicBezTo>
                <a:cubicBezTo>
                  <a:pt x="76" y="224"/>
                  <a:pt x="76" y="224"/>
                  <a:pt x="76" y="224"/>
                </a:cubicBezTo>
                <a:cubicBezTo>
                  <a:pt x="74" y="225"/>
                  <a:pt x="73" y="227"/>
                  <a:pt x="73" y="229"/>
                </a:cubicBezTo>
                <a:cubicBezTo>
                  <a:pt x="73" y="231"/>
                  <a:pt x="74" y="233"/>
                  <a:pt x="76" y="234"/>
                </a:cubicBezTo>
                <a:cubicBezTo>
                  <a:pt x="115" y="255"/>
                  <a:pt x="115" y="255"/>
                  <a:pt x="115" y="255"/>
                </a:cubicBezTo>
                <a:cubicBezTo>
                  <a:pt x="115" y="256"/>
                  <a:pt x="116" y="256"/>
                  <a:pt x="117" y="256"/>
                </a:cubicBezTo>
                <a:cubicBezTo>
                  <a:pt x="118" y="256"/>
                  <a:pt x="120" y="256"/>
                  <a:pt x="120" y="255"/>
                </a:cubicBezTo>
                <a:cubicBezTo>
                  <a:pt x="122" y="254"/>
                  <a:pt x="123" y="252"/>
                  <a:pt x="123" y="250"/>
                </a:cubicBezTo>
                <a:cubicBezTo>
                  <a:pt x="123" y="235"/>
                  <a:pt x="123" y="235"/>
                  <a:pt x="123" y="235"/>
                </a:cubicBezTo>
                <a:cubicBezTo>
                  <a:pt x="150" y="233"/>
                  <a:pt x="174" y="222"/>
                  <a:pt x="193" y="204"/>
                </a:cubicBezTo>
                <a:cubicBezTo>
                  <a:pt x="234" y="162"/>
                  <a:pt x="234" y="94"/>
                  <a:pt x="193" y="53"/>
                </a:cubicBezTo>
                <a:close/>
                <a:moveTo>
                  <a:pt x="111" y="240"/>
                </a:moveTo>
                <a:cubicBezTo>
                  <a:pt x="91" y="229"/>
                  <a:pt x="91" y="229"/>
                  <a:pt x="91" y="229"/>
                </a:cubicBezTo>
                <a:cubicBezTo>
                  <a:pt x="111" y="218"/>
                  <a:pt x="111" y="218"/>
                  <a:pt x="111" y="218"/>
                </a:cubicBezTo>
                <a:lnTo>
                  <a:pt x="111" y="240"/>
                </a:lnTo>
                <a:close/>
              </a:path>
            </a:pathLst>
          </a:custGeom>
          <a:solidFill>
            <a:schemeClr val="tx2">
              <a:lumMod val="60000"/>
              <a:lumOff val="40000"/>
            </a:schemeClr>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5" name="TextBox 14"/>
          <p:cNvSpPr txBox="1"/>
          <p:nvPr/>
        </p:nvSpPr>
        <p:spPr>
          <a:xfrm flipH="1">
            <a:off x="5113319" y="4434467"/>
            <a:ext cx="2958959" cy="586957"/>
          </a:xfrm>
          <a:prstGeom prst="rect">
            <a:avLst/>
          </a:prstGeom>
          <a:ln w="12700">
            <a:miter lim="400000"/>
          </a:ln>
        </p:spPr>
        <p:txBody>
          <a:bodyPr wrap="square" lIns="90000" tIns="46800" rIns="90000" bIns="46800">
            <a:noAutofit/>
          </a:bodyPr>
          <a:lstStyle>
            <a:lvl1pPr lvl="0" algn="l" defTabSz="914400">
              <a:lnSpc>
                <a:spcPct val="140000"/>
              </a:lnSpc>
              <a:defRPr sz="1500" cap="all">
                <a:solidFill>
                  <a:schemeClr val="bg1"/>
                </a:solidFill>
                <a:latin typeface="Lato Black"/>
                <a:ea typeface="Lato Black"/>
                <a:cs typeface="Lato Black"/>
              </a:defRPr>
            </a:lvl1pPr>
          </a:lstStyle>
          <a:p>
            <a:pPr>
              <a:lnSpc>
                <a:spcPct val="100000"/>
              </a:lnSpc>
            </a:pPr>
            <a:r>
              <a:rPr lang="en-US" sz="1600" b="0" cap="none" dirty="0">
                <a:solidFill>
                  <a:schemeClr val="tx1"/>
                </a:solidFill>
                <a:latin typeface="+mj-lt"/>
                <a:ea typeface="Oswald Light" charset="0"/>
                <a:cs typeface="Oswald Light" charset="0"/>
              </a:rPr>
              <a:t>341 W. Washington St.</a:t>
            </a:r>
            <a:br>
              <a:rPr lang="en-US" sz="1600" b="0" cap="none" dirty="0">
                <a:solidFill>
                  <a:schemeClr val="tx1"/>
                </a:solidFill>
                <a:latin typeface="+mj-lt"/>
                <a:ea typeface="Oswald Light" charset="0"/>
                <a:cs typeface="Oswald Light" charset="0"/>
              </a:rPr>
            </a:br>
            <a:r>
              <a:rPr lang="en-US" sz="1600" b="0" cap="none" dirty="0">
                <a:solidFill>
                  <a:schemeClr val="tx1"/>
                </a:solidFill>
                <a:latin typeface="+mj-lt"/>
                <a:ea typeface="Oswald Light" charset="0"/>
                <a:cs typeface="Oswald Light" charset="0"/>
              </a:rPr>
              <a:t>Boise ID 83702</a:t>
            </a:r>
            <a:endParaRPr lang="pl-PL" sz="1600" b="0" cap="none" dirty="0">
              <a:solidFill>
                <a:schemeClr val="tx1"/>
              </a:solidFill>
              <a:latin typeface="+mj-lt"/>
              <a:ea typeface="Oswald Light" charset="0"/>
              <a:cs typeface="Oswald Light" charset="0"/>
            </a:endParaRPr>
          </a:p>
        </p:txBody>
      </p:sp>
      <p:sp>
        <p:nvSpPr>
          <p:cNvPr id="16" name="TextBox 15"/>
          <p:cNvSpPr txBox="1"/>
          <p:nvPr/>
        </p:nvSpPr>
        <p:spPr>
          <a:xfrm flipH="1">
            <a:off x="5113320" y="5075390"/>
            <a:ext cx="1481511" cy="400945"/>
          </a:xfrm>
          <a:prstGeom prst="rect">
            <a:avLst/>
          </a:prstGeom>
          <a:ln w="12700">
            <a:miter lim="400000"/>
          </a:ln>
        </p:spPr>
        <p:txBody>
          <a:bodyPr wrap="square" lIns="90000" tIns="46800" rIns="90000" bIns="46800">
            <a:noAutofit/>
          </a:bodyPr>
          <a:lstStyle>
            <a:lvl1pPr lvl="0" algn="l" defTabSz="914400">
              <a:lnSpc>
                <a:spcPct val="140000"/>
              </a:lnSpc>
              <a:defRPr sz="1500" cap="all">
                <a:solidFill>
                  <a:schemeClr val="bg1"/>
                </a:solidFill>
                <a:latin typeface="Lato Black"/>
                <a:ea typeface="Lato Black"/>
                <a:cs typeface="Lato Black"/>
              </a:defRPr>
            </a:lvl1pPr>
          </a:lstStyle>
          <a:p>
            <a:r>
              <a:rPr lang="en-US" sz="1600" b="1" cap="none" dirty="0">
                <a:solidFill>
                  <a:schemeClr val="tx1"/>
                </a:solidFill>
                <a:latin typeface="+mj-lt"/>
                <a:ea typeface="Oswald Light" charset="0"/>
                <a:cs typeface="Oswald Light" charset="0"/>
              </a:rPr>
              <a:t>+1.876.123.4567</a:t>
            </a:r>
          </a:p>
        </p:txBody>
      </p:sp>
      <p:sp>
        <p:nvSpPr>
          <p:cNvPr id="17" name="TextBox 16"/>
          <p:cNvSpPr txBox="1"/>
          <p:nvPr/>
        </p:nvSpPr>
        <p:spPr>
          <a:xfrm flipH="1">
            <a:off x="5113319" y="5701067"/>
            <a:ext cx="1946241" cy="439224"/>
          </a:xfrm>
          <a:prstGeom prst="rect">
            <a:avLst/>
          </a:prstGeom>
          <a:ln w="12700">
            <a:miter lim="400000"/>
          </a:ln>
        </p:spPr>
        <p:txBody>
          <a:bodyPr wrap="square" lIns="90000" tIns="46800" rIns="90000" bIns="46800">
            <a:noAutofit/>
          </a:bodyPr>
          <a:lstStyle>
            <a:lvl1pPr lvl="0" algn="l" defTabSz="914400">
              <a:lnSpc>
                <a:spcPct val="140000"/>
              </a:lnSpc>
              <a:defRPr sz="1500" cap="all">
                <a:solidFill>
                  <a:schemeClr val="bg1"/>
                </a:solidFill>
                <a:latin typeface="Lato Black"/>
                <a:ea typeface="Lato Black"/>
                <a:cs typeface="Lato Black"/>
              </a:defRPr>
            </a:lvl1pPr>
          </a:lstStyle>
          <a:p>
            <a:r>
              <a:rPr lang="en-US" sz="1600" b="1" cap="none" dirty="0" err="1">
                <a:solidFill>
                  <a:schemeClr val="tx1"/>
                </a:solidFill>
                <a:latin typeface="+mj-lt"/>
                <a:ea typeface="Oswald Light" charset="0"/>
                <a:cs typeface="Oswald Light" charset="0"/>
              </a:rPr>
              <a:t>Facebook.com</a:t>
            </a:r>
            <a:r>
              <a:rPr lang="en-US" sz="1600" b="1" cap="none" dirty="0">
                <a:solidFill>
                  <a:schemeClr val="tx1"/>
                </a:solidFill>
                <a:latin typeface="+mj-lt"/>
                <a:ea typeface="Oswald Light" charset="0"/>
                <a:cs typeface="Oswald Light" charset="0"/>
              </a:rPr>
              <a:t>/company</a:t>
            </a:r>
          </a:p>
        </p:txBody>
      </p:sp>
      <p:sp>
        <p:nvSpPr>
          <p:cNvPr id="19" name="Title 4"/>
          <p:cNvSpPr>
            <a:spLocks noGrp="1"/>
          </p:cNvSpPr>
          <p:nvPr>
            <p:ph type="title" hasCustomPrompt="1"/>
          </p:nvPr>
        </p:nvSpPr>
        <p:spPr>
          <a:xfrm>
            <a:off x="4576387" y="1853523"/>
            <a:ext cx="4197052" cy="535531"/>
          </a:xfrm>
        </p:spPr>
        <p:txBody>
          <a:bodyPr/>
          <a:lstStyle>
            <a:lvl1pPr>
              <a:defRPr/>
            </a:lvl1pPr>
          </a:lstStyle>
          <a:p>
            <a:r>
              <a:rPr lang="en-US" dirty="0">
                <a:sym typeface="Yanone Kaffeesatz Bold"/>
              </a:rPr>
              <a:t>CONTACT ICOA</a:t>
            </a:r>
            <a:endParaRPr lang="en-US" dirty="0"/>
          </a:p>
        </p:txBody>
      </p:sp>
      <p:pic>
        <p:nvPicPr>
          <p:cNvPr id="20" name="Picture Placeholder 5"/>
          <p:cNvPicPr>
            <a:picLocks noChangeAspect="1"/>
          </p:cNvPicPr>
          <p:nvPr/>
        </p:nvPicPr>
        <p:blipFill>
          <a:blip r:embed="rId3">
            <a:extLst>
              <a:ext uri="{28A0092B-C50C-407E-A947-70E740481C1C}">
                <a14:useLocalDpi xmlns:a14="http://schemas.microsoft.com/office/drawing/2010/main" val="0"/>
              </a:ext>
            </a:extLst>
          </a:blip>
          <a:srcRect l="31130" r="31130"/>
          <a:stretch>
            <a:fillRect/>
          </a:stretch>
        </p:blipFill>
        <p:spPr>
          <a:xfrm>
            <a:off x="1283513" y="1868729"/>
            <a:ext cx="2130552" cy="3758184"/>
          </a:xfrm>
          <a:prstGeom prst="rect">
            <a:avLst/>
          </a:prstGeom>
        </p:spPr>
      </p:pic>
      <p:pic>
        <p:nvPicPr>
          <p:cNvPr id="3" name="Picture 2" descr="A close up of a logo&#10;&#10;Description generated with very high confidence">
            <a:extLst>
              <a:ext uri="{FF2B5EF4-FFF2-40B4-BE49-F238E27FC236}">
                <a16:creationId xmlns:a16="http://schemas.microsoft.com/office/drawing/2014/main" id="{740B27AD-CB87-41EE-9C32-4045EA738BFE}"/>
              </a:ext>
            </a:extLst>
          </p:cNvPr>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180819" y="4362185"/>
            <a:ext cx="731520" cy="731520"/>
          </a:xfrm>
          <a:prstGeom prst="rect">
            <a:avLst/>
          </a:prstGeom>
        </p:spPr>
      </p:pic>
      <p:pic>
        <p:nvPicPr>
          <p:cNvPr id="5" name="Picture 4" descr="A close up of a logo&#10;&#10;Description generated with very high confidence">
            <a:extLst>
              <a:ext uri="{FF2B5EF4-FFF2-40B4-BE49-F238E27FC236}">
                <a16:creationId xmlns:a16="http://schemas.microsoft.com/office/drawing/2014/main" id="{6733ED7A-9D55-4B3F-A0E1-15416EC32AEF}"/>
              </a:ext>
            </a:extLst>
          </p:cNvPr>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322889" y="4961914"/>
            <a:ext cx="731520" cy="731520"/>
          </a:xfrm>
          <a:prstGeom prst="rect">
            <a:avLst/>
          </a:prstGeom>
        </p:spPr>
      </p:pic>
      <p:pic>
        <p:nvPicPr>
          <p:cNvPr id="22" name="Picture 21">
            <a:extLst>
              <a:ext uri="{FF2B5EF4-FFF2-40B4-BE49-F238E27FC236}">
                <a16:creationId xmlns:a16="http://schemas.microsoft.com/office/drawing/2014/main" id="{11F81DEF-DD67-4C52-91C0-F2126CBBAD1C}"/>
              </a:ext>
            </a:extLst>
          </p:cNvPr>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772007" y="3022334"/>
            <a:ext cx="731520" cy="731520"/>
          </a:xfrm>
          <a:prstGeom prst="rect">
            <a:avLst/>
          </a:prstGeom>
        </p:spPr>
      </p:pic>
    </p:spTree>
    <p:custDataLst>
      <p:tags r:id="rId1"/>
    </p:custDataLst>
    <p:extLst>
      <p:ext uri="{BB962C8B-B14F-4D97-AF65-F5344CB8AC3E}">
        <p14:creationId xmlns:p14="http://schemas.microsoft.com/office/powerpoint/2010/main" val="32201993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Exit Course">
    <p:spTree>
      <p:nvGrpSpPr>
        <p:cNvPr id="1" name=""/>
        <p:cNvGrpSpPr/>
        <p:nvPr/>
      </p:nvGrpSpPr>
      <p:grpSpPr>
        <a:xfrm>
          <a:off x="0" y="0"/>
          <a:ext cx="0" cy="0"/>
          <a:chOff x="0" y="0"/>
          <a:chExt cx="0" cy="0"/>
        </a:xfrm>
      </p:grpSpPr>
      <p:sp>
        <p:nvSpPr>
          <p:cNvPr id="6" name="TextBox 5"/>
          <p:cNvSpPr txBox="1"/>
          <p:nvPr/>
        </p:nvSpPr>
        <p:spPr>
          <a:xfrm>
            <a:off x="3240322" y="3557905"/>
            <a:ext cx="5642421" cy="1079399"/>
          </a:xfrm>
          <a:prstGeom prst="rect">
            <a:avLst/>
          </a:prstGeom>
          <a:ln w="12700">
            <a:miter lim="400000"/>
          </a:ln>
        </p:spPr>
        <p:txBody>
          <a:bodyPr lIns="90000" tIns="46800" rIns="90000" bIns="46800">
            <a:noAutofit/>
          </a:bodyPr>
          <a:lstStyle>
            <a:lvl1pPr lvl="0" algn="just" defTabSz="914400">
              <a:lnSpc>
                <a:spcPct val="125000"/>
              </a:lnSpc>
              <a:defRPr sz="1200">
                <a:solidFill>
                  <a:schemeClr val="bg1"/>
                </a:solidFill>
                <a:latin typeface="Lato Regular"/>
                <a:ea typeface="Lato Regular"/>
                <a:cs typeface="Lato Regular"/>
              </a:defRPr>
            </a:lvl1pPr>
          </a:lstStyle>
          <a:p>
            <a:pPr algn="l">
              <a:lnSpc>
                <a:spcPct val="100000"/>
              </a:lnSpc>
            </a:pPr>
            <a:r>
              <a:rPr lang="en-US" sz="1600" dirty="0">
                <a:solidFill>
                  <a:schemeClr val="tx2"/>
                </a:solidFill>
                <a:latin typeface="+mn-lt"/>
                <a:ea typeface="Lato Light" charset="0"/>
                <a:cs typeface="Lato Light" charset="0"/>
                <a:sym typeface="Lato Regular"/>
              </a:rPr>
              <a:t>This section could be used as a call to action for the learners. What are the next steps that they should take? Are there reminders or parting thoughts that you should express here? </a:t>
            </a:r>
          </a:p>
        </p:txBody>
      </p:sp>
      <p:pic>
        <p:nvPicPr>
          <p:cNvPr id="7" name="Picture Placeholder 5"/>
          <p:cNvPicPr>
            <a:picLocks noChangeAspect="1"/>
          </p:cNvPicPr>
          <p:nvPr/>
        </p:nvPicPr>
        <p:blipFill>
          <a:blip r:embed="rId3" cstate="screen">
            <a:extLst>
              <a:ext uri="{28A0092B-C50C-407E-A947-70E740481C1C}">
                <a14:useLocalDpi xmlns:a14="http://schemas.microsoft.com/office/drawing/2010/main"/>
              </a:ext>
            </a:extLst>
          </a:blip>
          <a:srcRect l="9284" r="9284"/>
          <a:stretch>
            <a:fillRect/>
          </a:stretch>
        </p:blipFill>
        <p:spPr>
          <a:xfrm>
            <a:off x="1" y="2628900"/>
            <a:ext cx="2550694" cy="2351927"/>
          </a:xfrm>
          <a:prstGeom prst="rect">
            <a:avLst/>
          </a:prstGeom>
        </p:spPr>
      </p:pic>
      <p:sp>
        <p:nvSpPr>
          <p:cNvPr id="8" name="Title 2"/>
          <p:cNvSpPr>
            <a:spLocks noGrp="1"/>
          </p:cNvSpPr>
          <p:nvPr>
            <p:ph type="title"/>
          </p:nvPr>
        </p:nvSpPr>
        <p:spPr>
          <a:xfrm>
            <a:off x="3236976" y="2920058"/>
            <a:ext cx="5252116" cy="535531"/>
          </a:xfrm>
        </p:spPr>
        <p:txBody>
          <a:bodyPr/>
          <a:lstStyle/>
          <a:p>
            <a:r>
              <a:rPr lang="en-US"/>
              <a:t>Click to edit Master title style</a:t>
            </a:r>
            <a:endParaRPr lang="en-US" dirty="0"/>
          </a:p>
        </p:txBody>
      </p:sp>
      <p:sp>
        <p:nvSpPr>
          <p:cNvPr id="9" name="Rectangle 8"/>
          <p:cNvSpPr/>
          <p:nvPr/>
        </p:nvSpPr>
        <p:spPr>
          <a:xfrm>
            <a:off x="3340120" y="4714405"/>
            <a:ext cx="1811624" cy="432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200" dirty="0">
              <a:solidFill>
                <a:schemeClr val="bg1"/>
              </a:solidFill>
              <a:latin typeface="Lato Light" charset="0"/>
              <a:cs typeface="Lato Light" charset="0"/>
            </a:endParaRPr>
          </a:p>
        </p:txBody>
      </p:sp>
      <p:sp>
        <p:nvSpPr>
          <p:cNvPr id="10" name="Rectangle 9"/>
          <p:cNvSpPr/>
          <p:nvPr/>
        </p:nvSpPr>
        <p:spPr>
          <a:xfrm>
            <a:off x="5188029" y="4714405"/>
            <a:ext cx="1654872" cy="432000"/>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200" dirty="0">
              <a:solidFill>
                <a:schemeClr val="bg1"/>
              </a:solidFill>
              <a:latin typeface="Lato Light" charset="0"/>
              <a:cs typeface="Lato Light" charset="0"/>
            </a:endParaRPr>
          </a:p>
        </p:txBody>
      </p:sp>
      <p:sp>
        <p:nvSpPr>
          <p:cNvPr id="11" name="Text Placeholder 3"/>
          <p:cNvSpPr txBox="1">
            <a:spLocks/>
          </p:cNvSpPr>
          <p:nvPr/>
        </p:nvSpPr>
        <p:spPr>
          <a:xfrm>
            <a:off x="3565385" y="4760038"/>
            <a:ext cx="1361095" cy="340735"/>
          </a:xfrm>
          <a:prstGeom prst="rect">
            <a:avLst/>
          </a:prstGeom>
        </p:spPr>
        <p:txBody>
          <a:bodyPr lIns="90000" tIns="46800" rIns="90000" bIns="46800" anchor="ct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a:solidFill>
                  <a:schemeClr val="bg1"/>
                </a:solidFill>
                <a:ea typeface="Lato Light" charset="0"/>
                <a:cs typeface="Lato Light" charset="0"/>
              </a:rPr>
              <a:t>Restart</a:t>
            </a:r>
          </a:p>
        </p:txBody>
      </p:sp>
      <p:sp>
        <p:nvSpPr>
          <p:cNvPr id="12" name="Text Placeholder 3"/>
          <p:cNvSpPr txBox="1">
            <a:spLocks/>
          </p:cNvSpPr>
          <p:nvPr/>
        </p:nvSpPr>
        <p:spPr>
          <a:xfrm>
            <a:off x="5283945" y="4760038"/>
            <a:ext cx="1463040" cy="340735"/>
          </a:xfrm>
          <a:prstGeom prst="rect">
            <a:avLst/>
          </a:prstGeom>
        </p:spPr>
        <p:txBody>
          <a:bodyPr lIns="90000" tIns="46800" rIns="90000" bIns="46800" anchor="ct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a:solidFill>
                  <a:schemeClr val="bg1"/>
                </a:solidFill>
                <a:ea typeface="Lato Light" charset="0"/>
                <a:cs typeface="Lato Light" charset="0"/>
              </a:rPr>
              <a:t>Exit Course</a:t>
            </a:r>
          </a:p>
        </p:txBody>
      </p:sp>
      <p:sp>
        <p:nvSpPr>
          <p:cNvPr id="13" name="TextBox 12"/>
          <p:cNvSpPr txBox="1"/>
          <p:nvPr/>
        </p:nvSpPr>
        <p:spPr>
          <a:xfrm>
            <a:off x="3256224" y="2597468"/>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Tree>
    <p:custDataLst>
      <p:tags r:id="rId1"/>
    </p:custDataLst>
    <p:extLst>
      <p:ext uri="{BB962C8B-B14F-4D97-AF65-F5344CB8AC3E}">
        <p14:creationId xmlns:p14="http://schemas.microsoft.com/office/powerpoint/2010/main" val="106863841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Module or Unit title - Dark Blu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a:prstGeom prst="rect">
            <a:avLst/>
          </a:prstGeom>
        </p:spPr>
        <p:txBody>
          <a:bodyPr vert="horz"/>
          <a:lstStyle>
            <a:lvl1pPr marL="0" indent="0">
              <a:buNone/>
              <a:defRPr/>
            </a:lvl1pPr>
          </a:lstStyle>
          <a:p>
            <a:r>
              <a:rPr lang="en-US" dirty="0"/>
              <a:t>Click icon to add picture</a:t>
            </a:r>
          </a:p>
        </p:txBody>
      </p:sp>
      <p:sp>
        <p:nvSpPr>
          <p:cNvPr id="2" name="Title 1"/>
          <p:cNvSpPr>
            <a:spLocks noGrp="1"/>
          </p:cNvSpPr>
          <p:nvPr>
            <p:ph type="title"/>
          </p:nvPr>
        </p:nvSpPr>
        <p:spPr>
          <a:xfrm>
            <a:off x="402336" y="1716172"/>
            <a:ext cx="7886700" cy="536575"/>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9" name="Freeform 8"/>
          <p:cNvSpPr/>
          <p:nvPr userDrawn="1"/>
        </p:nvSpPr>
        <p:spPr>
          <a:xfrm>
            <a:off x="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tx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algn="ctr" defTabSz="584200" latinLnBrk="1" hangingPunct="0"/>
            <a:endParaRPr lang="en-US" sz="2400" dirty="0">
              <a:solidFill>
                <a:srgbClr val="FFFFFF"/>
              </a:solidFill>
              <a:sym typeface="Helvetica Light"/>
            </a:endParaRPr>
          </a:p>
        </p:txBody>
      </p:sp>
      <p:sp>
        <p:nvSpPr>
          <p:cNvPr id="10" name="Title 10"/>
          <p:cNvSpPr txBox="1">
            <a:spLocks/>
          </p:cNvSpPr>
          <p:nvPr userDrawn="1"/>
        </p:nvSpPr>
        <p:spPr>
          <a:xfrm>
            <a:off x="402336" y="1639972"/>
            <a:ext cx="7886700" cy="536575"/>
          </a:xfrm>
          <a:prstGeom prst="rect">
            <a:avLst/>
          </a:prstGeom>
        </p:spPr>
        <p:txBody>
          <a:bodyPr/>
          <a:lst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a:lstStyle>
          <a:p>
            <a:r>
              <a:rPr lang="en-US" sz="3600" dirty="0">
                <a:solidFill>
                  <a:srgbClr val="FFFFFF"/>
                </a:solidFill>
                <a:latin typeface="Calibri"/>
              </a:rPr>
              <a:t>WELCOME LAYOUT</a:t>
            </a:r>
          </a:p>
        </p:txBody>
      </p:sp>
      <p:sp>
        <p:nvSpPr>
          <p:cNvPr id="11" name="TextBox 10"/>
          <p:cNvSpPr txBox="1"/>
          <p:nvPr userDrawn="1"/>
        </p:nvSpPr>
        <p:spPr>
          <a:xfrm>
            <a:off x="414639" y="2133600"/>
            <a:ext cx="4565649" cy="710067"/>
          </a:xfrm>
          <a:prstGeom prst="rect">
            <a:avLst/>
          </a:prstGeom>
          <a:ln w="12700">
            <a:miter lim="400000"/>
          </a:ln>
        </p:spPr>
        <p:txBody>
          <a:bodyPr lIns="90000" tIns="46800" rIns="90000" bIns="46800">
            <a:no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800" dirty="0">
                <a:solidFill>
                  <a:srgbClr val="FFFFFF"/>
                </a:solidFill>
                <a:latin typeface="Calibri"/>
              </a:rPr>
              <a:t>Use to introduce a new module or unit. Use the Title layout to start a topic</a:t>
            </a:r>
          </a:p>
        </p:txBody>
      </p:sp>
    </p:spTree>
    <p:custDataLst>
      <p:tags r:id="rId1"/>
    </p:custDataLst>
    <p:extLst>
      <p:ext uri="{BB962C8B-B14F-4D97-AF65-F5344CB8AC3E}">
        <p14:creationId xmlns:p14="http://schemas.microsoft.com/office/powerpoint/2010/main" val="3449666567"/>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ICOA BLUE - Course Ti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a:prstGeom prst="rect">
            <a:avLst/>
          </a:prstGeom>
        </p:spPr>
        <p:txBody>
          <a:bodyPr vert="horz"/>
          <a:lstStyle>
            <a:lvl1pPr marL="0" indent="0">
              <a:buNone/>
              <a:defRPr/>
            </a:lvl1pPr>
          </a:lstStyle>
          <a:p>
            <a:r>
              <a:rPr lang="en-US" dirty="0"/>
              <a:t>Click icon to add picture</a:t>
            </a:r>
          </a:p>
        </p:txBody>
      </p:sp>
      <p:sp>
        <p:nvSpPr>
          <p:cNvPr id="2" name="Title 1"/>
          <p:cNvSpPr>
            <a:spLocks noGrp="1"/>
          </p:cNvSpPr>
          <p:nvPr>
            <p:ph type="title"/>
          </p:nvPr>
        </p:nvSpPr>
        <p:spPr>
          <a:xfrm>
            <a:off x="402336" y="1716172"/>
            <a:ext cx="7886700" cy="536575"/>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9" name="Freeform 8"/>
          <p:cNvSpPr/>
          <p:nvPr userDrawn="1"/>
        </p:nvSpPr>
        <p:spPr>
          <a:xfrm>
            <a:off x="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accent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sym typeface="Helvetica Light"/>
            </a:endParaRPr>
          </a:p>
        </p:txBody>
      </p:sp>
      <p:sp>
        <p:nvSpPr>
          <p:cNvPr id="11" name="TextBox 10"/>
          <p:cNvSpPr txBox="1"/>
          <p:nvPr userDrawn="1"/>
        </p:nvSpPr>
        <p:spPr>
          <a:xfrm>
            <a:off x="414639" y="2133600"/>
            <a:ext cx="4565649" cy="710067"/>
          </a:xfrm>
          <a:prstGeom prst="rect">
            <a:avLst/>
          </a:prstGeom>
          <a:ln w="12700">
            <a:miter lim="400000"/>
          </a:ln>
        </p:spPr>
        <p:txBody>
          <a:bodyPr lIns="90000" tIns="46800" rIns="90000" bIns="46800">
            <a:noAutofit/>
          </a:bodyPr>
          <a:lstStyle>
            <a:lvl1pPr lvl="0" algn="just" defTabSz="914400">
              <a:lnSpc>
                <a:spcPct val="125000"/>
              </a:lnSpc>
              <a:defRPr sz="1200">
                <a:latin typeface="Lato Light"/>
                <a:ea typeface="Lato Light"/>
                <a:cs typeface="Lato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a:endParaRPr>
          </a:p>
        </p:txBody>
      </p:sp>
      <p:sp>
        <p:nvSpPr>
          <p:cNvPr id="5" name="Text Placeholder 4">
            <a:extLst>
              <a:ext uri="{FF2B5EF4-FFF2-40B4-BE49-F238E27FC236}">
                <a16:creationId xmlns:a16="http://schemas.microsoft.com/office/drawing/2014/main" id="{F35C1A99-70A3-4025-9125-C7217C60A38E}"/>
              </a:ext>
            </a:extLst>
          </p:cNvPr>
          <p:cNvSpPr>
            <a:spLocks noGrp="1"/>
          </p:cNvSpPr>
          <p:nvPr>
            <p:ph type="body" sz="quarter" idx="11"/>
          </p:nvPr>
        </p:nvSpPr>
        <p:spPr>
          <a:xfrm>
            <a:off x="228600" y="1716088"/>
            <a:ext cx="4648200" cy="1408112"/>
          </a:xfrm>
          <a:prstGeom prst="rect">
            <a:avLst/>
          </a:prstGeom>
        </p:spPr>
        <p:txBody>
          <a:bodyPr/>
          <a:lstStyle>
            <a:lvl1pPr marL="0" indent="0" algn="ctr">
              <a:buNone/>
              <a:defRPr sz="3600" cap="small" baseline="0">
                <a:solidFill>
                  <a:schemeClr val="bg1"/>
                </a:solidFill>
                <a:latin typeface="+mj-lt"/>
              </a:defRPr>
            </a:lvl1pPr>
            <a:lvl2pPr>
              <a:defRPr>
                <a:solidFill>
                  <a:schemeClr val="bg1"/>
                </a:solidFill>
              </a:defRPr>
            </a:lvl2pPr>
            <a:lvl3pPr marL="914400" indent="0" algn="ctr">
              <a:buNone/>
              <a:defRPr sz="2400">
                <a:solidFill>
                  <a:schemeClr val="bg1"/>
                </a:solidFill>
              </a:defRPr>
            </a:lvl3pPr>
            <a:lvl4pPr>
              <a:defRPr>
                <a:solidFill>
                  <a:schemeClr val="bg1"/>
                </a:solidFill>
              </a:defRPr>
            </a:lvl4pPr>
            <a:lvl5pPr>
              <a:defRPr>
                <a:solidFill>
                  <a:schemeClr val="bg1"/>
                </a:solidFill>
              </a:defRPr>
            </a:lvl5pPr>
          </a:lstStyle>
          <a:p>
            <a:pPr lvl="0"/>
            <a:r>
              <a:rPr lang="en-US" dirty="0"/>
              <a:t>Edit Master text style</a:t>
            </a:r>
          </a:p>
          <a:p>
            <a:pPr lvl="0"/>
            <a:r>
              <a:rPr lang="en-US" dirty="0"/>
              <a:t>Second level</a:t>
            </a:r>
          </a:p>
        </p:txBody>
      </p:sp>
    </p:spTree>
    <p:custDataLst>
      <p:tags r:id="rId1"/>
    </p:custDataLst>
    <p:extLst>
      <p:ext uri="{BB962C8B-B14F-4D97-AF65-F5344CB8AC3E}">
        <p14:creationId xmlns:p14="http://schemas.microsoft.com/office/powerpoint/2010/main" val="1508167572"/>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ICOA BLUE - Learning Topic 1 TOC">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592CCE6-9741-4970-A8BE-EC65CE27DE11}"/>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415220" y="3555734"/>
            <a:ext cx="1168666" cy="1168666"/>
          </a:xfrm>
          <a:prstGeom prst="rect">
            <a:avLst/>
          </a:prstGeom>
        </p:spPr>
      </p:pic>
      <p:sp>
        <p:nvSpPr>
          <p:cNvPr id="17" name="Picture Placeholder 2"/>
          <p:cNvSpPr>
            <a:spLocks noGrp="1"/>
          </p:cNvSpPr>
          <p:nvPr>
            <p:ph type="pic" sz="quarter" idx="15" hasCustomPrompt="1"/>
          </p:nvPr>
        </p:nvSpPr>
        <p:spPr>
          <a:xfrm>
            <a:off x="6919593" y="4743000"/>
            <a:ext cx="964108" cy="591000"/>
          </a:xfrm>
          <a:prstGeom prst="roundRect">
            <a:avLst>
              <a:gd name="adj" fmla="val 7076"/>
            </a:avLst>
          </a:prstGeom>
        </p:spPr>
        <p:txBody>
          <a:bodyPr/>
          <a:lstStyle>
            <a:lvl1pPr marL="0" indent="0" algn="ctr">
              <a:buNone/>
              <a:defRPr sz="2800"/>
            </a:lvl1pPr>
          </a:lstStyle>
          <a:p>
            <a:r>
              <a:rPr lang="en-US" dirty="0"/>
              <a:t>How</a:t>
            </a:r>
          </a:p>
        </p:txBody>
      </p:sp>
      <p:sp>
        <p:nvSpPr>
          <p:cNvPr id="15" name="Picture Placeholder 2"/>
          <p:cNvSpPr>
            <a:spLocks noGrp="1"/>
          </p:cNvSpPr>
          <p:nvPr>
            <p:ph type="pic" sz="quarter" idx="13" hasCustomPrompt="1"/>
          </p:nvPr>
        </p:nvSpPr>
        <p:spPr>
          <a:xfrm>
            <a:off x="5100630" y="4743000"/>
            <a:ext cx="1285983" cy="438600"/>
          </a:xfrm>
          <a:prstGeom prst="roundRect">
            <a:avLst>
              <a:gd name="adj" fmla="val 5736"/>
            </a:avLst>
          </a:prstGeom>
        </p:spPr>
        <p:txBody>
          <a:bodyPr/>
          <a:lstStyle>
            <a:lvl1pPr marL="0" indent="0" algn="ctr">
              <a:buNone/>
              <a:defRPr sz="2800"/>
            </a:lvl1pPr>
          </a:lstStyle>
          <a:p>
            <a:r>
              <a:rPr lang="en-US" dirty="0"/>
              <a:t>When</a:t>
            </a:r>
          </a:p>
        </p:txBody>
      </p:sp>
      <p:sp>
        <p:nvSpPr>
          <p:cNvPr id="14" name="Picture Placeholder 2"/>
          <p:cNvSpPr>
            <a:spLocks noGrp="1"/>
          </p:cNvSpPr>
          <p:nvPr>
            <p:ph type="pic" sz="quarter" idx="12" hasCustomPrompt="1"/>
          </p:nvPr>
        </p:nvSpPr>
        <p:spPr>
          <a:xfrm>
            <a:off x="3269819" y="4666800"/>
            <a:ext cx="1126695" cy="438600"/>
          </a:xfrm>
          <a:prstGeom prst="roundRect">
            <a:avLst>
              <a:gd name="adj" fmla="val 6412"/>
            </a:avLst>
          </a:prstGeom>
        </p:spPr>
        <p:txBody>
          <a:bodyPr/>
          <a:lstStyle>
            <a:lvl1pPr marL="0" indent="0" algn="ctr">
              <a:buNone/>
              <a:defRPr sz="2800"/>
            </a:lvl1pPr>
          </a:lstStyle>
          <a:p>
            <a:r>
              <a:rPr lang="en-US" dirty="0"/>
              <a:t>What</a:t>
            </a:r>
          </a:p>
        </p:txBody>
      </p:sp>
      <p:sp>
        <p:nvSpPr>
          <p:cNvPr id="13" name="Picture Placeholder 2"/>
          <p:cNvSpPr>
            <a:spLocks noGrp="1"/>
          </p:cNvSpPr>
          <p:nvPr>
            <p:ph type="pic" sz="quarter" idx="11" hasCustomPrompt="1"/>
          </p:nvPr>
        </p:nvSpPr>
        <p:spPr>
          <a:xfrm>
            <a:off x="1434612" y="4666800"/>
            <a:ext cx="1129883" cy="684000"/>
          </a:xfrm>
          <a:prstGeom prst="roundRect">
            <a:avLst>
              <a:gd name="adj" fmla="val 7303"/>
            </a:avLst>
          </a:prstGeom>
        </p:spPr>
        <p:txBody>
          <a:bodyPr/>
          <a:lstStyle>
            <a:lvl1pPr marL="0" indent="0" algn="ctr">
              <a:buNone/>
              <a:defRPr sz="2800"/>
            </a:lvl1pPr>
          </a:lstStyle>
          <a:p>
            <a:r>
              <a:rPr lang="en-US" dirty="0"/>
              <a:t>Why</a:t>
            </a:r>
          </a:p>
        </p:txBody>
      </p:sp>
      <p:sp>
        <p:nvSpPr>
          <p:cNvPr id="3" name="Picture Placeholder 2"/>
          <p:cNvSpPr>
            <a:spLocks noGrp="1"/>
          </p:cNvSpPr>
          <p:nvPr>
            <p:ph type="pic" sz="quarter" idx="10" hasCustomPrompt="1"/>
          </p:nvPr>
        </p:nvSpPr>
        <p:spPr>
          <a:xfrm>
            <a:off x="586197" y="1843346"/>
            <a:ext cx="1604962" cy="1258888"/>
          </a:xfrm>
          <a:prstGeom prst="roundRect">
            <a:avLst>
              <a:gd name="adj" fmla="val 6859"/>
            </a:avLst>
          </a:prstGeom>
        </p:spPr>
        <p:txBody>
          <a:bodyPr/>
          <a:lstStyle>
            <a:lvl1pPr marL="0" indent="0">
              <a:buNone/>
              <a:defRPr sz="2800"/>
            </a:lvl1pPr>
          </a:lstStyle>
          <a:p>
            <a:r>
              <a:rPr lang="en-US" dirty="0"/>
              <a:t>Objective</a:t>
            </a:r>
          </a:p>
        </p:txBody>
      </p:sp>
      <p:sp>
        <p:nvSpPr>
          <p:cNvPr id="10"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Click to edit Master title style</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159288" y="3581400"/>
            <a:ext cx="1168666" cy="1168666"/>
          </a:xfrm>
          <a:prstGeom prst="rect">
            <a:avLst/>
          </a:prstGeom>
        </p:spPr>
      </p:pic>
      <p:pic>
        <p:nvPicPr>
          <p:cNvPr id="11" name="Picture 10">
            <a:extLst>
              <a:ext uri="{FF2B5EF4-FFF2-40B4-BE49-F238E27FC236}">
                <a16:creationId xmlns:a16="http://schemas.microsoft.com/office/drawing/2014/main" id="{D2F9C4E0-D5D4-4B90-8E9E-F20DD3E32BB2}"/>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260334" y="1524000"/>
            <a:ext cx="1168666" cy="1168666"/>
          </a:xfrm>
          <a:prstGeom prst="rect">
            <a:avLst/>
          </a:prstGeom>
        </p:spPr>
      </p:pic>
      <p:pic>
        <p:nvPicPr>
          <p:cNvPr id="12" name="Picture 11">
            <a:extLst>
              <a:ext uri="{FF2B5EF4-FFF2-40B4-BE49-F238E27FC236}">
                <a16:creationId xmlns:a16="http://schemas.microsoft.com/office/drawing/2014/main" id="{A23645A4-2D30-40DC-9937-E211E5751716}"/>
              </a:ext>
            </a:extLst>
          </p:cNvPr>
          <p:cNvPicPr>
            <a:picLocks noChangeAspect="1"/>
          </p:cNvPicPr>
          <p:nvPr userDrawn="1"/>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817314" y="3581400"/>
            <a:ext cx="1168666" cy="1168666"/>
          </a:xfrm>
          <a:prstGeom prst="rect">
            <a:avLst/>
          </a:prstGeom>
        </p:spPr>
      </p:pic>
      <p:pic>
        <p:nvPicPr>
          <p:cNvPr id="19" name="Picture 18">
            <a:extLst>
              <a:ext uri="{FF2B5EF4-FFF2-40B4-BE49-F238E27FC236}">
                <a16:creationId xmlns:a16="http://schemas.microsoft.com/office/drawing/2014/main" id="{8CC1B927-96E7-490E-ADD1-0496B00FE268}"/>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248833" y="3505200"/>
            <a:ext cx="1168666" cy="1168666"/>
          </a:xfrm>
          <a:prstGeom prst="rect">
            <a:avLst/>
          </a:prstGeom>
        </p:spPr>
      </p:pic>
    </p:spTree>
    <p:custDataLst>
      <p:tags r:id="rId1"/>
    </p:custDataLst>
    <p:extLst>
      <p:ext uri="{BB962C8B-B14F-4D97-AF65-F5344CB8AC3E}">
        <p14:creationId xmlns:p14="http://schemas.microsoft.com/office/powerpoint/2010/main" val="1590533368"/>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ICOA BLUE - Learning Topic 1 TOC wo/OBJ">
    <p:spTree>
      <p:nvGrpSpPr>
        <p:cNvPr id="1" name=""/>
        <p:cNvGrpSpPr/>
        <p:nvPr/>
      </p:nvGrpSpPr>
      <p:grpSpPr>
        <a:xfrm>
          <a:off x="0" y="0"/>
          <a:ext cx="0" cy="0"/>
          <a:chOff x="0" y="0"/>
          <a:chExt cx="0" cy="0"/>
        </a:xfrm>
      </p:grpSpPr>
      <p:pic>
        <p:nvPicPr>
          <p:cNvPr id="23" name="Icon - Sum It Up">
            <a:extLst>
              <a:ext uri="{FF2B5EF4-FFF2-40B4-BE49-F238E27FC236}">
                <a16:creationId xmlns:a16="http://schemas.microsoft.com/office/drawing/2014/main" id="{575DD0EE-3A04-4CD3-A00A-B3454AB03661}"/>
              </a:ext>
            </a:extLst>
          </p:cNvPr>
          <p:cNvPicPr>
            <a:picLocks noChangeAspect="1"/>
          </p:cNvPicPr>
          <p:nvPr userDrawn="1"/>
        </p:nvPicPr>
        <p:blipFill>
          <a:blip r:embed="rId3"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917934" y="3217984"/>
            <a:ext cx="1168666" cy="1168666"/>
          </a:xfrm>
          <a:prstGeom prst="ellipse">
            <a:avLst/>
          </a:prstGeom>
          <a:ln w="9525">
            <a:solidFill>
              <a:schemeClr val="accent4">
                <a:lumMod val="75000"/>
              </a:schemeClr>
            </a:solidFill>
          </a:ln>
          <a:effectLst>
            <a:outerShdw blurRad="50800" dist="38100" dir="2700000" algn="tl" rotWithShape="0">
              <a:prstClr val="black">
                <a:alpha val="40000"/>
              </a:prstClr>
            </a:outerShdw>
          </a:effectLst>
        </p:spPr>
      </p:pic>
      <p:pic>
        <p:nvPicPr>
          <p:cNvPr id="24" name="Icon - Toolkit">
            <a:extLst>
              <a:ext uri="{FF2B5EF4-FFF2-40B4-BE49-F238E27FC236}">
                <a16:creationId xmlns:a16="http://schemas.microsoft.com/office/drawing/2014/main" id="{00EA1877-C292-4072-8390-A8C027F0D499}"/>
              </a:ext>
            </a:extLst>
          </p:cNvPr>
          <p:cNvPicPr>
            <a:picLocks noChangeAspect="1"/>
          </p:cNvPicPr>
          <p:nvPr userDrawn="1"/>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908534" y="4648200"/>
            <a:ext cx="1168666" cy="1001713"/>
          </a:xfrm>
          <a:prstGeom prst="ellipse">
            <a:avLst/>
          </a:prstGeom>
          <a:ln w="9525">
            <a:solidFill>
              <a:schemeClr val="accent4">
                <a:lumMod val="75000"/>
              </a:schemeClr>
            </a:solidFill>
          </a:ln>
          <a:effectLst>
            <a:outerShdw blurRad="50800" dist="38100" dir="2700000" algn="tl" rotWithShape="0">
              <a:prstClr val="black">
                <a:alpha val="40000"/>
              </a:prstClr>
            </a:outerShdw>
          </a:effectLst>
        </p:spPr>
      </p:pic>
      <p:pic>
        <p:nvPicPr>
          <p:cNvPr id="25" name="Icon - Why">
            <a:extLst>
              <a:ext uri="{FF2B5EF4-FFF2-40B4-BE49-F238E27FC236}">
                <a16:creationId xmlns:a16="http://schemas.microsoft.com/office/drawing/2014/main" id="{D592CCE6-9741-4970-A8BE-EC65CE27DE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57200" y="1600200"/>
            <a:ext cx="1168666" cy="1168666"/>
          </a:xfrm>
          <a:prstGeom prst="rect">
            <a:avLst/>
          </a:prstGeom>
          <a:ln w="9525">
            <a:noFill/>
          </a:ln>
          <a:effectLst>
            <a:outerShdw blurRad="50800" dist="38100" dir="2700000" algn="tl" rotWithShape="0">
              <a:prstClr val="black">
                <a:alpha val="40000"/>
              </a:prstClr>
            </a:outerShdw>
          </a:effectLst>
        </p:spPr>
      </p:pic>
      <p:sp>
        <p:nvSpPr>
          <p:cNvPr id="26" name="Text - How">
            <a:extLst>
              <a:ext uri="{FF2B5EF4-FFF2-40B4-BE49-F238E27FC236}">
                <a16:creationId xmlns:a16="http://schemas.microsoft.com/office/drawing/2014/main" id="{065C0362-7911-4EB0-ABF4-FB634B49E771}"/>
              </a:ext>
            </a:extLst>
          </p:cNvPr>
          <p:cNvSpPr>
            <a:spLocks noGrp="1"/>
          </p:cNvSpPr>
          <p:nvPr userDrawn="1"/>
        </p:nvSpPr>
        <p:spPr>
          <a:xfrm>
            <a:off x="4800600" y="3276600"/>
            <a:ext cx="964108"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How</a:t>
            </a:r>
          </a:p>
        </p:txBody>
      </p:sp>
      <p:sp>
        <p:nvSpPr>
          <p:cNvPr id="27" name="Text - When">
            <a:extLst>
              <a:ext uri="{FF2B5EF4-FFF2-40B4-BE49-F238E27FC236}">
                <a16:creationId xmlns:a16="http://schemas.microsoft.com/office/drawing/2014/main" id="{00870CB1-7DEA-42F5-BF86-F9B5125CEC08}"/>
              </a:ext>
            </a:extLst>
          </p:cNvPr>
          <p:cNvSpPr>
            <a:spLocks noGrp="1"/>
          </p:cNvSpPr>
          <p:nvPr userDrawn="1"/>
        </p:nvSpPr>
        <p:spPr>
          <a:xfrm>
            <a:off x="3048000" y="3523800"/>
            <a:ext cx="1285983" cy="438600"/>
          </a:xfrm>
          <a:prstGeom prst="roundRect">
            <a:avLst>
              <a:gd name="adj" fmla="val 5736"/>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When</a:t>
            </a:r>
          </a:p>
        </p:txBody>
      </p:sp>
      <p:sp>
        <p:nvSpPr>
          <p:cNvPr id="28" name="Text - What">
            <a:extLst>
              <a:ext uri="{FF2B5EF4-FFF2-40B4-BE49-F238E27FC236}">
                <a16:creationId xmlns:a16="http://schemas.microsoft.com/office/drawing/2014/main" id="{E7327007-CD11-42A0-8B02-D3C490E8EE5D}"/>
              </a:ext>
            </a:extLst>
          </p:cNvPr>
          <p:cNvSpPr>
            <a:spLocks noGrp="1"/>
          </p:cNvSpPr>
          <p:nvPr userDrawn="1"/>
        </p:nvSpPr>
        <p:spPr>
          <a:xfrm>
            <a:off x="1524000" y="3663654"/>
            <a:ext cx="1126695" cy="438600"/>
          </a:xfrm>
          <a:prstGeom prst="roundRect">
            <a:avLst>
              <a:gd name="adj" fmla="val 6412"/>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What</a:t>
            </a:r>
          </a:p>
        </p:txBody>
      </p:sp>
      <p:sp>
        <p:nvSpPr>
          <p:cNvPr id="29" name="Text - Why">
            <a:extLst>
              <a:ext uri="{FF2B5EF4-FFF2-40B4-BE49-F238E27FC236}">
                <a16:creationId xmlns:a16="http://schemas.microsoft.com/office/drawing/2014/main" id="{F828B2B8-C4AC-4FFA-94E9-B2E4DED9FFEB}"/>
              </a:ext>
            </a:extLst>
          </p:cNvPr>
          <p:cNvSpPr>
            <a:spLocks noGrp="1"/>
          </p:cNvSpPr>
          <p:nvPr userDrawn="1"/>
        </p:nvSpPr>
        <p:spPr>
          <a:xfrm>
            <a:off x="381000" y="2727416"/>
            <a:ext cx="1129883" cy="684000"/>
          </a:xfrm>
          <a:prstGeom prst="roundRect">
            <a:avLst>
              <a:gd name="adj" fmla="val 7303"/>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Why</a:t>
            </a:r>
          </a:p>
        </p:txBody>
      </p:sp>
      <p:pic>
        <p:nvPicPr>
          <p:cNvPr id="31" name="ICON - When">
            <a:extLst>
              <a:ext uri="{FF2B5EF4-FFF2-40B4-BE49-F238E27FC236}">
                <a16:creationId xmlns:a16="http://schemas.microsoft.com/office/drawing/2014/main" id="{F75662BD-DDD2-46B7-9B5C-348C684B0B6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165317" y="2406160"/>
            <a:ext cx="1168666" cy="1168666"/>
          </a:xfrm>
          <a:prstGeom prst="rect">
            <a:avLst/>
          </a:prstGeom>
          <a:ln w="9525">
            <a:noFill/>
          </a:ln>
          <a:effectLst>
            <a:outerShdw blurRad="50800" dist="38100" dir="2700000" algn="tl" rotWithShape="0">
              <a:prstClr val="black">
                <a:alpha val="40000"/>
              </a:prstClr>
            </a:outerShdw>
          </a:effectLst>
        </p:spPr>
      </p:pic>
      <p:pic>
        <p:nvPicPr>
          <p:cNvPr id="32" name="Icon - How">
            <a:extLst>
              <a:ext uri="{FF2B5EF4-FFF2-40B4-BE49-F238E27FC236}">
                <a16:creationId xmlns:a16="http://schemas.microsoft.com/office/drawing/2014/main" id="{A23645A4-2D30-40DC-9937-E211E575171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724400" y="2163730"/>
            <a:ext cx="1168666" cy="1168666"/>
          </a:xfrm>
          <a:prstGeom prst="rect">
            <a:avLst/>
          </a:prstGeom>
          <a:ln w="9525">
            <a:noFill/>
          </a:ln>
          <a:effectLst>
            <a:outerShdw blurRad="50800" dist="38100" dir="2700000" algn="tl" rotWithShape="0">
              <a:prstClr val="black">
                <a:alpha val="40000"/>
              </a:prstClr>
            </a:outerShdw>
          </a:effectLst>
        </p:spPr>
      </p:pic>
      <p:pic>
        <p:nvPicPr>
          <p:cNvPr id="33" name="Icon - What">
            <a:extLst>
              <a:ext uri="{FF2B5EF4-FFF2-40B4-BE49-F238E27FC236}">
                <a16:creationId xmlns:a16="http://schemas.microsoft.com/office/drawing/2014/main" id="{8CC1B927-96E7-490E-ADD1-0496B00FE26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83895" y="2533200"/>
            <a:ext cx="1168666" cy="1168666"/>
          </a:xfrm>
          <a:prstGeom prst="rect">
            <a:avLst/>
          </a:prstGeom>
          <a:ln w="9525">
            <a:noFill/>
          </a:ln>
          <a:effectLst>
            <a:outerShdw blurRad="50800" dist="38100" dir="2700000" algn="tl" rotWithShape="0">
              <a:prstClr val="black">
                <a:alpha val="40000"/>
              </a:prstClr>
            </a:outerShdw>
          </a:effectLst>
        </p:spPr>
      </p:pic>
      <p:pic>
        <p:nvPicPr>
          <p:cNvPr id="34" name="ICOA Logo">
            <a:extLst>
              <a:ext uri="{FF2B5EF4-FFF2-40B4-BE49-F238E27FC236}">
                <a16:creationId xmlns:a16="http://schemas.microsoft.com/office/drawing/2014/main" id="{0BEEE5E4-61ED-4FEB-9889-F9D121024AB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58000" y="6142070"/>
            <a:ext cx="1877190" cy="715930"/>
          </a:xfrm>
          <a:prstGeom prst="rect">
            <a:avLst/>
          </a:prstGeom>
        </p:spPr>
      </p:pic>
      <p:sp>
        <p:nvSpPr>
          <p:cNvPr id="35" name="Footer - Course Title" descr="ICOA Logo with a horizontal skeleton key and a sihouette of the state of Idaho overlaying the key's handle at the left end. Text reading &quot;Idaho Commission on Aging&quot; is located below the blade of the key.">
            <a:extLst>
              <a:ext uri="{FF2B5EF4-FFF2-40B4-BE49-F238E27FC236}">
                <a16:creationId xmlns:a16="http://schemas.microsoft.com/office/drawing/2014/main" id="{B2087020-59D2-4555-BAF0-3EE8C5490810}"/>
              </a:ext>
            </a:extLst>
          </p:cNvPr>
          <p:cNvSpPr>
            <a:spLocks noGrp="1"/>
          </p:cNvSpPr>
          <p:nvPr userDrawn="1"/>
        </p:nvSpPr>
        <p:spPr>
          <a:xfrm>
            <a:off x="304800" y="646274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Meal Site Coordinator</a:t>
            </a:r>
          </a:p>
        </p:txBody>
      </p:sp>
      <p:sp>
        <p:nvSpPr>
          <p:cNvPr id="36" name="Text - Toolkit">
            <a:extLst>
              <a:ext uri="{FF2B5EF4-FFF2-40B4-BE49-F238E27FC236}">
                <a16:creationId xmlns:a16="http://schemas.microsoft.com/office/drawing/2014/main" id="{3CEDE660-D50E-4B46-A52B-6C4D99A81CEA}"/>
              </a:ext>
            </a:extLst>
          </p:cNvPr>
          <p:cNvSpPr>
            <a:spLocks noGrp="1"/>
          </p:cNvSpPr>
          <p:nvPr userDrawn="1"/>
        </p:nvSpPr>
        <p:spPr>
          <a:xfrm>
            <a:off x="5858608" y="4340662"/>
            <a:ext cx="1219200"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Toolkit</a:t>
            </a:r>
          </a:p>
        </p:txBody>
      </p:sp>
      <p:sp>
        <p:nvSpPr>
          <p:cNvPr id="37" name="Text - Sum It Up">
            <a:extLst>
              <a:ext uri="{FF2B5EF4-FFF2-40B4-BE49-F238E27FC236}">
                <a16:creationId xmlns:a16="http://schemas.microsoft.com/office/drawing/2014/main" id="{3B04FC67-2831-4257-8A5D-4FA7C542319F}"/>
              </a:ext>
            </a:extLst>
          </p:cNvPr>
          <p:cNvSpPr>
            <a:spLocks noGrp="1"/>
          </p:cNvSpPr>
          <p:nvPr userDrawn="1"/>
        </p:nvSpPr>
        <p:spPr>
          <a:xfrm>
            <a:off x="6248400" y="5566928"/>
            <a:ext cx="2438401"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Summing It Up</a:t>
            </a:r>
          </a:p>
        </p:txBody>
      </p:sp>
      <p:grpSp>
        <p:nvGrpSpPr>
          <p:cNvPr id="38" name="Group 37">
            <a:extLst>
              <a:ext uri="{FF2B5EF4-FFF2-40B4-BE49-F238E27FC236}">
                <a16:creationId xmlns:a16="http://schemas.microsoft.com/office/drawing/2014/main" id="{32C542C8-F577-482B-BD33-6C0712E05669}"/>
              </a:ext>
            </a:extLst>
          </p:cNvPr>
          <p:cNvGrpSpPr/>
          <p:nvPr userDrawn="1"/>
        </p:nvGrpSpPr>
        <p:grpSpPr>
          <a:xfrm>
            <a:off x="0" y="1411806"/>
            <a:ext cx="9144000" cy="82064"/>
            <a:chOff x="0" y="1441936"/>
            <a:chExt cx="9144000" cy="82064"/>
          </a:xfrm>
        </p:grpSpPr>
        <p:grpSp>
          <p:nvGrpSpPr>
            <p:cNvPr id="40" name="Group 39">
              <a:extLst>
                <a:ext uri="{FF2B5EF4-FFF2-40B4-BE49-F238E27FC236}">
                  <a16:creationId xmlns:a16="http://schemas.microsoft.com/office/drawing/2014/main" id="{844365F2-E5FF-41CB-8E16-0FCD99C195D9}"/>
                </a:ext>
                <a:ext uri="{C183D7F6-B498-43B3-948B-1728B52AA6E4}">
                  <adec:decorative xmlns:adec="http://schemas.microsoft.com/office/drawing/2017/decorative" val="1"/>
                </a:ext>
              </a:extLst>
            </p:cNvPr>
            <p:cNvGrpSpPr/>
            <p:nvPr userDrawn="1"/>
          </p:nvGrpSpPr>
          <p:grpSpPr>
            <a:xfrm>
              <a:off x="0" y="1441936"/>
              <a:ext cx="9144000" cy="38982"/>
              <a:chOff x="-76200" y="1321776"/>
              <a:chExt cx="9372600" cy="38982"/>
            </a:xfrm>
          </p:grpSpPr>
          <p:cxnSp>
            <p:nvCxnSpPr>
              <p:cNvPr id="42" name="Straight Connector 41">
                <a:extLst>
                  <a:ext uri="{FF2B5EF4-FFF2-40B4-BE49-F238E27FC236}">
                    <a16:creationId xmlns:a16="http://schemas.microsoft.com/office/drawing/2014/main" id="{27C4D335-10F1-4F95-82FC-1CB920F1D3A0}"/>
                  </a:ext>
                </a:extLst>
              </p:cNvPr>
              <p:cNvCxnSpPr/>
              <p:nvPr userDrawn="1"/>
            </p:nvCxnSpPr>
            <p:spPr>
              <a:xfrm>
                <a:off x="-76200" y="1360758"/>
                <a:ext cx="9372600" cy="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2162957-EE3E-4BCF-B29A-24062E17200C}"/>
                  </a:ext>
                </a:extLst>
              </p:cNvPr>
              <p:cNvCxnSpPr/>
              <p:nvPr userDrawn="1"/>
            </p:nvCxnSpPr>
            <p:spPr>
              <a:xfrm>
                <a:off x="-76200" y="1321776"/>
                <a:ext cx="93726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A14A0655-5175-4F41-864F-6E3E3C470B67}"/>
                </a:ext>
              </a:extLst>
            </p:cNvPr>
            <p:cNvCxnSpPr/>
            <p:nvPr userDrawn="1"/>
          </p:nvCxnSpPr>
          <p:spPr>
            <a:xfrm>
              <a:off x="0" y="1524000"/>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084715D9-B706-4A93-9848-6E94B94FF497}"/>
              </a:ext>
            </a:extLst>
          </p:cNvPr>
          <p:cNvCxnSpPr/>
          <p:nvPr userDrawn="1"/>
        </p:nvCxnSpPr>
        <p:spPr>
          <a:xfrm>
            <a:off x="-76200" y="6827870"/>
            <a:ext cx="9326880" cy="0"/>
          </a:xfrm>
          <a:prstGeom prst="line">
            <a:avLst/>
          </a:prstGeom>
          <a:ln w="190500">
            <a:solidFill>
              <a:schemeClr val="accent4"/>
            </a:solidFill>
          </a:ln>
          <a:effectLst>
            <a:softEdge rad="31750"/>
          </a:effectLst>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20F12A9A-5AE4-4A8F-97A4-FDE2830B75A0}"/>
              </a:ext>
            </a:extLst>
          </p:cNvPr>
          <p:cNvSpPr>
            <a:spLocks noGrp="1"/>
          </p:cNvSpPr>
          <p:nvPr>
            <p:ph type="title"/>
          </p:nvPr>
        </p:nvSpPr>
        <p:spPr>
          <a:xfrm>
            <a:off x="381000" y="228600"/>
            <a:ext cx="8534400" cy="1143000"/>
          </a:xfrm>
        </p:spPr>
        <p:txBody>
          <a:bodyPr anchor="b"/>
          <a:lstStyle/>
          <a:p>
            <a:r>
              <a:rPr lang="en-US" dirty="0"/>
              <a:t>Click to edit Master title style</a:t>
            </a:r>
          </a:p>
        </p:txBody>
      </p:sp>
    </p:spTree>
    <p:custDataLst>
      <p:tags r:id="rId1"/>
    </p:custDataLst>
    <p:extLst>
      <p:ext uri="{BB962C8B-B14F-4D97-AF65-F5344CB8AC3E}">
        <p14:creationId xmlns:p14="http://schemas.microsoft.com/office/powerpoint/2010/main" val="2349922429"/>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ICOA BLUE - Learning Topic 1 TOC w/OBJ &amp; Who">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592CCE6-9741-4970-A8BE-EC65CE27DE11}"/>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955779" y="3555734"/>
            <a:ext cx="1168666" cy="1168666"/>
          </a:xfrm>
          <a:prstGeom prst="rect">
            <a:avLst/>
          </a:prstGeom>
        </p:spPr>
      </p:pic>
      <p:sp>
        <p:nvSpPr>
          <p:cNvPr id="17" name="Picture Placeholder 2"/>
          <p:cNvSpPr>
            <a:spLocks noGrp="1"/>
          </p:cNvSpPr>
          <p:nvPr>
            <p:ph type="pic" sz="quarter" idx="15" hasCustomPrompt="1"/>
          </p:nvPr>
        </p:nvSpPr>
        <p:spPr>
          <a:xfrm>
            <a:off x="6884492" y="4743000"/>
            <a:ext cx="964108" cy="591000"/>
          </a:xfrm>
          <a:prstGeom prst="roundRect">
            <a:avLst>
              <a:gd name="adj" fmla="val 7076"/>
            </a:avLst>
          </a:prstGeom>
        </p:spPr>
        <p:txBody>
          <a:bodyPr/>
          <a:lstStyle>
            <a:lvl1pPr marL="0" indent="0" algn="ctr">
              <a:buNone/>
              <a:defRPr sz="2800"/>
            </a:lvl1pPr>
          </a:lstStyle>
          <a:p>
            <a:r>
              <a:rPr lang="en-US" dirty="0"/>
              <a:t>How</a:t>
            </a:r>
          </a:p>
        </p:txBody>
      </p:sp>
      <p:sp>
        <p:nvSpPr>
          <p:cNvPr id="15" name="Picture Placeholder 2"/>
          <p:cNvSpPr>
            <a:spLocks noGrp="1"/>
          </p:cNvSpPr>
          <p:nvPr>
            <p:ph type="pic" sz="quarter" idx="13" hasCustomPrompt="1"/>
          </p:nvPr>
        </p:nvSpPr>
        <p:spPr>
          <a:xfrm>
            <a:off x="3743217" y="4743000"/>
            <a:ext cx="1285983" cy="438600"/>
          </a:xfrm>
          <a:prstGeom prst="roundRect">
            <a:avLst>
              <a:gd name="adj" fmla="val 5736"/>
            </a:avLst>
          </a:prstGeom>
        </p:spPr>
        <p:txBody>
          <a:bodyPr/>
          <a:lstStyle>
            <a:lvl1pPr marL="0" indent="0" algn="ctr">
              <a:buNone/>
              <a:defRPr sz="2800"/>
            </a:lvl1pPr>
          </a:lstStyle>
          <a:p>
            <a:r>
              <a:rPr lang="en-US" dirty="0"/>
              <a:t>When</a:t>
            </a:r>
          </a:p>
        </p:txBody>
      </p:sp>
      <p:sp>
        <p:nvSpPr>
          <p:cNvPr id="14" name="Picture Placeholder 2"/>
          <p:cNvSpPr>
            <a:spLocks noGrp="1"/>
          </p:cNvSpPr>
          <p:nvPr>
            <p:ph type="pic" sz="quarter" idx="12" hasCustomPrompt="1"/>
          </p:nvPr>
        </p:nvSpPr>
        <p:spPr>
          <a:xfrm>
            <a:off x="2378505" y="4666800"/>
            <a:ext cx="1126695" cy="438600"/>
          </a:xfrm>
          <a:prstGeom prst="roundRect">
            <a:avLst>
              <a:gd name="adj" fmla="val 6412"/>
            </a:avLst>
          </a:prstGeom>
        </p:spPr>
        <p:txBody>
          <a:bodyPr/>
          <a:lstStyle>
            <a:lvl1pPr marL="0" indent="0" algn="ctr">
              <a:buNone/>
              <a:defRPr sz="2800"/>
            </a:lvl1pPr>
          </a:lstStyle>
          <a:p>
            <a:r>
              <a:rPr lang="en-US" dirty="0"/>
              <a:t>What</a:t>
            </a:r>
          </a:p>
        </p:txBody>
      </p:sp>
      <p:sp>
        <p:nvSpPr>
          <p:cNvPr id="13" name="Picture Placeholder 2"/>
          <p:cNvSpPr>
            <a:spLocks noGrp="1"/>
          </p:cNvSpPr>
          <p:nvPr>
            <p:ph type="pic" sz="quarter" idx="11" hasCustomPrompt="1"/>
          </p:nvPr>
        </p:nvSpPr>
        <p:spPr>
          <a:xfrm>
            <a:off x="975171" y="4666800"/>
            <a:ext cx="1129883" cy="684000"/>
          </a:xfrm>
          <a:prstGeom prst="roundRect">
            <a:avLst>
              <a:gd name="adj" fmla="val 7303"/>
            </a:avLst>
          </a:prstGeom>
        </p:spPr>
        <p:txBody>
          <a:bodyPr/>
          <a:lstStyle>
            <a:lvl1pPr marL="0" indent="0" algn="ctr">
              <a:buNone/>
              <a:defRPr sz="2800"/>
            </a:lvl1pPr>
          </a:lstStyle>
          <a:p>
            <a:r>
              <a:rPr lang="en-US" dirty="0"/>
              <a:t>Why</a:t>
            </a:r>
          </a:p>
        </p:txBody>
      </p:sp>
      <p:sp>
        <p:nvSpPr>
          <p:cNvPr id="3" name="Picture Placeholder 2"/>
          <p:cNvSpPr>
            <a:spLocks noGrp="1"/>
          </p:cNvSpPr>
          <p:nvPr>
            <p:ph type="pic" sz="quarter" idx="10" hasCustomPrompt="1"/>
          </p:nvPr>
        </p:nvSpPr>
        <p:spPr>
          <a:xfrm>
            <a:off x="586197" y="1843346"/>
            <a:ext cx="1604962" cy="1258888"/>
          </a:xfrm>
          <a:prstGeom prst="roundRect">
            <a:avLst>
              <a:gd name="adj" fmla="val 6859"/>
            </a:avLst>
          </a:prstGeom>
        </p:spPr>
        <p:txBody>
          <a:bodyPr/>
          <a:lstStyle>
            <a:lvl1pPr marL="0" indent="0">
              <a:buNone/>
              <a:defRPr sz="2800"/>
            </a:lvl1pPr>
          </a:lstStyle>
          <a:p>
            <a:r>
              <a:rPr lang="en-US" dirty="0"/>
              <a:t>Objective</a:t>
            </a:r>
          </a:p>
        </p:txBody>
      </p:sp>
      <p:sp>
        <p:nvSpPr>
          <p:cNvPr id="10"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Click to edit Master title style</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886200" y="3581400"/>
            <a:ext cx="1168666" cy="1168666"/>
          </a:xfrm>
          <a:prstGeom prst="rect">
            <a:avLst/>
          </a:prstGeom>
        </p:spPr>
      </p:pic>
      <p:pic>
        <p:nvPicPr>
          <p:cNvPr id="11" name="Picture 10">
            <a:extLst>
              <a:ext uri="{FF2B5EF4-FFF2-40B4-BE49-F238E27FC236}">
                <a16:creationId xmlns:a16="http://schemas.microsoft.com/office/drawing/2014/main" id="{D2F9C4E0-D5D4-4B90-8E9E-F20DD3E32BB2}"/>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260334" y="1524000"/>
            <a:ext cx="1168666" cy="1168666"/>
          </a:xfrm>
          <a:prstGeom prst="rect">
            <a:avLst/>
          </a:prstGeom>
        </p:spPr>
      </p:pic>
      <p:pic>
        <p:nvPicPr>
          <p:cNvPr id="12" name="Picture 11">
            <a:extLst>
              <a:ext uri="{FF2B5EF4-FFF2-40B4-BE49-F238E27FC236}">
                <a16:creationId xmlns:a16="http://schemas.microsoft.com/office/drawing/2014/main" id="{A23645A4-2D30-40DC-9937-E211E5751716}"/>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817314" y="3581400"/>
            <a:ext cx="1168666" cy="1168666"/>
          </a:xfrm>
          <a:prstGeom prst="rect">
            <a:avLst/>
          </a:prstGeom>
        </p:spPr>
      </p:pic>
      <p:pic>
        <p:nvPicPr>
          <p:cNvPr id="19" name="Picture 18">
            <a:extLst>
              <a:ext uri="{FF2B5EF4-FFF2-40B4-BE49-F238E27FC236}">
                <a16:creationId xmlns:a16="http://schemas.microsoft.com/office/drawing/2014/main" id="{8CC1B927-96E7-490E-ADD1-0496B00FE268}"/>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421163" y="3505200"/>
            <a:ext cx="1168666" cy="1168666"/>
          </a:xfrm>
          <a:prstGeom prst="rect">
            <a:avLst/>
          </a:prstGeom>
        </p:spPr>
      </p:pic>
      <p:sp>
        <p:nvSpPr>
          <p:cNvPr id="20" name="Picture Placeholder 2">
            <a:extLst>
              <a:ext uri="{FF2B5EF4-FFF2-40B4-BE49-F238E27FC236}">
                <a16:creationId xmlns:a16="http://schemas.microsoft.com/office/drawing/2014/main" id="{6A7DA418-8476-4AB4-AD70-B25A609CB887}"/>
              </a:ext>
            </a:extLst>
          </p:cNvPr>
          <p:cNvSpPr>
            <a:spLocks noGrp="1"/>
          </p:cNvSpPr>
          <p:nvPr>
            <p:ph type="pic" sz="quarter" idx="16" hasCustomPrompt="1"/>
          </p:nvPr>
        </p:nvSpPr>
        <p:spPr>
          <a:xfrm>
            <a:off x="5360492" y="4743000"/>
            <a:ext cx="964108" cy="591000"/>
          </a:xfrm>
          <a:prstGeom prst="roundRect">
            <a:avLst>
              <a:gd name="adj" fmla="val 7076"/>
            </a:avLst>
          </a:prstGeom>
        </p:spPr>
        <p:txBody>
          <a:bodyPr/>
          <a:lstStyle>
            <a:lvl1pPr marL="0" indent="0" algn="ctr">
              <a:buNone/>
              <a:defRPr sz="2800"/>
            </a:lvl1pPr>
          </a:lstStyle>
          <a:p>
            <a:r>
              <a:rPr lang="en-US" dirty="0"/>
              <a:t>Who</a:t>
            </a:r>
          </a:p>
        </p:txBody>
      </p:sp>
      <p:pic>
        <p:nvPicPr>
          <p:cNvPr id="21" name="Picture 20">
            <a:extLst>
              <a:ext uri="{FF2B5EF4-FFF2-40B4-BE49-F238E27FC236}">
                <a16:creationId xmlns:a16="http://schemas.microsoft.com/office/drawing/2014/main" id="{821932E1-29E6-4029-A13A-6A4D10E16552}"/>
              </a:ext>
            </a:extLst>
          </p:cNvPr>
          <p:cNvPicPr>
            <a:picLocks noChangeAspect="1"/>
          </p:cNvPicPr>
          <p:nvPr userDrawn="1"/>
        </p:nvPicPr>
        <p:blipFill>
          <a:blip>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351931" y="3581400"/>
            <a:ext cx="1168666" cy="1168666"/>
          </a:xfrm>
          <a:prstGeom prst="rect">
            <a:avLst/>
          </a:prstGeom>
        </p:spPr>
      </p:pic>
      <p:cxnSp>
        <p:nvCxnSpPr>
          <p:cNvPr id="2" name="Straight Arrow Connector 1">
            <a:extLst>
              <a:ext uri="{FF2B5EF4-FFF2-40B4-BE49-F238E27FC236}">
                <a16:creationId xmlns:a16="http://schemas.microsoft.com/office/drawing/2014/main" id="{111BD379-A960-47BA-9A00-D508CA96959C}"/>
              </a:ext>
            </a:extLst>
          </p:cNvPr>
          <p:cNvCxnSpPr/>
          <p:nvPr userDrawn="1"/>
        </p:nvCxnSpPr>
        <p:spPr>
          <a:xfrm>
            <a:off x="4114800" y="2971800"/>
            <a:ext cx="914400" cy="914400"/>
          </a:xfrm>
          <a:prstGeom prst="straightConnector1">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97188388"/>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ICOA BLUE - Learning Topic 2 Objective">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hasCustomPrompt="1"/>
          </p:nvPr>
        </p:nvSpPr>
        <p:spPr>
          <a:xfrm>
            <a:off x="585788" y="1447800"/>
            <a:ext cx="8634412" cy="5029200"/>
          </a:xfrm>
          <a:prstGeom prst="rect">
            <a:avLst/>
          </a:prstGeom>
        </p:spPr>
        <p:txBody>
          <a:bodyPr anchor="ctr">
            <a:normAutofit/>
          </a:bodyPr>
          <a:lstStyle>
            <a:lvl1pPr marL="0" indent="0" algn="ctr">
              <a:buNone/>
              <a:defRPr sz="3600"/>
            </a:lvl1pPr>
            <a:lvl5pPr>
              <a:defRPr/>
            </a:lvl5pPr>
          </a:lstStyle>
          <a:p>
            <a:pPr lvl="0"/>
            <a:r>
              <a:rPr lang="en-US" dirty="0"/>
              <a:t>Edit Master </a:t>
            </a:r>
            <a:r>
              <a:rPr lang="en-US" dirty="0" err="1"/>
              <a:t>texr</a:t>
            </a:r>
            <a:r>
              <a:rPr lang="en-US" dirty="0"/>
              <a:t> style</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Objective: Click to edit Master title style</a:t>
            </a:r>
          </a:p>
        </p:txBody>
      </p:sp>
      <p:pic>
        <p:nvPicPr>
          <p:cNvPr id="11" name="Picture 10">
            <a:extLst>
              <a:ext uri="{FF2B5EF4-FFF2-40B4-BE49-F238E27FC236}">
                <a16:creationId xmlns:a16="http://schemas.microsoft.com/office/drawing/2014/main" id="{D2F9C4E0-D5D4-4B90-8E9E-F20DD3E32BB2}"/>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7498080" y="822960"/>
            <a:ext cx="1168666" cy="1168666"/>
          </a:xfrm>
          <a:prstGeom prst="rect">
            <a:avLst/>
          </a:prstGeom>
        </p:spPr>
      </p:pic>
    </p:spTree>
    <p:custDataLst>
      <p:tags r:id="rId1"/>
    </p:custDataLst>
    <p:extLst>
      <p:ext uri="{BB962C8B-B14F-4D97-AF65-F5344CB8AC3E}">
        <p14:creationId xmlns:p14="http://schemas.microsoft.com/office/powerpoint/2010/main" val="3335979768"/>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ICOA BLUE - Learning Topic 3 Why">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727FE0E-8F51-43B0-BE43-6664864648CE}"/>
              </a:ext>
            </a:extLst>
          </p:cNvPr>
          <p:cNvSpPr>
            <a:spLocks noGrp="1"/>
          </p:cNvSpPr>
          <p:nvPr>
            <p:ph sz="quarter" idx="16"/>
          </p:nvPr>
        </p:nvSpPr>
        <p:spPr>
          <a:xfrm>
            <a:off x="585788" y="1447800"/>
            <a:ext cx="8634412" cy="50292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7" y="825227"/>
            <a:ext cx="6760464"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Why: Click to edit Master title style</a:t>
            </a:r>
          </a:p>
        </p:txBody>
      </p:sp>
    </p:spTree>
    <p:custDataLst>
      <p:tags r:id="rId1"/>
    </p:custDataLst>
    <p:extLst>
      <p:ext uri="{BB962C8B-B14F-4D97-AF65-F5344CB8AC3E}">
        <p14:creationId xmlns:p14="http://schemas.microsoft.com/office/powerpoint/2010/main" val="85643891"/>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ICOA BLUE - Learning Topic 4 Whar">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What: Click to edit Master title style</a:t>
            </a:r>
          </a:p>
        </p:txBody>
      </p:sp>
    </p:spTree>
    <p:custDataLst>
      <p:tags r:id="rId1"/>
    </p:custDataLst>
    <p:extLst>
      <p:ext uri="{BB962C8B-B14F-4D97-AF65-F5344CB8AC3E}">
        <p14:creationId xmlns:p14="http://schemas.microsoft.com/office/powerpoint/2010/main" val="291009031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x Images Across">
    <p:spTree>
      <p:nvGrpSpPr>
        <p:cNvPr id="1" name=""/>
        <p:cNvGrpSpPr/>
        <p:nvPr/>
      </p:nvGrpSpPr>
      <p:grpSpPr>
        <a:xfrm>
          <a:off x="0" y="0"/>
          <a:ext cx="0" cy="0"/>
          <a:chOff x="0" y="0"/>
          <a:chExt cx="0" cy="0"/>
        </a:xfrm>
      </p:grpSpPr>
      <p:sp>
        <p:nvSpPr>
          <p:cNvPr id="16" name="Picture Placeholder 2"/>
          <p:cNvSpPr>
            <a:spLocks noGrp="1"/>
          </p:cNvSpPr>
          <p:nvPr>
            <p:ph type="pic" sz="quarter" idx="14"/>
          </p:nvPr>
        </p:nvSpPr>
        <p:spPr>
          <a:xfrm>
            <a:off x="6628114" y="1822209"/>
            <a:ext cx="1148971" cy="1264724"/>
          </a:xfrm>
          <a:prstGeom prst="roundRect">
            <a:avLst>
              <a:gd name="adj" fmla="val 5736"/>
            </a:avLst>
          </a:prstGeom>
        </p:spPr>
        <p:txBody>
          <a:bodyPr/>
          <a:lstStyle>
            <a:lvl1pPr marL="0" indent="0">
              <a:buNone/>
              <a:defRPr sz="1600"/>
            </a:lvl1pPr>
          </a:lstStyle>
          <a:p>
            <a:r>
              <a:rPr lang="en-US" dirty="0"/>
              <a:t>Click icon to add picture</a:t>
            </a:r>
          </a:p>
        </p:txBody>
      </p:sp>
      <p:sp>
        <p:nvSpPr>
          <p:cNvPr id="17" name="Picture Placeholder 2"/>
          <p:cNvSpPr>
            <a:spLocks noGrp="1"/>
          </p:cNvSpPr>
          <p:nvPr>
            <p:ph type="pic" sz="quarter" idx="15"/>
          </p:nvPr>
        </p:nvSpPr>
        <p:spPr>
          <a:xfrm>
            <a:off x="6713779" y="3618833"/>
            <a:ext cx="1368000" cy="968726"/>
          </a:xfrm>
          <a:prstGeom prst="roundRect">
            <a:avLst>
              <a:gd name="adj" fmla="val 7076"/>
            </a:avLst>
          </a:prstGeom>
        </p:spPr>
        <p:txBody>
          <a:bodyPr/>
          <a:lstStyle>
            <a:lvl1pPr marL="0" indent="0">
              <a:buNone/>
              <a:defRPr sz="1600"/>
            </a:lvl1pPr>
          </a:lstStyle>
          <a:p>
            <a:r>
              <a:rPr lang="en-US" dirty="0"/>
              <a:t>Click icon to add picture</a:t>
            </a:r>
          </a:p>
        </p:txBody>
      </p:sp>
      <p:sp>
        <p:nvSpPr>
          <p:cNvPr id="15" name="Picture Placeholder 2"/>
          <p:cNvSpPr>
            <a:spLocks noGrp="1"/>
          </p:cNvSpPr>
          <p:nvPr>
            <p:ph type="pic" sz="quarter" idx="13"/>
          </p:nvPr>
        </p:nvSpPr>
        <p:spPr>
          <a:xfrm>
            <a:off x="4958485" y="3615559"/>
            <a:ext cx="1148971" cy="972000"/>
          </a:xfrm>
          <a:prstGeom prst="roundRect">
            <a:avLst>
              <a:gd name="adj" fmla="val 5736"/>
            </a:avLst>
          </a:prstGeom>
        </p:spPr>
        <p:txBody>
          <a:bodyPr/>
          <a:lstStyle>
            <a:lvl1pPr marL="0" indent="0">
              <a:buNone/>
              <a:defRPr sz="1600"/>
            </a:lvl1pPr>
          </a:lstStyle>
          <a:p>
            <a:r>
              <a:rPr lang="en-US" dirty="0"/>
              <a:t>Click icon to add picture</a:t>
            </a:r>
          </a:p>
        </p:txBody>
      </p:sp>
      <p:sp>
        <p:nvSpPr>
          <p:cNvPr id="14" name="Picture Placeholder 2"/>
          <p:cNvSpPr>
            <a:spLocks noGrp="1"/>
          </p:cNvSpPr>
          <p:nvPr>
            <p:ph type="pic" sz="quarter" idx="12"/>
          </p:nvPr>
        </p:nvSpPr>
        <p:spPr>
          <a:xfrm>
            <a:off x="3028333" y="4942530"/>
            <a:ext cx="1779639" cy="972000"/>
          </a:xfrm>
          <a:prstGeom prst="roundRect">
            <a:avLst>
              <a:gd name="adj" fmla="val 6412"/>
            </a:avLst>
          </a:prstGeom>
        </p:spPr>
        <p:txBody>
          <a:bodyPr/>
          <a:lstStyle>
            <a:lvl1pPr marL="0" indent="0">
              <a:buNone/>
              <a:defRPr sz="1600"/>
            </a:lvl1pPr>
          </a:lstStyle>
          <a:p>
            <a:r>
              <a:rPr lang="en-US" dirty="0"/>
              <a:t>Click icon to add picture</a:t>
            </a:r>
          </a:p>
        </p:txBody>
      </p:sp>
      <p:sp>
        <p:nvSpPr>
          <p:cNvPr id="13" name="Picture Placeholder 2"/>
          <p:cNvSpPr>
            <a:spLocks noGrp="1"/>
          </p:cNvSpPr>
          <p:nvPr>
            <p:ph type="pic" sz="quarter" idx="11"/>
          </p:nvPr>
        </p:nvSpPr>
        <p:spPr>
          <a:xfrm>
            <a:off x="1062038" y="4429741"/>
            <a:ext cx="1073150" cy="684000"/>
          </a:xfrm>
          <a:prstGeom prst="roundRect">
            <a:avLst>
              <a:gd name="adj" fmla="val 7303"/>
            </a:avLst>
          </a:prstGeom>
        </p:spPr>
        <p:txBody>
          <a:bodyPr/>
          <a:lstStyle>
            <a:lvl1pPr marL="0" indent="0">
              <a:buNone/>
              <a:defRPr sz="1600"/>
            </a:lvl1pPr>
          </a:lstStyle>
          <a:p>
            <a:r>
              <a:rPr lang="en-US" dirty="0"/>
              <a:t>Click icon to add picture</a:t>
            </a:r>
          </a:p>
        </p:txBody>
      </p:sp>
      <p:sp>
        <p:nvSpPr>
          <p:cNvPr id="3" name="Picture Placeholder 2"/>
          <p:cNvSpPr>
            <a:spLocks noGrp="1"/>
          </p:cNvSpPr>
          <p:nvPr>
            <p:ph type="pic" sz="quarter" idx="10"/>
          </p:nvPr>
        </p:nvSpPr>
        <p:spPr>
          <a:xfrm>
            <a:off x="1062038" y="2986346"/>
            <a:ext cx="1073150" cy="1258888"/>
          </a:xfrm>
          <a:prstGeom prst="roundRect">
            <a:avLst>
              <a:gd name="adj" fmla="val 6859"/>
            </a:avLst>
          </a:prstGeom>
        </p:spPr>
        <p:txBody>
          <a:bodyPr/>
          <a:lstStyle>
            <a:lvl1pPr marL="0" indent="0">
              <a:buNone/>
              <a:defRPr sz="1600"/>
            </a:lvl1pPr>
          </a:lstStyle>
          <a:p>
            <a:r>
              <a:rPr lang="en-US" dirty="0"/>
              <a:t>Click icon to add picture</a:t>
            </a:r>
          </a:p>
        </p:txBody>
      </p:sp>
      <p:sp>
        <p:nvSpPr>
          <p:cNvPr id="10"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993572373"/>
      </p:ext>
    </p:extLst>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_ICOA BLUE - Learning Topic 5 When">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When: Click to edit Master title style</a:t>
            </a:r>
          </a:p>
        </p:txBody>
      </p:sp>
    </p:spTree>
    <p:custDataLst>
      <p:tags r:id="rId1"/>
    </p:custDataLst>
    <p:extLst>
      <p:ext uri="{BB962C8B-B14F-4D97-AF65-F5344CB8AC3E}">
        <p14:creationId xmlns:p14="http://schemas.microsoft.com/office/powerpoint/2010/main" val="1680178441"/>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6_ICOA BLUE - Learning Topic 6 How">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How: Click to edit Master title style</a:t>
            </a:r>
          </a:p>
        </p:txBody>
      </p:sp>
    </p:spTree>
    <p:custDataLst>
      <p:tags r:id="rId1"/>
    </p:custDataLst>
    <p:extLst>
      <p:ext uri="{BB962C8B-B14F-4D97-AF65-F5344CB8AC3E}">
        <p14:creationId xmlns:p14="http://schemas.microsoft.com/office/powerpoint/2010/main" val="1144350629"/>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5_ICOA BLUE - Learning Topic 7 Resources">
    <p:spTree>
      <p:nvGrpSpPr>
        <p:cNvPr id="1" name=""/>
        <p:cNvGrpSpPr/>
        <p:nvPr/>
      </p:nvGrpSpPr>
      <p:grpSpPr>
        <a:xfrm>
          <a:off x="0" y="0"/>
          <a:ext cx="0" cy="0"/>
          <a:chOff x="0" y="0"/>
          <a:chExt cx="0" cy="0"/>
        </a:xfrm>
      </p:grpSpPr>
      <p:sp>
        <p:nvSpPr>
          <p:cNvPr id="10" name="Title Placeholder 7"/>
          <p:cNvSpPr>
            <a:spLocks noGrp="1"/>
          </p:cNvSpPr>
          <p:nvPr>
            <p:ph type="title" hasCustomPrompt="1"/>
          </p:nvPr>
        </p:nvSpPr>
        <p:spPr>
          <a:xfrm>
            <a:off x="402337" y="825227"/>
            <a:ext cx="6912864" cy="698773"/>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Toolkit: edit Master title style</a:t>
            </a:r>
          </a:p>
        </p:txBody>
      </p:sp>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91574" y="812534"/>
            <a:ext cx="1168666" cy="1168666"/>
          </a:xfrm>
          <a:prstGeom prst="rect">
            <a:avLst/>
          </a:prstGeom>
        </p:spPr>
      </p:pic>
      <p:sp>
        <p:nvSpPr>
          <p:cNvPr id="2" name="TextBox 1">
            <a:extLst>
              <a:ext uri="{FF2B5EF4-FFF2-40B4-BE49-F238E27FC236}">
                <a16:creationId xmlns:a16="http://schemas.microsoft.com/office/drawing/2014/main" id="{E81FEDA2-7E31-4145-8CC0-2198B2B7BA78}"/>
              </a:ext>
            </a:extLst>
          </p:cNvPr>
          <p:cNvSpPr txBox="1"/>
          <p:nvPr userDrawn="1"/>
        </p:nvSpPr>
        <p:spPr>
          <a:xfrm>
            <a:off x="228600" y="6120825"/>
            <a:ext cx="8634412" cy="584775"/>
          </a:xfrm>
          <a:prstGeom prst="rect">
            <a:avLst/>
          </a:prstGeom>
          <a:noFill/>
        </p:spPr>
        <p:txBody>
          <a:bodyPr wrap="square" rtlCol="0">
            <a:spAutoFit/>
          </a:bodyPr>
          <a:lstStyle/>
          <a:p>
            <a:pPr algn="ctr"/>
            <a:r>
              <a:rPr lang="en-US" sz="1600" i="1" dirty="0"/>
              <a:t>Items can be found in the Toolkit folder for the current Focus Area. Ask your Facilitator for the folder location. They are also available from the ICOA website </a:t>
            </a:r>
            <a:r>
              <a:rPr lang="en-US" sz="1600" i="1" dirty="0">
                <a:hlinkClick r:id="rId4"/>
              </a:rPr>
              <a:t>http://aging.Idaho.gov</a:t>
            </a:r>
            <a:endParaRPr lang="en-US" sz="1600" i="1" dirty="0"/>
          </a:p>
        </p:txBody>
      </p:sp>
    </p:spTree>
    <p:custDataLst>
      <p:tags r:id="rId1"/>
    </p:custDataLst>
    <p:extLst>
      <p:ext uri="{BB962C8B-B14F-4D97-AF65-F5344CB8AC3E}">
        <p14:creationId xmlns:p14="http://schemas.microsoft.com/office/powerpoint/2010/main" val="278891248"/>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6_ICOA BLUE - Learning Topic 8 Review">
    <p:spTree>
      <p:nvGrpSpPr>
        <p:cNvPr id="1" name=""/>
        <p:cNvGrpSpPr/>
        <p:nvPr/>
      </p:nvGrpSpPr>
      <p:grpSpPr>
        <a:xfrm>
          <a:off x="0" y="0"/>
          <a:ext cx="0" cy="0"/>
          <a:chOff x="0" y="0"/>
          <a:chExt cx="0" cy="0"/>
        </a:xfrm>
      </p:grpSpPr>
      <p:sp>
        <p:nvSpPr>
          <p:cNvPr id="10" name="Title Placeholder 7"/>
          <p:cNvSpPr>
            <a:spLocks noGrp="1"/>
          </p:cNvSpPr>
          <p:nvPr>
            <p:ph type="title" hasCustomPrompt="1"/>
          </p:nvPr>
        </p:nvSpPr>
        <p:spPr>
          <a:xfrm>
            <a:off x="402337" y="825227"/>
            <a:ext cx="6912864" cy="698773"/>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Summing It Up: edit Master title style</a:t>
            </a:r>
          </a:p>
        </p:txBody>
      </p:sp>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hasCustomPrompt="1"/>
          </p:nvPr>
        </p:nvSpPr>
        <p:spPr>
          <a:xfrm>
            <a:off x="585788" y="1447800"/>
            <a:ext cx="8634412" cy="5029200"/>
          </a:xfrm>
          <a:prstGeom prst="rect">
            <a:avLst/>
          </a:prstGeom>
        </p:spPr>
        <p:txBody>
          <a:bodyPr/>
          <a:lstStyle>
            <a:lvl1pPr>
              <a:defRPr/>
            </a:lvl1pPr>
            <a:lvl5pPr>
              <a:defRPr/>
            </a:lvl5pPr>
          </a:lstStyle>
          <a:p>
            <a:pPr lvl="0"/>
            <a:r>
              <a:rPr lang="en-US" dirty="0"/>
              <a:t>Why: Edit Master text styles</a:t>
            </a:r>
          </a:p>
          <a:p>
            <a:pPr lvl="0"/>
            <a:r>
              <a:rPr lang="en-US" dirty="0"/>
              <a:t>What: Edit Master text styles</a:t>
            </a:r>
          </a:p>
          <a:p>
            <a:pPr lvl="0"/>
            <a:r>
              <a:rPr lang="en-US" dirty="0"/>
              <a:t>When: Edit Master text styles</a:t>
            </a:r>
          </a:p>
          <a:p>
            <a:pPr lvl="0"/>
            <a:r>
              <a:rPr lang="en-US" dirty="0"/>
              <a:t>How: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91574" y="889348"/>
            <a:ext cx="1168666" cy="1015038"/>
          </a:xfrm>
          <a:prstGeom prst="rect">
            <a:avLst/>
          </a:prstGeom>
        </p:spPr>
      </p:pic>
    </p:spTree>
    <p:custDataLst>
      <p:tags r:id="rId1"/>
    </p:custDataLst>
    <p:extLst>
      <p:ext uri="{BB962C8B-B14F-4D97-AF65-F5344CB8AC3E}">
        <p14:creationId xmlns:p14="http://schemas.microsoft.com/office/powerpoint/2010/main" val="1275419137"/>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06 - Achieve">
    <p:spTree>
      <p:nvGrpSpPr>
        <p:cNvPr id="1" name=""/>
        <p:cNvGrpSpPr/>
        <p:nvPr/>
      </p:nvGrpSpPr>
      <p:grpSpPr>
        <a:xfrm>
          <a:off x="0" y="0"/>
          <a:ext cx="0" cy="0"/>
          <a:chOff x="0" y="0"/>
          <a:chExt cx="0" cy="0"/>
        </a:xfrm>
      </p:grpSpPr>
      <p:sp>
        <p:nvSpPr>
          <p:cNvPr id="3" name="Title 7"/>
          <p:cNvSpPr>
            <a:spLocks noGrp="1"/>
          </p:cNvSpPr>
          <p:nvPr userDrawn="1"/>
        </p:nvSpPr>
        <p:spPr>
          <a:xfrm>
            <a:off x="261064" y="457200"/>
            <a:ext cx="4206240" cy="535531"/>
          </a:xfrm>
          <a:prstGeom prst="rect">
            <a:avLst/>
          </a:prstGeom>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cap="all" dirty="0">
                <a:solidFill>
                  <a:srgbClr val="000000"/>
                </a:solidFill>
                <a:sym typeface="Yanone Kaffeesatz Bold"/>
              </a:rPr>
              <a:t>Congratulations!</a:t>
            </a:r>
            <a:endParaRPr lang="en-US" sz="3600" cap="all" dirty="0">
              <a:solidFill>
                <a:srgbClr val="000000"/>
              </a:solidFill>
            </a:endParaRP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378" y="283"/>
            <a:ext cx="4571622" cy="6857433"/>
          </a:xfrm>
          <a:prstGeom prst="rect">
            <a:avLst/>
          </a:prstGeom>
        </p:spPr>
      </p:pic>
      <p:sp>
        <p:nvSpPr>
          <p:cNvPr id="5" name="TextBox 3"/>
          <p:cNvSpPr txBox="1"/>
          <p:nvPr userDrawn="1"/>
        </p:nvSpPr>
        <p:spPr>
          <a:xfrm>
            <a:off x="228600" y="1295400"/>
            <a:ext cx="3886200" cy="40934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000000"/>
                </a:solidFill>
              </a:rPr>
              <a:t>You have successfully completed the Understanding dementia: Practicing the Up the Pyramid Approach course. Your efforts will allow you to interact more positively with PWD and in ding so make both your life and theirs more enjoyable.</a:t>
            </a:r>
          </a:p>
          <a:p>
            <a:endParaRPr lang="en-US" sz="2000" dirty="0">
              <a:solidFill>
                <a:srgbClr val="000000"/>
              </a:solidFill>
            </a:endParaRPr>
          </a:p>
          <a:p>
            <a:r>
              <a:rPr lang="en-US" sz="2000" dirty="0">
                <a:solidFill>
                  <a:srgbClr val="000000"/>
                </a:solidFill>
              </a:rPr>
              <a:t>If you’d like to continue on your learning path, please go to the next course in the eight course series, Preparing for Communication.</a:t>
            </a:r>
          </a:p>
        </p:txBody>
      </p:sp>
    </p:spTree>
    <p:custDataLst>
      <p:tags r:id="rId1"/>
    </p:custDataLst>
    <p:extLst>
      <p:ext uri="{BB962C8B-B14F-4D97-AF65-F5344CB8AC3E}">
        <p14:creationId xmlns:p14="http://schemas.microsoft.com/office/powerpoint/2010/main" val="173445759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05 - Refine">
    <p:spTree>
      <p:nvGrpSpPr>
        <p:cNvPr id="1" name=""/>
        <p:cNvGrpSpPr/>
        <p:nvPr/>
      </p:nvGrpSpPr>
      <p:grpSpPr>
        <a:xfrm>
          <a:off x="0" y="0"/>
          <a:ext cx="0" cy="0"/>
          <a:chOff x="0" y="0"/>
          <a:chExt cx="0" cy="0"/>
        </a:xfrm>
      </p:grpSpPr>
      <p:sp>
        <p:nvSpPr>
          <p:cNvPr id="3" name="Title 7"/>
          <p:cNvSpPr>
            <a:spLocks noGrp="1"/>
          </p:cNvSpPr>
          <p:nvPr userDrawn="1"/>
        </p:nvSpPr>
        <p:spPr>
          <a:xfrm>
            <a:off x="261064" y="457200"/>
            <a:ext cx="4206240" cy="535531"/>
          </a:xfrm>
          <a:prstGeom prst="rect">
            <a:avLst/>
          </a:prstGeom>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cap="all" dirty="0">
                <a:solidFill>
                  <a:srgbClr val="000000"/>
                </a:solidFill>
                <a:sym typeface="Yanone Kaffeesatz Bold"/>
              </a:rPr>
              <a:t>Refine Your Technique</a:t>
            </a:r>
            <a:endParaRPr lang="en-US" sz="3600" cap="all" dirty="0">
              <a:solidFill>
                <a:srgbClr val="000000"/>
              </a:solidFill>
            </a:endParaRPr>
          </a:p>
        </p:txBody>
      </p:sp>
      <p:grpSp>
        <p:nvGrpSpPr>
          <p:cNvPr id="4" name="Group 3"/>
          <p:cNvGrpSpPr/>
          <p:nvPr userDrawn="1"/>
        </p:nvGrpSpPr>
        <p:grpSpPr>
          <a:xfrm>
            <a:off x="661225" y="1685466"/>
            <a:ext cx="3709297" cy="524334"/>
            <a:chOff x="5138141" y="1304466"/>
            <a:chExt cx="3709297" cy="524334"/>
          </a:xfrm>
        </p:grpSpPr>
        <p:sp>
          <p:nvSpPr>
            <p:cNvPr id="26" name="Shape 944"/>
            <p:cNvSpPr>
              <a:spLocks noChangeAspect="1"/>
            </p:cNvSpPr>
            <p:nvPr userDrawn="1"/>
          </p:nvSpPr>
          <p:spPr>
            <a:xfrm>
              <a:off x="5138141" y="130446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7" name="TextBox 55"/>
            <p:cNvSpPr txBox="1"/>
            <p:nvPr userDrawn="1"/>
          </p:nvSpPr>
          <p:spPr>
            <a:xfrm>
              <a:off x="5269299" y="1405159"/>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1</a:t>
              </a:r>
            </a:p>
          </p:txBody>
        </p:sp>
        <p:sp>
          <p:nvSpPr>
            <p:cNvPr id="28" name="TextBox 56"/>
            <p:cNvSpPr txBox="1"/>
            <p:nvPr userDrawn="1"/>
          </p:nvSpPr>
          <p:spPr>
            <a:xfrm>
              <a:off x="5839544" y="1378306"/>
              <a:ext cx="3007894" cy="450494"/>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What results did you get?</a:t>
              </a:r>
            </a:p>
          </p:txBody>
        </p:sp>
      </p:grpSp>
      <p:grpSp>
        <p:nvGrpSpPr>
          <p:cNvPr id="5" name="Group 4"/>
          <p:cNvGrpSpPr/>
          <p:nvPr userDrawn="1"/>
        </p:nvGrpSpPr>
        <p:grpSpPr>
          <a:xfrm>
            <a:off x="661225" y="2427943"/>
            <a:ext cx="3973395" cy="556650"/>
            <a:chOff x="5138141" y="2136584"/>
            <a:chExt cx="3973395" cy="556650"/>
          </a:xfrm>
        </p:grpSpPr>
        <p:sp>
          <p:nvSpPr>
            <p:cNvPr id="23" name="Shape 947"/>
            <p:cNvSpPr>
              <a:spLocks noChangeAspect="1"/>
            </p:cNvSpPr>
            <p:nvPr userDrawn="1"/>
          </p:nvSpPr>
          <p:spPr>
            <a:xfrm>
              <a:off x="5138141" y="214293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4" name="TextBox 59"/>
            <p:cNvSpPr txBox="1"/>
            <p:nvPr userDrawn="1"/>
          </p:nvSpPr>
          <p:spPr>
            <a:xfrm>
              <a:off x="5269299" y="2241421"/>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2</a:t>
              </a:r>
            </a:p>
          </p:txBody>
        </p:sp>
        <p:sp>
          <p:nvSpPr>
            <p:cNvPr id="25" name="TextBox 60"/>
            <p:cNvSpPr txBox="1"/>
            <p:nvPr userDrawn="1"/>
          </p:nvSpPr>
          <p:spPr>
            <a:xfrm>
              <a:off x="5839544" y="2136584"/>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Were changes positive, negative or neutral?</a:t>
              </a:r>
            </a:p>
          </p:txBody>
        </p:sp>
      </p:grpSp>
      <p:grpSp>
        <p:nvGrpSpPr>
          <p:cNvPr id="6" name="Group 5"/>
          <p:cNvGrpSpPr/>
          <p:nvPr userDrawn="1"/>
        </p:nvGrpSpPr>
        <p:grpSpPr>
          <a:xfrm>
            <a:off x="661225" y="3202736"/>
            <a:ext cx="3973395" cy="914400"/>
            <a:chOff x="5138141" y="2977768"/>
            <a:chExt cx="3973395" cy="914400"/>
          </a:xfrm>
        </p:grpSpPr>
        <p:sp>
          <p:nvSpPr>
            <p:cNvPr id="20" name="Shape 950"/>
            <p:cNvSpPr>
              <a:spLocks noChangeAspect="1"/>
            </p:cNvSpPr>
            <p:nvPr userDrawn="1"/>
          </p:nvSpPr>
          <p:spPr>
            <a:xfrm>
              <a:off x="5138141" y="298140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1" name="TextBox 63"/>
            <p:cNvSpPr txBox="1"/>
            <p:nvPr userDrawn="1"/>
          </p:nvSpPr>
          <p:spPr>
            <a:xfrm>
              <a:off x="5269299" y="3072237"/>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3</a:t>
              </a:r>
            </a:p>
          </p:txBody>
        </p:sp>
        <p:sp>
          <p:nvSpPr>
            <p:cNvPr id="22" name="TextBox 64"/>
            <p:cNvSpPr txBox="1"/>
            <p:nvPr userDrawn="1"/>
          </p:nvSpPr>
          <p:spPr>
            <a:xfrm>
              <a:off x="5839544" y="2977768"/>
              <a:ext cx="3271992" cy="91440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203260"/>
                  </a:solidFill>
                  <a:ea typeface="Lato Light" charset="0"/>
                  <a:cs typeface="Lato Light" charset="0"/>
                </a:rPr>
                <a:t>Were there any parts you could improve?</a:t>
              </a:r>
            </a:p>
          </p:txBody>
        </p:sp>
      </p:grpSp>
      <p:grpSp>
        <p:nvGrpSpPr>
          <p:cNvPr id="7" name="Group 6"/>
          <p:cNvGrpSpPr/>
          <p:nvPr userDrawn="1"/>
        </p:nvGrpSpPr>
        <p:grpSpPr>
          <a:xfrm>
            <a:off x="661225" y="4335279"/>
            <a:ext cx="3973395" cy="556650"/>
            <a:chOff x="5138141" y="3818952"/>
            <a:chExt cx="3973395" cy="556650"/>
          </a:xfrm>
        </p:grpSpPr>
        <p:sp>
          <p:nvSpPr>
            <p:cNvPr id="17" name="Shape 953"/>
            <p:cNvSpPr>
              <a:spLocks noChangeAspect="1"/>
            </p:cNvSpPr>
            <p:nvPr userDrawn="1"/>
          </p:nvSpPr>
          <p:spPr>
            <a:xfrm>
              <a:off x="5138141" y="381987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8" name="TextBox 67"/>
            <p:cNvSpPr txBox="1"/>
            <p:nvPr userDrawn="1"/>
          </p:nvSpPr>
          <p:spPr>
            <a:xfrm>
              <a:off x="5269299" y="3924835"/>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4</a:t>
              </a:r>
            </a:p>
          </p:txBody>
        </p:sp>
        <p:sp>
          <p:nvSpPr>
            <p:cNvPr id="19" name="TextBox 68"/>
            <p:cNvSpPr txBox="1"/>
            <p:nvPr userDrawn="1"/>
          </p:nvSpPr>
          <p:spPr>
            <a:xfrm>
              <a:off x="5839544" y="3818952"/>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How can you make those changes?</a:t>
              </a:r>
            </a:p>
          </p:txBody>
        </p:sp>
      </p:grpSp>
      <p:grpSp>
        <p:nvGrpSpPr>
          <p:cNvPr id="8" name="Group 7"/>
          <p:cNvGrpSpPr/>
          <p:nvPr userDrawn="1"/>
        </p:nvGrpSpPr>
        <p:grpSpPr>
          <a:xfrm>
            <a:off x="661225" y="5110072"/>
            <a:ext cx="3973395" cy="590344"/>
            <a:chOff x="5138141" y="4572000"/>
            <a:chExt cx="3973395" cy="590344"/>
          </a:xfrm>
        </p:grpSpPr>
        <p:sp>
          <p:nvSpPr>
            <p:cNvPr id="14" name="Shape 956"/>
            <p:cNvSpPr>
              <a:spLocks noChangeAspect="1"/>
            </p:cNvSpPr>
            <p:nvPr userDrawn="1"/>
          </p:nvSpPr>
          <p:spPr>
            <a:xfrm>
              <a:off x="5138141" y="4658344"/>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5" name="TextBox 71"/>
            <p:cNvSpPr txBox="1"/>
            <p:nvPr userDrawn="1"/>
          </p:nvSpPr>
          <p:spPr>
            <a:xfrm>
              <a:off x="5269299" y="4744762"/>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5</a:t>
              </a:r>
            </a:p>
          </p:txBody>
        </p:sp>
        <p:sp>
          <p:nvSpPr>
            <p:cNvPr id="16" name="TextBox 72"/>
            <p:cNvSpPr txBox="1"/>
            <p:nvPr userDrawn="1"/>
          </p:nvSpPr>
          <p:spPr>
            <a:xfrm>
              <a:off x="5839544" y="4572000"/>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Think about your approach before attempting it again</a:t>
              </a:r>
            </a:p>
          </p:txBody>
        </p:sp>
      </p:grpSp>
      <p:grpSp>
        <p:nvGrpSpPr>
          <p:cNvPr id="9" name="Group 8"/>
          <p:cNvGrpSpPr/>
          <p:nvPr userDrawn="1"/>
        </p:nvGrpSpPr>
        <p:grpSpPr>
          <a:xfrm>
            <a:off x="661225" y="5918558"/>
            <a:ext cx="3973395" cy="558442"/>
            <a:chOff x="5018205" y="5257800"/>
            <a:chExt cx="3973395" cy="558442"/>
          </a:xfrm>
        </p:grpSpPr>
        <p:sp>
          <p:nvSpPr>
            <p:cNvPr id="11" name="Shape 956"/>
            <p:cNvSpPr>
              <a:spLocks noChangeAspect="1"/>
            </p:cNvSpPr>
            <p:nvPr userDrawn="1"/>
          </p:nvSpPr>
          <p:spPr>
            <a:xfrm>
              <a:off x="5018205" y="5257800"/>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2" name="TextBox 75"/>
            <p:cNvSpPr txBox="1"/>
            <p:nvPr userDrawn="1"/>
          </p:nvSpPr>
          <p:spPr>
            <a:xfrm>
              <a:off x="5149363" y="5344218"/>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6</a:t>
              </a:r>
            </a:p>
          </p:txBody>
        </p:sp>
        <p:sp>
          <p:nvSpPr>
            <p:cNvPr id="13" name="TextBox 76"/>
            <p:cNvSpPr txBox="1"/>
            <p:nvPr userDrawn="1"/>
          </p:nvSpPr>
          <p:spPr>
            <a:xfrm>
              <a:off x="5719608" y="5259592"/>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Delivery your revised approach</a:t>
              </a:r>
            </a:p>
          </p:txBody>
        </p:sp>
      </p:grpSp>
      <p:pic>
        <p:nvPicPr>
          <p:cNvPr id="10" name="Picture 9"/>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4572378" y="283"/>
            <a:ext cx="4571622" cy="6857433"/>
          </a:xfrm>
          <a:prstGeom prst="rect">
            <a:avLst/>
          </a:prstGeom>
        </p:spPr>
      </p:pic>
    </p:spTree>
    <p:custDataLst>
      <p:tags r:id="rId1"/>
    </p:custDataLst>
    <p:extLst>
      <p:ext uri="{BB962C8B-B14F-4D97-AF65-F5344CB8AC3E}">
        <p14:creationId xmlns:p14="http://schemas.microsoft.com/office/powerpoint/2010/main" val="26122295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Centered with Large Picture">
    <p:spTree>
      <p:nvGrpSpPr>
        <p:cNvPr id="1" name=""/>
        <p:cNvGrpSpPr/>
        <p:nvPr/>
      </p:nvGrpSpPr>
      <p:grpSpPr>
        <a:xfrm>
          <a:off x="0" y="0"/>
          <a:ext cx="0" cy="0"/>
          <a:chOff x="0" y="0"/>
          <a:chExt cx="0" cy="0"/>
        </a:xfrm>
      </p:grpSpPr>
      <p:sp>
        <p:nvSpPr>
          <p:cNvPr id="3" name="Picture Placeholder 2" hidden="1"/>
          <p:cNvSpPr>
            <a:spLocks noGrp="1"/>
          </p:cNvSpPr>
          <p:nvPr>
            <p:ph type="pic" sz="quarter" idx="10"/>
          </p:nvPr>
        </p:nvSpPr>
        <p:spPr>
          <a:xfrm>
            <a:off x="0" y="0"/>
            <a:ext cx="9144000" cy="6858000"/>
          </a:xfrm>
          <a:prstGeom prst="rect">
            <a:avLst/>
          </a:prstGeom>
        </p:spPr>
        <p:txBody>
          <a:bodyPr vert="horz"/>
          <a:lstStyle>
            <a:lvl1pPr marL="0" indent="0" algn="ctr">
              <a:buNone/>
              <a:defRPr/>
            </a:lvl1pPr>
          </a:lstStyle>
          <a:p>
            <a:r>
              <a:rPr lang="en-US" dirty="0"/>
              <a:t>Click icon to add picture</a:t>
            </a:r>
          </a:p>
        </p:txBody>
      </p:sp>
      <p:sp>
        <p:nvSpPr>
          <p:cNvPr id="5" name="Title 1"/>
          <p:cNvSpPr>
            <a:spLocks noGrp="1"/>
          </p:cNvSpPr>
          <p:nvPr>
            <p:ph type="title"/>
          </p:nvPr>
        </p:nvSpPr>
        <p:spPr>
          <a:xfrm>
            <a:off x="3101359" y="2834640"/>
            <a:ext cx="2941282" cy="535531"/>
          </a:xfrm>
          <a:prstGeom prst="rect">
            <a:avLst/>
          </a:prstGeom>
        </p:spPr>
        <p:txBody>
          <a:bodyPr>
            <a:noAutofit/>
          </a:bodyPr>
          <a:lstStyle>
            <a:lvl1pPr algn="ctr">
              <a:defRPr>
                <a:solidFill>
                  <a:schemeClr val="bg1"/>
                </a:solidFill>
                <a:latin typeface="+mj-lt"/>
              </a:defRPr>
            </a:lvl1pPr>
          </a:lstStyle>
          <a:p>
            <a:pPr algn="ctr"/>
            <a:r>
              <a:rPr lang="en-US">
                <a:solidFill>
                  <a:schemeClr val="bg1"/>
                </a:solidFill>
              </a:rPr>
              <a:t>Click to edit Master title style</a:t>
            </a:r>
            <a:endParaRPr lang="en-US" dirty="0">
              <a:solidFill>
                <a:schemeClr val="bg1"/>
              </a:solidFill>
            </a:endParaRPr>
          </a:p>
        </p:txBody>
      </p:sp>
    </p:spTree>
    <p:custDataLst>
      <p:tags r:id="rId1"/>
    </p:custDataLst>
    <p:extLst>
      <p:ext uri="{BB962C8B-B14F-4D97-AF65-F5344CB8AC3E}">
        <p14:creationId xmlns:p14="http://schemas.microsoft.com/office/powerpoint/2010/main" val="1015725958"/>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Medium Image To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2740"/>
            <a:ext cx="9144000" cy="2746995"/>
          </a:xfrm>
          <a:prstGeom prst="rect">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876838487"/>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Large Image Top">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4782312"/>
          </a:xfrm>
          <a:prstGeom prst="rect">
            <a:avLst/>
          </a:prstGeom>
        </p:spPr>
        <p:txBody>
          <a:bodyPr vert="horz">
            <a:noAutofit/>
          </a:bodyPr>
          <a:lstStyle/>
          <a:p>
            <a:r>
              <a:rPr lang="en-US" dirty="0"/>
              <a:t>Click icon to add picture</a:t>
            </a:r>
          </a:p>
        </p:txBody>
      </p:sp>
      <p:sp>
        <p:nvSpPr>
          <p:cNvPr id="8"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614201050"/>
      </p:ext>
    </p:extLst>
  </p:cSld>
  <p:clrMapOvr>
    <a:masterClrMapping/>
  </p:clrMapOvr>
  <p:transition spd="med"/>
  <p:extLst>
    <p:ext uri="{DCECCB84-F9BA-43D5-87BE-67443E8EF086}">
      <p15:sldGuideLst xmlns:p15="http://schemas.microsoft.com/office/powerpoint/2012/main">
        <p15:guide id="1" pos="324" userDrawn="1">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Title with 3 Circle Images Left Aligned Header">
    <p:spTree>
      <p:nvGrpSpPr>
        <p:cNvPr id="1" name=""/>
        <p:cNvGrpSpPr/>
        <p:nvPr/>
      </p:nvGrpSpPr>
      <p:grpSpPr>
        <a:xfrm>
          <a:off x="0" y="0"/>
          <a:ext cx="0" cy="0"/>
          <a:chOff x="0" y="0"/>
          <a:chExt cx="0" cy="0"/>
        </a:xfrm>
      </p:grpSpPr>
      <p:sp>
        <p:nvSpPr>
          <p:cNvPr id="9" name="Picture Placeholder 6"/>
          <p:cNvSpPr>
            <a:spLocks noGrp="1"/>
          </p:cNvSpPr>
          <p:nvPr>
            <p:ph type="pic" sz="quarter" idx="12"/>
          </p:nvPr>
        </p:nvSpPr>
        <p:spPr>
          <a:xfrm>
            <a:off x="6382668" y="2178434"/>
            <a:ext cx="1297037" cy="1297037"/>
          </a:xfrm>
          <a:prstGeom prst="roundRect">
            <a:avLst>
              <a:gd name="adj" fmla="val 50000"/>
            </a:avLst>
          </a:prstGeom>
        </p:spPr>
        <p:txBody>
          <a:bodyPr vert="horz"/>
          <a:lstStyle/>
          <a:p>
            <a:r>
              <a:rPr lang="en-US" dirty="0"/>
              <a:t>Click icon to add picture</a:t>
            </a:r>
          </a:p>
        </p:txBody>
      </p:sp>
      <p:sp>
        <p:nvSpPr>
          <p:cNvPr id="8" name="Picture Placeholder 6"/>
          <p:cNvSpPr>
            <a:spLocks noGrp="1"/>
          </p:cNvSpPr>
          <p:nvPr>
            <p:ph type="pic" sz="quarter" idx="11"/>
          </p:nvPr>
        </p:nvSpPr>
        <p:spPr>
          <a:xfrm>
            <a:off x="3923985" y="2178434"/>
            <a:ext cx="1297037" cy="1297037"/>
          </a:xfrm>
          <a:prstGeom prst="roundRect">
            <a:avLst>
              <a:gd name="adj" fmla="val 50000"/>
            </a:avLst>
          </a:prstGeom>
        </p:spPr>
        <p:txBody>
          <a:bodyPr vert="horz"/>
          <a:lstStyle/>
          <a:p>
            <a:r>
              <a:rPr lang="en-US" dirty="0"/>
              <a:t>Click icon to add picture</a:t>
            </a:r>
          </a:p>
        </p:txBody>
      </p:sp>
      <p:sp>
        <p:nvSpPr>
          <p:cNvPr id="7" name="Picture Placeholder 6"/>
          <p:cNvSpPr>
            <a:spLocks noGrp="1"/>
          </p:cNvSpPr>
          <p:nvPr>
            <p:ph type="pic" sz="quarter" idx="10"/>
          </p:nvPr>
        </p:nvSpPr>
        <p:spPr>
          <a:xfrm>
            <a:off x="1447940" y="2178434"/>
            <a:ext cx="1297037" cy="1297037"/>
          </a:xfrm>
          <a:prstGeom prst="roundRect">
            <a:avLst>
              <a:gd name="adj" fmla="val 50000"/>
            </a:avLst>
          </a:prstGeom>
        </p:spPr>
        <p:txBody>
          <a:bodyPr vert="horz"/>
          <a:lstStyle/>
          <a:p>
            <a:r>
              <a:rPr lang="en-US" dirty="0"/>
              <a:t>Click icon to add picture</a:t>
            </a:r>
          </a:p>
        </p:txBody>
      </p:sp>
      <p:sp>
        <p:nvSpPr>
          <p:cNvPr id="6"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80260915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Medium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386584" y="2144576"/>
            <a:ext cx="4369892" cy="2486879"/>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044998610"/>
      </p:ext>
    </p:extLst>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with 2 Vertical Images">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2304976" y="1995948"/>
            <a:ext cx="2275954" cy="4865400"/>
          </a:xfrm>
          <a:prstGeom prst="rect">
            <a:avLst/>
          </a:prstGeom>
        </p:spPr>
        <p:txBody>
          <a:bodyPr vert="horz"/>
          <a:lstStyle/>
          <a:p>
            <a:r>
              <a:rPr lang="en-US" dirty="0"/>
              <a:t>Click icon to add picture</a:t>
            </a:r>
          </a:p>
        </p:txBody>
      </p:sp>
      <p:sp>
        <p:nvSpPr>
          <p:cNvPr id="7" name="Picture Placeholder 5"/>
          <p:cNvSpPr>
            <a:spLocks noGrp="1"/>
          </p:cNvSpPr>
          <p:nvPr>
            <p:ph type="pic" sz="quarter" idx="11"/>
          </p:nvPr>
        </p:nvSpPr>
        <p:spPr>
          <a:xfrm>
            <a:off x="6865884" y="1995948"/>
            <a:ext cx="2275954" cy="4865400"/>
          </a:xfrm>
          <a:prstGeom prst="rect">
            <a:avLst/>
          </a:prstGeom>
        </p:spPr>
        <p:txBody>
          <a:bodyPr vert="horz"/>
          <a:lstStyle/>
          <a:p>
            <a:r>
              <a:rPr lang="en-US" dirty="0"/>
              <a:t>Click icon to add picture</a:t>
            </a:r>
          </a:p>
        </p:txBody>
      </p:sp>
      <p:sp>
        <p:nvSpPr>
          <p:cNvPr id="5"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022550133"/>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Medium Image Cent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510000" y="1879034"/>
            <a:ext cx="2124000" cy="3758400"/>
          </a:xfrm>
          <a:prstGeom prst="rect">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595880336"/>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ircle Image Medium Cent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908846" y="2156520"/>
            <a:ext cx="3351982" cy="3358679"/>
          </a:xfrm>
          <a:prstGeom prst="roundRect">
            <a:avLst>
              <a:gd name="adj" fmla="val 50000"/>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116094378"/>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mage Medium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386584" y="2144576"/>
            <a:ext cx="4369892" cy="2486879"/>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097712482"/>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Image with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930" y="-3349"/>
            <a:ext cx="4589859" cy="6864698"/>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5047488" y="825227"/>
            <a:ext cx="4064048"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717045561"/>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Right">
    <p:spTree>
      <p:nvGrpSpPr>
        <p:cNvPr id="1" name=""/>
        <p:cNvGrpSpPr/>
        <p:nvPr/>
      </p:nvGrpSpPr>
      <p:grpSpPr>
        <a:xfrm>
          <a:off x="0" y="0"/>
          <a:ext cx="0" cy="0"/>
          <a:chOff x="0" y="0"/>
          <a:chExt cx="0" cy="0"/>
        </a:xfrm>
      </p:grpSpPr>
      <p:sp>
        <p:nvSpPr>
          <p:cNvPr id="3" name="Title Placeholder 7"/>
          <p:cNvSpPr>
            <a:spLocks noGrp="1"/>
          </p:cNvSpPr>
          <p:nvPr>
            <p:ph type="title"/>
          </p:nvPr>
        </p:nvSpPr>
        <p:spPr>
          <a:xfrm>
            <a:off x="4576387" y="1853523"/>
            <a:ext cx="4197052"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
        <p:nvSpPr>
          <p:cNvPr id="5" name="Picture Placeholder 4"/>
          <p:cNvSpPr>
            <a:spLocks noGrp="1"/>
          </p:cNvSpPr>
          <p:nvPr>
            <p:ph type="pic" sz="quarter" idx="10"/>
          </p:nvPr>
        </p:nvSpPr>
        <p:spPr>
          <a:xfrm>
            <a:off x="1283513" y="1868729"/>
            <a:ext cx="2130552" cy="3758184"/>
          </a:xfrm>
          <a:prstGeom prst="rect">
            <a:avLst/>
          </a:prstGeom>
        </p:spPr>
        <p:txBody>
          <a:bodyPr/>
          <a:lstStyle/>
          <a:p>
            <a:r>
              <a:rPr lang="en-US" dirty="0"/>
              <a:t>Click icon to add picture</a:t>
            </a:r>
          </a:p>
        </p:txBody>
      </p:sp>
    </p:spTree>
    <p:custDataLst>
      <p:tags r:id="rId1"/>
    </p:custDataLst>
    <p:extLst>
      <p:ext uri="{BB962C8B-B14F-4D97-AF65-F5344CB8AC3E}">
        <p14:creationId xmlns:p14="http://schemas.microsoft.com/office/powerpoint/2010/main" val="2390273533"/>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249">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Rounded Image Left Title Right">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 y="2628900"/>
            <a:ext cx="2550694" cy="2351927"/>
          </a:xfrm>
          <a:prstGeom prst="flowChartDelay">
            <a:avLst/>
          </a:prstGeom>
        </p:spPr>
        <p:txBody>
          <a:bodyPr vert="horz"/>
          <a:lstStyle>
            <a:lvl1pPr marL="0" indent="0">
              <a:buNone/>
              <a:defRPr/>
            </a:lvl1pPr>
          </a:lstStyle>
          <a:p>
            <a:r>
              <a:rPr lang="en-US" dirty="0"/>
              <a:t>Click icon to add picture</a:t>
            </a:r>
          </a:p>
        </p:txBody>
      </p:sp>
      <p:sp>
        <p:nvSpPr>
          <p:cNvPr id="2" name="Title 1"/>
          <p:cNvSpPr>
            <a:spLocks noGrp="1"/>
          </p:cNvSpPr>
          <p:nvPr>
            <p:ph type="title" hasCustomPrompt="1"/>
          </p:nvPr>
        </p:nvSpPr>
        <p:spPr>
          <a:xfrm>
            <a:off x="3236976" y="2920058"/>
            <a:ext cx="5252116" cy="535531"/>
          </a:xfrm>
          <a:prstGeom prst="rect">
            <a:avLst/>
          </a:prstGeom>
        </p:spPr>
        <p:txBody>
          <a:bodyPr>
            <a:noAutofit/>
          </a:bodyPr>
          <a:lstStyle>
            <a:lvl1pPr algn="l">
              <a:defRPr sz="3200" b="0" i="0">
                <a:solidFill>
                  <a:schemeClr val="tx1"/>
                </a:solidFill>
                <a:latin typeface="+mj-lt"/>
                <a:ea typeface="Oswald Light" charset="0"/>
                <a:cs typeface="Oswald Light"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578856881"/>
      </p:ext>
    </p:extLst>
  </p:cSld>
  <p:clrMapOvr>
    <a:overrideClrMapping bg1="lt1" tx1="dk1" bg2="lt2" tx2="dk2" accent1="accent1" accent2="accent2" accent3="accent3" accent4="accent4" accent5="accent5" accent6="accent6" hlink="hlink" folHlink="folHlink"/>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ixty Second Summary">
    <p:spTree>
      <p:nvGrpSpPr>
        <p:cNvPr id="1" name=""/>
        <p:cNvGrpSpPr/>
        <p:nvPr/>
      </p:nvGrpSpPr>
      <p:grpSpPr>
        <a:xfrm>
          <a:off x="0" y="0"/>
          <a:ext cx="0" cy="0"/>
          <a:chOff x="0" y="0"/>
          <a:chExt cx="0" cy="0"/>
        </a:xfrm>
      </p:grpSpPr>
      <p:pic>
        <p:nvPicPr>
          <p:cNvPr id="3" name="Laura"/>
          <p:cNvPicPr>
            <a:picLocks noChangeAspect="1"/>
          </p:cNvPicPr>
          <p:nvPr userDrawn="1"/>
        </p:nvPicPr>
        <p:blipFill rotWithShape="1">
          <a:blip r:embed="rId3" cstate="print">
            <a:extLst>
              <a:ext uri="{28A0092B-C50C-407E-A947-70E740481C1C}">
                <a14:useLocalDpi xmlns:a14="http://schemas.microsoft.com/office/drawing/2010/main"/>
              </a:ext>
            </a:extLst>
          </a:blip>
          <a:srcRect b="60945"/>
          <a:stretch/>
        </p:blipFill>
        <p:spPr>
          <a:xfrm>
            <a:off x="5976588" y="2146616"/>
            <a:ext cx="1908721" cy="2952968"/>
          </a:xfrm>
          <a:prstGeom prst="rect">
            <a:avLst/>
          </a:prstGeom>
        </p:spPr>
      </p:pic>
      <p:sp>
        <p:nvSpPr>
          <p:cNvPr id="4" name="Title 1"/>
          <p:cNvSpPr>
            <a:spLocks noGrp="1"/>
          </p:cNvSpPr>
          <p:nvPr userDrawn="1"/>
        </p:nvSpPr>
        <p:spPr>
          <a:xfrm>
            <a:off x="420229" y="793614"/>
            <a:ext cx="8303541" cy="535531"/>
          </a:xfrm>
          <a:prstGeom prst="rect">
            <a:avLst/>
          </a:prstGeom>
        </p:spPr>
        <p:txBody>
          <a:bodyPr vert="horz" wrap="square" lIns="91440" tIns="45720" rIns="91440" bIns="45720" rtlCol="0" anchor="t" anchorCtr="0">
            <a:noAutofit/>
          </a:bodyPr>
          <a:lstStyle>
            <a:lvl1pPr algn="l" defTabSz="914400" rtl="0" eaLnBrk="1" latinLnBrk="0" hangingPunct="1">
              <a:lnSpc>
                <a:spcPct val="90000"/>
              </a:lnSpc>
              <a:spcBef>
                <a:spcPct val="0"/>
              </a:spcBef>
              <a:buNone/>
              <a:defRPr sz="3200" b="0" i="0" kern="1200">
                <a:solidFill>
                  <a:schemeClr val="tx1"/>
                </a:solidFill>
                <a:latin typeface="+mj-lt"/>
                <a:ea typeface="Oswald Light" charset="0"/>
                <a:cs typeface="Oswald Light" charset="0"/>
              </a:defRPr>
            </a:lvl1pPr>
          </a:lstStyle>
          <a:p>
            <a:r>
              <a:rPr lang="en-US" cap="all" dirty="0">
                <a:solidFill>
                  <a:srgbClr val="000000"/>
                </a:solidFill>
              </a:rPr>
              <a:t>Sixty Second Summary</a:t>
            </a:r>
          </a:p>
        </p:txBody>
      </p:sp>
      <p:sp>
        <p:nvSpPr>
          <p:cNvPr id="5" name="Shape 364"/>
          <p:cNvSpPr/>
          <p:nvPr userDrawn="1"/>
        </p:nvSpPr>
        <p:spPr>
          <a:xfrm>
            <a:off x="5465897" y="4222426"/>
            <a:ext cx="2930105" cy="960854"/>
          </a:xfrm>
          <a:prstGeom prst="roundRect">
            <a:avLst>
              <a:gd name="adj" fmla="val 50000"/>
            </a:avLst>
          </a:prstGeom>
          <a:solidFill>
            <a:schemeClr val="accent1"/>
          </a:solidFill>
          <a:ln w="12700">
            <a:miter lim="400000"/>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2400">
                <a:solidFill>
                  <a:srgbClr val="FFFFFF"/>
                </a:solidFill>
              </a:defRPr>
            </a:pPr>
            <a:endParaRPr sz="1687" dirty="0">
              <a:solidFill>
                <a:srgbClr val="FFFFFF"/>
              </a:solidFill>
            </a:endParaRPr>
          </a:p>
        </p:txBody>
      </p:sp>
      <p:sp>
        <p:nvSpPr>
          <p:cNvPr id="6" name="TextBox 40"/>
          <p:cNvSpPr txBox="1"/>
          <p:nvPr userDrawn="1"/>
        </p:nvSpPr>
        <p:spPr>
          <a:xfrm>
            <a:off x="5677801" y="4281418"/>
            <a:ext cx="2506293" cy="563749"/>
          </a:xfrm>
          <a:prstGeom prst="rect">
            <a:avLst/>
          </a:prstGeom>
          <a:ln w="12700">
            <a:miter lim="400000"/>
          </a:ln>
        </p:spPr>
        <p:txBody>
          <a:bodyPr lIns="90000" tIns="46800" rIns="90000" bIns="46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s-IS" sz="2000" dirty="0">
                <a:solidFill>
                  <a:srgbClr val="FFFFFF"/>
                </a:solidFill>
                <a:ea typeface="Oswald Light" charset="0"/>
                <a:cs typeface="Oswald Light" charset="0"/>
              </a:rPr>
              <a:t>Key Point</a:t>
            </a:r>
          </a:p>
        </p:txBody>
      </p:sp>
      <p:sp>
        <p:nvSpPr>
          <p:cNvPr id="7" name="TextBox 43"/>
          <p:cNvSpPr txBox="1"/>
          <p:nvPr userDrawn="1"/>
        </p:nvSpPr>
        <p:spPr>
          <a:xfrm>
            <a:off x="5801488" y="4646833"/>
            <a:ext cx="2298521" cy="485390"/>
          </a:xfrm>
          <a:prstGeom prst="rect">
            <a:avLst/>
          </a:prstGeom>
          <a:ln w="12700">
            <a:miter lim="400000"/>
          </a:ln>
        </p:spPr>
        <p:txBody>
          <a:bodyPr lIns="90000" tIns="46800" rIns="90000" bIns="4680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0000"/>
                </a:solidFill>
                <a:ea typeface="Lato Light" charset="0"/>
                <a:cs typeface="Lato Light" charset="0"/>
                <a:sym typeface="Lato Regular"/>
              </a:rPr>
              <a:t>Reduce Stressors</a:t>
            </a:r>
          </a:p>
        </p:txBody>
      </p:sp>
      <p:sp>
        <p:nvSpPr>
          <p:cNvPr id="8" name="TextBox 44"/>
          <p:cNvSpPr txBox="1"/>
          <p:nvPr userDrawn="1"/>
        </p:nvSpPr>
        <p:spPr>
          <a:xfrm>
            <a:off x="779893" y="1492387"/>
            <a:ext cx="4440621" cy="4572000"/>
          </a:xfrm>
          <a:prstGeom prst="rect">
            <a:avLst/>
          </a:prstGeom>
          <a:noFill/>
          <a:ln w="12700" cap="flat">
            <a:noFill/>
            <a:miter lim="400000"/>
          </a:ln>
          <a:effectLst/>
        </p:spPr>
        <p:txBody>
          <a:bodyPr wrap="square" lIns="90000" tIns="46800" rIns="90000" bIns="46800"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
            </a:pPr>
            <a:r>
              <a:rPr lang="en-US" sz="2000" dirty="0">
                <a:solidFill>
                  <a:srgbClr val="000000"/>
                </a:solidFill>
              </a:rPr>
              <a:t>The brain spends a lot of its time scanning for threats</a:t>
            </a:r>
          </a:p>
          <a:p>
            <a:pPr marL="342900" indent="-342900">
              <a:buFont typeface="Wingdings" panose="05000000000000000000" pitchFamily="2" charset="2"/>
              <a:buChar char="§"/>
            </a:pPr>
            <a:r>
              <a:rPr lang="en-US" sz="2000" dirty="0">
                <a:solidFill>
                  <a:srgbClr val="000000"/>
                </a:solidFill>
              </a:rPr>
              <a:t>When threats are perceived, FFF response takes over</a:t>
            </a:r>
          </a:p>
          <a:p>
            <a:pPr marL="342900" indent="-342900">
              <a:buFont typeface="Wingdings" panose="05000000000000000000" pitchFamily="2" charset="2"/>
              <a:buChar char="§"/>
            </a:pPr>
            <a:r>
              <a:rPr lang="en-US" sz="2000" dirty="0">
                <a:solidFill>
                  <a:srgbClr val="000000"/>
                </a:solidFill>
              </a:rPr>
              <a:t>Results in aggression, “escape” or  withdrawal</a:t>
            </a:r>
          </a:p>
          <a:p>
            <a:pPr marL="342900" indent="-342900">
              <a:buFont typeface="Wingdings" panose="05000000000000000000" pitchFamily="2" charset="2"/>
              <a:buChar char="§"/>
            </a:pPr>
            <a:r>
              <a:rPr lang="en-US" sz="2000" dirty="0">
                <a:solidFill>
                  <a:srgbClr val="000000"/>
                </a:solidFill>
              </a:rPr>
              <a:t>FFF more common when stressed</a:t>
            </a:r>
          </a:p>
          <a:p>
            <a:pPr marL="342900" indent="-342900">
              <a:buFont typeface="Wingdings" panose="05000000000000000000" pitchFamily="2" charset="2"/>
              <a:buChar char="§"/>
            </a:pPr>
            <a:r>
              <a:rPr lang="en-US" sz="2000" dirty="0">
                <a:solidFill>
                  <a:srgbClr val="000000"/>
                </a:solidFill>
              </a:rPr>
              <a:t>Response drains energy, causes negative physical &amp; emotional effects</a:t>
            </a:r>
          </a:p>
          <a:p>
            <a:pPr marL="342900" indent="-342900">
              <a:buFont typeface="Wingdings" panose="05000000000000000000" pitchFamily="2" charset="2"/>
              <a:buChar char="§"/>
            </a:pPr>
            <a:r>
              <a:rPr lang="en-US" sz="2000" dirty="0">
                <a:solidFill>
                  <a:srgbClr val="000000"/>
                </a:solidFill>
              </a:rPr>
              <a:t>Caregivers should minimize  stressors including interactions &amp; environment</a:t>
            </a:r>
          </a:p>
          <a:p>
            <a:pPr marL="342900" indent="-342900">
              <a:buFont typeface="Wingdings" panose="05000000000000000000" pitchFamily="2" charset="2"/>
              <a:buChar char="§"/>
            </a:pPr>
            <a:r>
              <a:rPr lang="en-US" sz="2000" dirty="0">
                <a:solidFill>
                  <a:srgbClr val="000000"/>
                </a:solidFill>
              </a:rPr>
              <a:t>Using &amp; understanding non-verbal communication is critical</a:t>
            </a:r>
          </a:p>
          <a:p>
            <a:pPr marL="342900" indent="-342900">
              <a:buFont typeface="Wingdings" panose="05000000000000000000" pitchFamily="2" charset="2"/>
              <a:buChar char="§"/>
            </a:pPr>
            <a:r>
              <a:rPr lang="en-US" sz="2000" dirty="0">
                <a:solidFill>
                  <a:srgbClr val="000000"/>
                </a:solidFill>
              </a:rPr>
              <a:t>Reducing FFF allows PWD to function at higher levels of the pyramid for enhanced quality of life</a:t>
            </a:r>
          </a:p>
        </p:txBody>
      </p:sp>
    </p:spTree>
    <p:custDataLst>
      <p:tags r:id="rId1"/>
    </p:custDataLst>
    <p:extLst>
      <p:ext uri="{BB962C8B-B14F-4D97-AF65-F5344CB8AC3E}">
        <p14:creationId xmlns:p14="http://schemas.microsoft.com/office/powerpoint/2010/main" val="289898796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_Module or Unit title - Dark Blu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a:prstGeom prst="rect">
            <a:avLst/>
          </a:prstGeom>
        </p:spPr>
        <p:txBody>
          <a:bodyPr vert="horz"/>
          <a:lstStyle>
            <a:lvl1pPr marL="0" indent="0">
              <a:buNone/>
              <a:defRPr/>
            </a:lvl1pPr>
          </a:lstStyle>
          <a:p>
            <a:r>
              <a:rPr lang="en-US" dirty="0"/>
              <a:t>Click icon to add picture</a:t>
            </a:r>
          </a:p>
        </p:txBody>
      </p:sp>
      <p:sp>
        <p:nvSpPr>
          <p:cNvPr id="2" name="Title 1"/>
          <p:cNvSpPr>
            <a:spLocks noGrp="1"/>
          </p:cNvSpPr>
          <p:nvPr>
            <p:ph type="title"/>
          </p:nvPr>
        </p:nvSpPr>
        <p:spPr>
          <a:xfrm>
            <a:off x="402336" y="1716172"/>
            <a:ext cx="7886700" cy="536575"/>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9" name="Freeform 8"/>
          <p:cNvSpPr/>
          <p:nvPr userDrawn="1"/>
        </p:nvSpPr>
        <p:spPr>
          <a:xfrm>
            <a:off x="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accent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algn="ctr" defTabSz="584200" latinLnBrk="1" hangingPunct="0"/>
            <a:endParaRPr lang="en-US" sz="2400" dirty="0">
              <a:solidFill>
                <a:srgbClr val="FFFFFF"/>
              </a:solidFill>
              <a:sym typeface="Helvetica Light"/>
            </a:endParaRPr>
          </a:p>
        </p:txBody>
      </p:sp>
      <p:sp>
        <p:nvSpPr>
          <p:cNvPr id="11" name="TextBox 10"/>
          <p:cNvSpPr txBox="1"/>
          <p:nvPr userDrawn="1"/>
        </p:nvSpPr>
        <p:spPr>
          <a:xfrm>
            <a:off x="414639" y="2133600"/>
            <a:ext cx="4565649" cy="710067"/>
          </a:xfrm>
          <a:prstGeom prst="rect">
            <a:avLst/>
          </a:prstGeom>
          <a:ln w="12700">
            <a:miter lim="400000"/>
          </a:ln>
        </p:spPr>
        <p:txBody>
          <a:bodyPr lIns="90000" tIns="46800" rIns="90000" bIns="46800">
            <a:noAutofit/>
          </a:bodyPr>
          <a:lstStyle>
            <a:lvl1pPr lvl="0" algn="just" defTabSz="914400">
              <a:lnSpc>
                <a:spcPct val="125000"/>
              </a:lnSpc>
              <a:defRPr sz="1200">
                <a:latin typeface="Lato Light"/>
                <a:ea typeface="Lato Light"/>
                <a:cs typeface="Lato Light"/>
              </a:defRPr>
            </a:lvl1pPr>
          </a:lstStyle>
          <a:p>
            <a:pPr algn="l">
              <a:lnSpc>
                <a:spcPct val="100000"/>
              </a:lnSpc>
            </a:pPr>
            <a:endParaRPr lang="en-US" sz="2000" dirty="0">
              <a:solidFill>
                <a:srgbClr val="FFFFFF"/>
              </a:solidFill>
              <a:latin typeface="Calibri"/>
            </a:endParaRPr>
          </a:p>
        </p:txBody>
      </p:sp>
      <p:sp>
        <p:nvSpPr>
          <p:cNvPr id="5" name="Text Placeholder 4">
            <a:extLst>
              <a:ext uri="{FF2B5EF4-FFF2-40B4-BE49-F238E27FC236}">
                <a16:creationId xmlns:a16="http://schemas.microsoft.com/office/drawing/2014/main" id="{F35C1A99-70A3-4025-9125-C7217C60A38E}"/>
              </a:ext>
            </a:extLst>
          </p:cNvPr>
          <p:cNvSpPr>
            <a:spLocks noGrp="1"/>
          </p:cNvSpPr>
          <p:nvPr>
            <p:ph type="body" sz="quarter" idx="11"/>
          </p:nvPr>
        </p:nvSpPr>
        <p:spPr>
          <a:xfrm>
            <a:off x="228600" y="1716088"/>
            <a:ext cx="4648200" cy="1408112"/>
          </a:xfrm>
          <a:prstGeom prst="rect">
            <a:avLst/>
          </a:prstGeom>
        </p:spPr>
        <p:txBody>
          <a:bodyPr/>
          <a:lstStyle>
            <a:lvl1pPr marL="0" indent="0" algn="ctr">
              <a:buNone/>
              <a:defRPr sz="3200" cap="small" baseline="0">
                <a:solidFill>
                  <a:schemeClr val="bg1"/>
                </a:solidFill>
                <a:latin typeface="+mj-lt"/>
              </a:defRPr>
            </a:lvl1pPr>
            <a:lvl2pPr>
              <a:defRPr>
                <a:solidFill>
                  <a:schemeClr val="bg1"/>
                </a:solidFill>
              </a:defRPr>
            </a:lvl2pPr>
            <a:lvl3pPr marL="914400" indent="0" algn="ctr">
              <a:buNone/>
              <a:defRPr sz="2400">
                <a:solidFill>
                  <a:schemeClr val="bg1"/>
                </a:solidFill>
              </a:defRPr>
            </a:lvl3pPr>
            <a:lvl4pPr>
              <a:defRPr>
                <a:solidFill>
                  <a:schemeClr val="bg1"/>
                </a:solidFill>
              </a:defRPr>
            </a:lvl4pPr>
            <a:lvl5pPr>
              <a:defRPr>
                <a:solidFill>
                  <a:schemeClr val="bg1"/>
                </a:solidFill>
              </a:defRPr>
            </a:lvl5pPr>
          </a:lstStyle>
          <a:p>
            <a:pPr lvl="0"/>
            <a:r>
              <a:rPr lang="en-US" dirty="0"/>
              <a:t>Edit Master text style</a:t>
            </a:r>
          </a:p>
          <a:p>
            <a:pPr lvl="0"/>
            <a:r>
              <a:rPr lang="en-US" dirty="0"/>
              <a:t>Third level</a:t>
            </a:r>
          </a:p>
        </p:txBody>
      </p:sp>
    </p:spTree>
    <p:custDataLst>
      <p:tags r:id="rId1"/>
    </p:custDataLst>
    <p:extLst>
      <p:ext uri="{BB962C8B-B14F-4D97-AF65-F5344CB8AC3E}">
        <p14:creationId xmlns:p14="http://schemas.microsoft.com/office/powerpoint/2010/main" val="93562265"/>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0C9B62B6-A958-424A-9068-772A40AB17D8}" type="datetimeFigureOut">
              <a:rPr lang="en-US" smtClean="0"/>
              <a:t>3/17/2026</a:t>
            </a:fld>
            <a:endParaRPr lang="en-US" dirty="0"/>
          </a:p>
        </p:txBody>
      </p:sp>
      <p:sp>
        <p:nvSpPr>
          <p:cNvPr id="5" name="Footer Placeholder 4"/>
          <p:cNvSpPr>
            <a:spLocks noGrp="1"/>
          </p:cNvSpPr>
          <p:nvPr>
            <p:ph type="ftr" sz="quarter" idx="11"/>
          </p:nvPr>
        </p:nvSpPr>
        <p:spPr>
          <a:xfrm>
            <a:off x="3623733" y="6117336"/>
            <a:ext cx="3609438" cy="365125"/>
          </a:xfrm>
        </p:spPr>
        <p:txBody>
          <a:bodyPr/>
          <a:lstStyle/>
          <a:p>
            <a:endParaRPr lang="en-US" dirty="0"/>
          </a:p>
        </p:txBody>
      </p:sp>
      <p:sp>
        <p:nvSpPr>
          <p:cNvPr id="6" name="Slide Number Placeholder 5"/>
          <p:cNvSpPr>
            <a:spLocks noGrp="1"/>
          </p:cNvSpPr>
          <p:nvPr>
            <p:ph type="sldNum" sz="quarter" idx="12"/>
          </p:nvPr>
        </p:nvSpPr>
        <p:spPr>
          <a:xfrm>
            <a:off x="8275320" y="6117336"/>
            <a:ext cx="411480" cy="365125"/>
          </a:xfrm>
        </p:spPr>
        <p:txBody>
          <a:bodyPr/>
          <a:lstStyle/>
          <a:p>
            <a:fld id="{E9887936-ADF4-40A4-986E-5A6C4A82E10B}" type="slidenum">
              <a:rPr lang="en-US" smtClean="0"/>
              <a:t>‹#›</a:t>
            </a:fld>
            <a:endParaRPr lang="en-US" dirty="0"/>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val="2510574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with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930" y="-3349"/>
            <a:ext cx="4589859" cy="6864698"/>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5047488" y="825227"/>
            <a:ext cx="4064048"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090479772"/>
      </p:ext>
    </p:extLst>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CEB4E566-5B33-45C8-A3A7-F991EB841742}" type="datetimeFigureOut">
              <a:rPr lang="en-US" smtClean="0">
                <a:solidFill>
                  <a:srgbClr val="000000">
                    <a:tint val="75000"/>
                  </a:srgbClr>
                </a:solidFill>
              </a:rPr>
              <a:pPr/>
              <a:t>3/17/2026</a:t>
            </a:fld>
            <a:endParaRPr lang="en-US" dirty="0">
              <a:solidFill>
                <a:srgbClr val="000000">
                  <a:tint val="75000"/>
                </a:srgbClr>
              </a:solidFill>
            </a:endParaRPr>
          </a:p>
        </p:txBody>
      </p:sp>
      <p:sp>
        <p:nvSpPr>
          <p:cNvPr id="5" name="Footer Placeholder 4"/>
          <p:cNvSpPr>
            <a:spLocks noGrp="1"/>
          </p:cNvSpPr>
          <p:nvPr>
            <p:ph type="ftr" sz="quarter" idx="11"/>
          </p:nvPr>
        </p:nvSpPr>
        <p:spPr>
          <a:xfrm>
            <a:off x="1972647" y="6108173"/>
            <a:ext cx="5314517" cy="365125"/>
          </a:xfrm>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a:xfrm>
            <a:off x="8258967" y="6108173"/>
            <a:ext cx="427833" cy="365125"/>
          </a:xfrm>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6158522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9B62B6-A958-424A-9068-772A40AB17D8}" type="datetimeFigureOut">
              <a:rPr lang="en-US" smtClean="0"/>
              <a:t>3/17/2026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273317" y="6116070"/>
            <a:ext cx="413483" cy="365125"/>
          </a:xfrm>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19557971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9B62B6-A958-424A-9068-772A40AB17D8}" type="datetimeFigureOut">
              <a:rPr lang="en-US" smtClean="0"/>
              <a:t>3/17/2026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252017399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smtClean="0"/>
              <a:pPr/>
              <a:t>3/17/2026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43964975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9B62B6-A958-424A-9068-772A40AB17D8}" type="datetimeFigureOut">
              <a:rPr lang="en-US" smtClean="0"/>
              <a:t>3/17/2026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255028155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9B62B6-A958-424A-9068-772A40AB17D8}" type="datetimeFigureOut">
              <a:rPr lang="en-US" smtClean="0"/>
              <a:t>3/17/2026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183556491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9B62B6-A958-424A-9068-772A40AB17D8}" type="datetimeFigureOut">
              <a:rPr lang="en-US" smtClean="0"/>
              <a:t>3/17/2026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135995272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9B62B6-A958-424A-9068-772A40AB17D8}" type="datetimeFigureOut">
              <a:rPr lang="en-US" smtClean="0"/>
              <a:t>3/17/2026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388025422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60EA64-D806-43AC-9DF2-F8C432F32B4C}" type="datetimeFigureOut">
              <a:rPr lang="en-US" smtClean="0"/>
              <a:pPr/>
              <a:t>3/17/2026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05148013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pPr/>
              <a:t>3/17/2026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935247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Right">
    <p:spTree>
      <p:nvGrpSpPr>
        <p:cNvPr id="1" name=""/>
        <p:cNvGrpSpPr/>
        <p:nvPr/>
      </p:nvGrpSpPr>
      <p:grpSpPr>
        <a:xfrm>
          <a:off x="0" y="0"/>
          <a:ext cx="0" cy="0"/>
          <a:chOff x="0" y="0"/>
          <a:chExt cx="0" cy="0"/>
        </a:xfrm>
      </p:grpSpPr>
      <p:sp>
        <p:nvSpPr>
          <p:cNvPr id="3" name="Title Placeholder 7"/>
          <p:cNvSpPr>
            <a:spLocks noGrp="1"/>
          </p:cNvSpPr>
          <p:nvPr>
            <p:ph type="title"/>
          </p:nvPr>
        </p:nvSpPr>
        <p:spPr>
          <a:xfrm>
            <a:off x="4576387" y="1853523"/>
            <a:ext cx="4197052"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
        <p:nvSpPr>
          <p:cNvPr id="5" name="Picture Placeholder 4"/>
          <p:cNvSpPr>
            <a:spLocks noGrp="1"/>
          </p:cNvSpPr>
          <p:nvPr>
            <p:ph type="pic" sz="quarter" idx="10"/>
          </p:nvPr>
        </p:nvSpPr>
        <p:spPr>
          <a:xfrm>
            <a:off x="1283513" y="1868729"/>
            <a:ext cx="2130552" cy="3758184"/>
          </a:xfrm>
          <a:prstGeom prst="rect">
            <a:avLst/>
          </a:prstGeom>
        </p:spPr>
        <p:txBody>
          <a:bodyPr/>
          <a:lstStyle/>
          <a:p>
            <a:r>
              <a:rPr lang="en-US" dirty="0"/>
              <a:t>Click icon to add picture</a:t>
            </a:r>
          </a:p>
        </p:txBody>
      </p:sp>
    </p:spTree>
    <p:custDataLst>
      <p:tags r:id="rId1"/>
    </p:custDataLst>
    <p:extLst>
      <p:ext uri="{BB962C8B-B14F-4D97-AF65-F5344CB8AC3E}">
        <p14:creationId xmlns:p14="http://schemas.microsoft.com/office/powerpoint/2010/main" val="3512061785"/>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249">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pPr/>
              <a:t>3/17/2026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408015688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pPr/>
              <a:t>3/17/2026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23079236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pPr/>
              <a:t>3/17/2026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413137279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pPr/>
              <a:t>3/17/2026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67109100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9B62B6-A958-424A-9068-772A40AB17D8}" type="datetimeFigureOut">
              <a:rPr lang="en-US" smtClean="0"/>
              <a:t>3/17/2026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70830368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9B62B6-A958-424A-9068-772A40AB17D8}" type="datetimeFigureOut">
              <a:rPr lang="en-US" smtClean="0"/>
              <a:t>3/17/2026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303275944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ICOA BLUE - Course Tile Slide">
    <p:spTree>
      <p:nvGrpSpPr>
        <p:cNvPr id="1" name=""/>
        <p:cNvGrpSpPr/>
        <p:nvPr/>
      </p:nvGrpSpPr>
      <p:grpSpPr>
        <a:xfrm>
          <a:off x="0" y="0"/>
          <a:ext cx="0" cy="0"/>
          <a:chOff x="0" y="0"/>
          <a:chExt cx="0" cy="0"/>
        </a:xfrm>
      </p:grpSpPr>
      <p:sp>
        <p:nvSpPr>
          <p:cNvPr id="2" name="Title 1"/>
          <p:cNvSpPr>
            <a:spLocks noGrp="1"/>
          </p:cNvSpPr>
          <p:nvPr>
            <p:ph type="title"/>
          </p:nvPr>
        </p:nvSpPr>
        <p:spPr>
          <a:xfrm>
            <a:off x="402336" y="1716172"/>
            <a:ext cx="7886700" cy="536575"/>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9" name="Freeform 8"/>
          <p:cNvSpPr/>
          <p:nvPr userDrawn="1"/>
        </p:nvSpPr>
        <p:spPr>
          <a:xfrm>
            <a:off x="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accent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sym typeface="Helvetica Light"/>
            </a:endParaRPr>
          </a:p>
        </p:txBody>
      </p:sp>
      <p:sp>
        <p:nvSpPr>
          <p:cNvPr id="11" name="TextBox 10"/>
          <p:cNvSpPr txBox="1"/>
          <p:nvPr userDrawn="1"/>
        </p:nvSpPr>
        <p:spPr>
          <a:xfrm>
            <a:off x="414639" y="2133600"/>
            <a:ext cx="4565649" cy="710067"/>
          </a:xfrm>
          <a:prstGeom prst="rect">
            <a:avLst/>
          </a:prstGeom>
          <a:ln w="12700">
            <a:miter lim="400000"/>
          </a:ln>
        </p:spPr>
        <p:txBody>
          <a:bodyPr lIns="90000" tIns="46800" rIns="90000" bIns="46800">
            <a:noAutofit/>
          </a:bodyPr>
          <a:lstStyle>
            <a:lvl1pPr lvl="0" algn="just" defTabSz="914400">
              <a:lnSpc>
                <a:spcPct val="125000"/>
              </a:lnSpc>
              <a:defRPr sz="1200">
                <a:latin typeface="Lato Light"/>
                <a:ea typeface="Lato Light"/>
                <a:cs typeface="Lato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a:endParaRPr>
          </a:p>
        </p:txBody>
      </p:sp>
      <p:sp>
        <p:nvSpPr>
          <p:cNvPr id="5" name="Text Placeholder 4">
            <a:extLst>
              <a:ext uri="{FF2B5EF4-FFF2-40B4-BE49-F238E27FC236}">
                <a16:creationId xmlns:a16="http://schemas.microsoft.com/office/drawing/2014/main" id="{F35C1A99-70A3-4025-9125-C7217C60A38E}"/>
              </a:ext>
            </a:extLst>
          </p:cNvPr>
          <p:cNvSpPr>
            <a:spLocks noGrp="1"/>
          </p:cNvSpPr>
          <p:nvPr>
            <p:ph type="body" sz="quarter" idx="11"/>
          </p:nvPr>
        </p:nvSpPr>
        <p:spPr>
          <a:xfrm>
            <a:off x="228600" y="1716088"/>
            <a:ext cx="4648200" cy="1408112"/>
          </a:xfrm>
          <a:prstGeom prst="rect">
            <a:avLst/>
          </a:prstGeom>
        </p:spPr>
        <p:txBody>
          <a:bodyPr/>
          <a:lstStyle>
            <a:lvl1pPr marL="0" indent="0" algn="ctr">
              <a:buNone/>
              <a:defRPr sz="3600" cap="small" baseline="0">
                <a:solidFill>
                  <a:schemeClr val="bg1"/>
                </a:solidFill>
                <a:latin typeface="+mj-lt"/>
              </a:defRPr>
            </a:lvl1pPr>
            <a:lvl2pPr>
              <a:defRPr>
                <a:solidFill>
                  <a:schemeClr val="bg1"/>
                </a:solidFill>
              </a:defRPr>
            </a:lvl2pPr>
            <a:lvl3pPr marL="914400" indent="0" algn="ctr">
              <a:buNone/>
              <a:defRPr sz="2400">
                <a:solidFill>
                  <a:schemeClr val="bg1"/>
                </a:solidFill>
              </a:defRPr>
            </a:lvl3pPr>
            <a:lvl4pPr>
              <a:defRPr>
                <a:solidFill>
                  <a:schemeClr val="bg1"/>
                </a:solidFill>
              </a:defRPr>
            </a:lvl4pPr>
            <a:lvl5pPr>
              <a:defRPr>
                <a:solidFill>
                  <a:schemeClr val="bg1"/>
                </a:solidFill>
              </a:defRPr>
            </a:lvl5pPr>
          </a:lstStyle>
          <a:p>
            <a:pPr lvl="0"/>
            <a:r>
              <a:rPr lang="en-US" dirty="0"/>
              <a:t>Edit Master text style</a:t>
            </a:r>
          </a:p>
          <a:p>
            <a:pPr lvl="0"/>
            <a:r>
              <a:rPr lang="en-US" dirty="0"/>
              <a:t>Second level</a:t>
            </a:r>
          </a:p>
        </p:txBody>
      </p:sp>
    </p:spTree>
    <p:custDataLst>
      <p:tags r:id="rId1"/>
    </p:custDataLst>
    <p:extLst>
      <p:ext uri="{BB962C8B-B14F-4D97-AF65-F5344CB8AC3E}">
        <p14:creationId xmlns:p14="http://schemas.microsoft.com/office/powerpoint/2010/main" val="1950365254"/>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p:cSld name="ICOA BLUE - How We'll Get There2">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Participant </a:t>
            </a:r>
            <a:r>
              <a:rPr lang="en-US" dirty="0" err="1">
                <a:sym typeface="Yanone Kaffeesatz Bold"/>
              </a:rPr>
              <a:t>Objectiives</a:t>
            </a:r>
            <a:endParaRPr lang="en-US" dirty="0"/>
          </a:p>
        </p:txBody>
      </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dirty="0"/>
              <a:t>Click to edit Master text styles</a:t>
            </a:r>
          </a:p>
        </p:txBody>
      </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Tree>
    <p:custDataLst>
      <p:tags r:id="rId1"/>
    </p:custDataLst>
    <p:extLst>
      <p:ext uri="{BB962C8B-B14F-4D97-AF65-F5344CB8AC3E}">
        <p14:creationId xmlns:p14="http://schemas.microsoft.com/office/powerpoint/2010/main" val="148215494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Image with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930" y="-3349"/>
            <a:ext cx="4589859" cy="6864698"/>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5047488" y="825227"/>
            <a:ext cx="4064048" cy="535531"/>
          </a:xfrm>
          <a:prstGeom prst="rect">
            <a:avLst/>
          </a:prstGeom>
        </p:spPr>
        <p:txBody>
          <a:bodyPr vert="horz" wrap="square" lIns="91440" tIns="45720" rIns="91440" bIns="45720" rtlCol="0" anchor="t" anchorCtr="0">
            <a:noAutofit/>
          </a:bodyPr>
          <a:lstStyle>
            <a:lvl1pPr>
              <a:defRPr>
                <a:latin typeface="+mj-lt"/>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52364907"/>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_ICOA BLUE - Learning Topic 3 Why">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727FE0E-8F51-43B0-BE43-6664864648CE}"/>
              </a:ext>
            </a:extLst>
          </p:cNvPr>
          <p:cNvSpPr>
            <a:spLocks noGrp="1"/>
          </p:cNvSpPr>
          <p:nvPr>
            <p:ph sz="quarter" idx="16"/>
          </p:nvPr>
        </p:nvSpPr>
        <p:spPr>
          <a:xfrm>
            <a:off x="585788" y="1447800"/>
            <a:ext cx="8634412" cy="50292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7" y="825227"/>
            <a:ext cx="6760464"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Why: Click to edit Master title style</a:t>
            </a:r>
          </a:p>
        </p:txBody>
      </p:sp>
    </p:spTree>
    <p:custDataLst>
      <p:tags r:id="rId1"/>
    </p:custDataLst>
    <p:extLst>
      <p:ext uri="{BB962C8B-B14F-4D97-AF65-F5344CB8AC3E}">
        <p14:creationId xmlns:p14="http://schemas.microsoft.com/office/powerpoint/2010/main" val="333767688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ounded Image Left Title Right">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 y="2628900"/>
            <a:ext cx="2550694" cy="2351927"/>
          </a:xfrm>
          <a:prstGeom prst="flowChartDelay">
            <a:avLst/>
          </a:prstGeom>
        </p:spPr>
        <p:txBody>
          <a:bodyPr vert="horz"/>
          <a:lstStyle>
            <a:lvl1pPr marL="0" indent="0">
              <a:buNone/>
              <a:defRPr/>
            </a:lvl1pPr>
          </a:lstStyle>
          <a:p>
            <a:r>
              <a:rPr lang="en-US" dirty="0"/>
              <a:t>Click icon to add picture</a:t>
            </a:r>
          </a:p>
        </p:txBody>
      </p:sp>
      <p:sp>
        <p:nvSpPr>
          <p:cNvPr id="2" name="Title 1"/>
          <p:cNvSpPr>
            <a:spLocks noGrp="1"/>
          </p:cNvSpPr>
          <p:nvPr>
            <p:ph type="title" hasCustomPrompt="1"/>
          </p:nvPr>
        </p:nvSpPr>
        <p:spPr>
          <a:xfrm>
            <a:off x="3236976" y="2920058"/>
            <a:ext cx="5252116" cy="535531"/>
          </a:xfrm>
          <a:prstGeom prst="rect">
            <a:avLst/>
          </a:prstGeom>
        </p:spPr>
        <p:txBody>
          <a:bodyPr>
            <a:noAutofit/>
          </a:bodyPr>
          <a:lstStyle>
            <a:lvl1pPr algn="l">
              <a:defRPr sz="3200" b="0" i="0">
                <a:solidFill>
                  <a:schemeClr val="tx1"/>
                </a:solidFill>
                <a:latin typeface="+mj-lt"/>
                <a:ea typeface="Oswald Light" charset="0"/>
                <a:cs typeface="Oswald Light"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970891784"/>
      </p:ext>
    </p:extLst>
  </p:cSld>
  <p:clrMapOvr>
    <a:overrideClrMapping bg1="lt1" tx1="dk1" bg2="lt2" tx2="dk2" accent1="accent1" accent2="accent2" accent3="accent3" accent4="accent4" accent5="accent5" accent6="accent6" hlink="hlink" folHlink="folHlink"/>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2_ICOA BLUE - Learning Topic 4 Whar">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What: Click to edit Master title style</a:t>
            </a:r>
          </a:p>
        </p:txBody>
      </p:sp>
    </p:spTree>
    <p:custDataLst>
      <p:tags r:id="rId1"/>
    </p:custDataLst>
    <p:extLst>
      <p:ext uri="{BB962C8B-B14F-4D97-AF65-F5344CB8AC3E}">
        <p14:creationId xmlns:p14="http://schemas.microsoft.com/office/powerpoint/2010/main" val="1999113103"/>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3_ICOA BLUE - Learning Topic 5 When">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When: Click to edit Master title style</a:t>
            </a:r>
          </a:p>
        </p:txBody>
      </p:sp>
    </p:spTree>
    <p:custDataLst>
      <p:tags r:id="rId1"/>
    </p:custDataLst>
    <p:extLst>
      <p:ext uri="{BB962C8B-B14F-4D97-AF65-F5344CB8AC3E}">
        <p14:creationId xmlns:p14="http://schemas.microsoft.com/office/powerpoint/2010/main" val="2085967969"/>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6_ICOA BLUE - Learning Topic 6 How">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How: Click to edit Master title style</a:t>
            </a:r>
          </a:p>
        </p:txBody>
      </p:sp>
    </p:spTree>
    <p:custDataLst>
      <p:tags r:id="rId1"/>
    </p:custDataLst>
    <p:extLst>
      <p:ext uri="{BB962C8B-B14F-4D97-AF65-F5344CB8AC3E}">
        <p14:creationId xmlns:p14="http://schemas.microsoft.com/office/powerpoint/2010/main" val="1585552020"/>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255867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174551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09"/>
            <a:ext cx="38862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227460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018284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023409"/>
            <a:ext cx="2020094"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8"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8"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538017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324785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7753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4364038" y="304800"/>
            <a:ext cx="4932362" cy="6950075"/>
          </a:xfrm>
        </p:spPr>
        <p:txBody>
          <a:bodyPr/>
          <a:lstStyle>
            <a:lvl1pPr>
              <a:defRPr>
                <a:solidFill>
                  <a:schemeClr val="bg1"/>
                </a:solidFill>
              </a:defRPr>
            </a:lvl1pPr>
          </a:lstStyle>
          <a:p>
            <a:r>
              <a:rPr lang="en-US" dirty="0"/>
              <a:t>Click icon to add picture</a:t>
            </a:r>
          </a:p>
        </p:txBody>
      </p:sp>
      <p:sp>
        <p:nvSpPr>
          <p:cNvPr id="3" name="Subtitle 2"/>
          <p:cNvSpPr>
            <a:spLocks noGrp="1"/>
          </p:cNvSpPr>
          <p:nvPr>
            <p:ph type="subTitle" idx="1"/>
          </p:nvPr>
        </p:nvSpPr>
        <p:spPr>
          <a:xfrm>
            <a:off x="1371600" y="4267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737350"/>
            <a:ext cx="2133600" cy="365125"/>
          </a:xfrm>
        </p:spPr>
        <p:txBody>
          <a:bodyPr/>
          <a:lstStyle>
            <a:lvl1pPr>
              <a:defRPr>
                <a:solidFill>
                  <a:schemeClr val="bg1"/>
                </a:solidFill>
              </a:defRPr>
            </a:lvl1pPr>
          </a:lstStyle>
          <a:p>
            <a:fld id="{CEB4E566-5B33-45C8-A3A7-F991EB841742}" type="datetimeFigureOut">
              <a:rPr lang="en-US" smtClean="0">
                <a:solidFill>
                  <a:srgbClr val="000000">
                    <a:tint val="75000"/>
                  </a:srgbClr>
                </a:solidFill>
              </a:rPr>
              <a:pPr/>
              <a:t>3/17/2026</a:t>
            </a:fld>
            <a:endParaRPr lang="en-US" dirty="0">
              <a:solidFill>
                <a:srgbClr val="000000">
                  <a:tint val="75000"/>
                </a:srgbClr>
              </a:solidFill>
            </a:endParaRPr>
          </a:p>
        </p:txBody>
      </p:sp>
      <p:sp>
        <p:nvSpPr>
          <p:cNvPr id="5" name="Footer Placeholder 4"/>
          <p:cNvSpPr>
            <a:spLocks noGrp="1"/>
          </p:cNvSpPr>
          <p:nvPr>
            <p:ph type="ftr" sz="quarter" idx="11"/>
          </p:nvPr>
        </p:nvSpPr>
        <p:spPr>
          <a:xfrm>
            <a:off x="3124200" y="6737350"/>
            <a:ext cx="2895600" cy="365125"/>
          </a:xfrm>
        </p:spPr>
        <p:txBody>
          <a:bodyPr/>
          <a:lstStyle>
            <a:lvl1pPr>
              <a:defRPr>
                <a:solidFill>
                  <a:schemeClr val="bg1"/>
                </a:solidFill>
              </a:defRPr>
            </a:lvl1p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a:xfrm>
            <a:off x="6553200" y="6737350"/>
            <a:ext cx="2133600" cy="365125"/>
          </a:xfrm>
        </p:spPr>
        <p:txBody>
          <a:bodyPr/>
          <a:lstStyle>
            <a:lvl1pPr>
              <a:defRPr>
                <a:solidFill>
                  <a:schemeClr val="bg1"/>
                </a:solidFill>
              </a:defRPr>
            </a:lvl1p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
        <p:nvSpPr>
          <p:cNvPr id="7" name="Shape 471"/>
          <p:cNvSpPr/>
          <p:nvPr/>
        </p:nvSpPr>
        <p:spPr>
          <a:xfrm>
            <a:off x="533400" y="2971800"/>
            <a:ext cx="3717936" cy="937691"/>
          </a:xfrm>
          <a:prstGeom prst="roundRect">
            <a:avLst>
              <a:gd name="adj" fmla="val 50000"/>
            </a:avLst>
          </a:prstGeom>
          <a:solidFill>
            <a:schemeClr val="accent1"/>
          </a:solidFill>
          <a:ln w="12700">
            <a:miter lim="400000"/>
          </a:ln>
        </p:spPr>
        <p:txBody>
          <a:bodyPr lIns="32146" rIns="32146" anchor="ctr" anchorCtr="0"/>
          <a:lstStyle/>
          <a:p>
            <a:pPr algn="ctr">
              <a:defRPr sz="2400">
                <a:solidFill>
                  <a:srgbClr val="FFFFFF"/>
                </a:solidFill>
              </a:defRPr>
            </a:pPr>
            <a:r>
              <a:rPr lang="en-US" sz="2800" dirty="0">
                <a:solidFill>
                  <a:schemeClr val="bg1"/>
                </a:solidFill>
              </a:rPr>
              <a:t>Button 1</a:t>
            </a:r>
            <a:endParaRPr sz="2800" dirty="0">
              <a:solidFill>
                <a:schemeClr val="bg1"/>
              </a:solidFill>
            </a:endParaRPr>
          </a:p>
        </p:txBody>
      </p:sp>
      <p:sp>
        <p:nvSpPr>
          <p:cNvPr id="8" name="Shape 471"/>
          <p:cNvSpPr/>
          <p:nvPr/>
        </p:nvSpPr>
        <p:spPr>
          <a:xfrm>
            <a:off x="533400" y="4369855"/>
            <a:ext cx="3717936" cy="937691"/>
          </a:xfrm>
          <a:prstGeom prst="roundRect">
            <a:avLst>
              <a:gd name="adj" fmla="val 50000"/>
            </a:avLst>
          </a:prstGeom>
          <a:solidFill>
            <a:schemeClr val="accent1"/>
          </a:solidFill>
          <a:ln w="12700">
            <a:miter lim="400000"/>
          </a:ln>
        </p:spPr>
        <p:txBody>
          <a:bodyPr lIns="32146" rIns="32146" anchor="ctr" anchorCtr="0"/>
          <a:lstStyle/>
          <a:p>
            <a:pPr algn="ctr">
              <a:defRPr sz="2400">
                <a:solidFill>
                  <a:srgbClr val="FFFFFF"/>
                </a:solidFill>
              </a:defRPr>
            </a:pPr>
            <a:r>
              <a:rPr lang="en-US" sz="2800" dirty="0">
                <a:solidFill>
                  <a:schemeClr val="bg1"/>
                </a:solidFill>
              </a:rPr>
              <a:t>Button 2</a:t>
            </a:r>
            <a:endParaRPr sz="2800" dirty="0">
              <a:solidFill>
                <a:schemeClr val="bg1"/>
              </a:solidFill>
            </a:endParaRPr>
          </a:p>
        </p:txBody>
      </p:sp>
      <p:sp>
        <p:nvSpPr>
          <p:cNvPr id="9" name="Shape 471"/>
          <p:cNvSpPr/>
          <p:nvPr/>
        </p:nvSpPr>
        <p:spPr>
          <a:xfrm>
            <a:off x="533400" y="5767909"/>
            <a:ext cx="3717936" cy="937691"/>
          </a:xfrm>
          <a:prstGeom prst="roundRect">
            <a:avLst>
              <a:gd name="adj" fmla="val 50000"/>
            </a:avLst>
          </a:prstGeom>
          <a:solidFill>
            <a:schemeClr val="accent1"/>
          </a:solidFill>
          <a:ln w="12700">
            <a:miter lim="400000"/>
          </a:ln>
        </p:spPr>
        <p:txBody>
          <a:bodyPr lIns="32146" rIns="32146"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2400">
                <a:solidFill>
                  <a:srgbClr val="FFFFFF"/>
                </a:solidFill>
              </a:defRPr>
            </a:pPr>
            <a:r>
              <a:rPr lang="en-US" sz="2800" dirty="0">
                <a:solidFill>
                  <a:schemeClr val="bg1"/>
                </a:solidFill>
              </a:rPr>
              <a:t>Button 3</a:t>
            </a:r>
            <a:endParaRPr sz="2800" dirty="0">
              <a:solidFill>
                <a:schemeClr val="bg1"/>
              </a:solidFill>
            </a:endParaRPr>
          </a:p>
        </p:txBody>
      </p:sp>
      <p:sp>
        <p:nvSpPr>
          <p:cNvPr id="13" name="Rounded Rectangle 12"/>
          <p:cNvSpPr/>
          <p:nvPr/>
        </p:nvSpPr>
        <p:spPr>
          <a:xfrm>
            <a:off x="-4267200" y="609600"/>
            <a:ext cx="3505200" cy="35052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cap="all" dirty="0">
                <a:solidFill>
                  <a:schemeClr val="bg1"/>
                </a:solidFill>
              </a:rPr>
              <a:t>Fight</a:t>
            </a:r>
          </a:p>
          <a:p>
            <a:pPr algn="ctr"/>
            <a:r>
              <a:rPr lang="en-US" sz="2000" dirty="0">
                <a:solidFill>
                  <a:schemeClr val="bg1"/>
                </a:solidFill>
              </a:rPr>
              <a:t>Brings a physical response. This can be exhibited in many ways including pushing, slapping and biting. This is one of the main reasons to avoid startling a person with dementia.</a:t>
            </a:r>
          </a:p>
        </p:txBody>
      </p:sp>
      <p:sp>
        <p:nvSpPr>
          <p:cNvPr id="14" name="Rounded Rectangle 13"/>
          <p:cNvSpPr/>
          <p:nvPr/>
        </p:nvSpPr>
        <p:spPr>
          <a:xfrm>
            <a:off x="-4419600" y="4484154"/>
            <a:ext cx="3505200" cy="35052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cap="all" dirty="0">
                <a:solidFill>
                  <a:schemeClr val="bg1"/>
                </a:solidFill>
              </a:rPr>
              <a:t>Flight</a:t>
            </a:r>
          </a:p>
          <a:p>
            <a:pPr algn="ctr"/>
            <a:r>
              <a:rPr lang="en-US" sz="2000" dirty="0">
                <a:solidFill>
                  <a:schemeClr val="bg1"/>
                </a:solidFill>
              </a:rPr>
              <a:t>Causes the person to try to get away from the perceived danger. This can be through wandering, or repetitive behaviors like saying the same thing over and over.</a:t>
            </a:r>
          </a:p>
        </p:txBody>
      </p:sp>
      <p:sp>
        <p:nvSpPr>
          <p:cNvPr id="15" name="Rounded Rectangle 14"/>
          <p:cNvSpPr/>
          <p:nvPr/>
        </p:nvSpPr>
        <p:spPr>
          <a:xfrm>
            <a:off x="-8534400" y="4484154"/>
            <a:ext cx="3505200" cy="35052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cap="all" dirty="0">
                <a:solidFill>
                  <a:schemeClr val="bg1"/>
                </a:solidFill>
              </a:rPr>
              <a:t>Freeze</a:t>
            </a:r>
          </a:p>
          <a:p>
            <a:pPr algn="ctr"/>
            <a:r>
              <a:rPr lang="en-US" sz="2000" dirty="0">
                <a:solidFill>
                  <a:schemeClr val="bg1"/>
                </a:solidFill>
              </a:rPr>
              <a:t>Causes the person to become unresponsive. This can be exhibited as withdrawal, or being distant, inhibited, solitary or indifferet</a:t>
            </a:r>
          </a:p>
        </p:txBody>
      </p:sp>
      <p:sp>
        <p:nvSpPr>
          <p:cNvPr id="16" name="Title 15"/>
          <p:cNvSpPr>
            <a:spLocks noGrp="1"/>
          </p:cNvSpPr>
          <p:nvPr>
            <p:ph type="title"/>
          </p:nvPr>
        </p:nvSpPr>
        <p:spPr>
          <a:xfrm>
            <a:off x="533400" y="1105966"/>
            <a:ext cx="3474720" cy="570434"/>
          </a:xfrm>
        </p:spPr>
        <p:txBody>
          <a:bodyPr/>
          <a:lstStyle>
            <a:lvl1pPr>
              <a:defRPr>
                <a:solidFill>
                  <a:schemeClr val="bg1"/>
                </a:solidFill>
              </a:defRPr>
            </a:lvl1pPr>
          </a:lstStyle>
          <a:p>
            <a:r>
              <a:rPr lang="en-US"/>
              <a:t>Click to edit Master title style</a:t>
            </a:r>
            <a:endParaRPr lang="en-US" dirty="0"/>
          </a:p>
        </p:txBody>
      </p:sp>
      <p:sp>
        <p:nvSpPr>
          <p:cNvPr id="18" name="Text Placeholder 17"/>
          <p:cNvSpPr>
            <a:spLocks noGrp="1"/>
          </p:cNvSpPr>
          <p:nvPr>
            <p:ph type="body" sz="quarter" idx="13"/>
          </p:nvPr>
        </p:nvSpPr>
        <p:spPr>
          <a:xfrm>
            <a:off x="457200" y="1600200"/>
            <a:ext cx="3429000" cy="1143000"/>
          </a:xfrm>
        </p:spPr>
        <p:txBody>
          <a:bodyPr/>
          <a:lstStyle>
            <a:lvl1pPr marL="0" indent="0" algn="l" defTabSz="914400" rtl="0" eaLnBrk="1" latinLnBrk="0" hangingPunct="1">
              <a:buNone/>
              <a:defRPr lang="en-US" sz="2000" i="1" kern="1200" dirty="0" smtClean="0">
                <a:solidFill>
                  <a:schemeClr val="bg1"/>
                </a:solidFill>
                <a:latin typeface="+mn-lt"/>
                <a:ea typeface="+mn-ea"/>
                <a:cs typeface="+mn-cs"/>
              </a:defRPr>
            </a:lvl1pPr>
            <a:lvl2pPr marL="0" indent="0" algn="l" defTabSz="914400" rtl="0" eaLnBrk="1" latinLnBrk="0" hangingPunct="1">
              <a:buNone/>
              <a:defRPr lang="en-US" sz="2000" i="1" kern="1200" dirty="0" smtClean="0">
                <a:solidFill>
                  <a:srgbClr val="000000"/>
                </a:solidFill>
                <a:latin typeface="+mn-lt"/>
                <a:ea typeface="+mn-ea"/>
                <a:cs typeface="+mn-cs"/>
              </a:defRPr>
            </a:lvl2pPr>
            <a:lvl3pPr marL="0" indent="0" algn="l" defTabSz="914400" rtl="0" eaLnBrk="1" latinLnBrk="0" hangingPunct="1">
              <a:buNone/>
              <a:defRPr lang="en-US" sz="2000" i="1" kern="1200" dirty="0" smtClean="0">
                <a:solidFill>
                  <a:srgbClr val="000000"/>
                </a:solidFill>
                <a:latin typeface="+mn-lt"/>
                <a:ea typeface="+mn-ea"/>
                <a:cs typeface="+mn-cs"/>
              </a:defRPr>
            </a:lvl3pPr>
            <a:lvl4pPr marL="0" indent="0" algn="l" defTabSz="914400" rtl="0" eaLnBrk="1" latinLnBrk="0" hangingPunct="1">
              <a:buNone/>
              <a:defRPr lang="en-US" sz="2000" i="1" kern="1200" dirty="0" smtClean="0">
                <a:solidFill>
                  <a:srgbClr val="000000"/>
                </a:solidFill>
                <a:latin typeface="+mn-lt"/>
                <a:ea typeface="+mn-ea"/>
                <a:cs typeface="+mn-cs"/>
              </a:defRPr>
            </a:lvl4pPr>
            <a:lvl5pPr marL="1828800" indent="0">
              <a:buNone/>
              <a:defRPr/>
            </a:lvl5pPr>
          </a:lstStyle>
          <a:p>
            <a:pPr lvl="0"/>
            <a:r>
              <a:rPr lang="en-US"/>
              <a:t>Click to edit Master text styles</a:t>
            </a:r>
          </a:p>
        </p:txBody>
      </p:sp>
      <p:sp>
        <p:nvSpPr>
          <p:cNvPr id="22" name="Text Placeholder 21"/>
          <p:cNvSpPr>
            <a:spLocks noGrp="1"/>
          </p:cNvSpPr>
          <p:nvPr>
            <p:ph type="body" sz="quarter" idx="15"/>
          </p:nvPr>
        </p:nvSpPr>
        <p:spPr>
          <a:xfrm>
            <a:off x="-6477000" y="593651"/>
            <a:ext cx="2895600" cy="3048000"/>
          </a:xfrm>
        </p:spPr>
        <p:txBody>
          <a:bodyPr/>
          <a:lstStyle>
            <a:lvl1pPr marL="0" indent="0" algn="l">
              <a:buNone/>
              <a:defRPr lang="en-US" sz="3200" kern="1200" cap="all" dirty="0" smtClean="0">
                <a:solidFill>
                  <a:schemeClr val="tx1"/>
                </a:solidFill>
                <a:latin typeface="+mn-lt"/>
                <a:ea typeface="+mn-ea"/>
                <a:cs typeface="+mn-cs"/>
              </a:defRPr>
            </a:lvl1pPr>
            <a:lvl2pPr marL="457200" indent="0" algn="l">
              <a:buNone/>
              <a:defRPr lang="en-US" sz="2000" kern="1200" dirty="0" smtClean="0">
                <a:solidFill>
                  <a:schemeClr val="bg1"/>
                </a:solidFill>
                <a:latin typeface="+mn-lt"/>
                <a:ea typeface="+mn-ea"/>
                <a:cs typeface="+mn-cs"/>
              </a:defRPr>
            </a:lvl2pPr>
            <a:lvl3pPr marL="914400" indent="0" algn="l">
              <a:buNone/>
              <a:defRPr lang="en-US" sz="2000" kern="1200" dirty="0" smtClean="0">
                <a:solidFill>
                  <a:schemeClr val="bg1"/>
                </a:solidFill>
                <a:latin typeface="+mn-lt"/>
                <a:ea typeface="+mn-ea"/>
                <a:cs typeface="+mn-cs"/>
              </a:defRPr>
            </a:lvl3pPr>
            <a:lvl4pPr marL="1371600" indent="0" algn="l">
              <a:buNone/>
              <a:defRPr lang="en-US" sz="3200" kern="1200" cap="all" dirty="0" smtClean="0">
                <a:solidFill>
                  <a:schemeClr val="tx1"/>
                </a:solidFill>
                <a:latin typeface="+mn-lt"/>
                <a:ea typeface="+mn-ea"/>
                <a:cs typeface="+mn-cs"/>
              </a:defRPr>
            </a:lvl4pPr>
            <a:lvl5pPr marL="1828800" indent="0" algn="l">
              <a:buNone/>
              <a:defRPr lang="en-US" sz="3200" kern="1200" cap="all" dirty="0">
                <a:solidFill>
                  <a:schemeClr val="tx1"/>
                </a:solidFill>
                <a:latin typeface="+mn-lt"/>
                <a:ea typeface="+mn-ea"/>
                <a:cs typeface="+mn-cs"/>
              </a:defRPr>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3435086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82034"/>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4"/>
            <a:ext cx="1504157"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627646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438616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788855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2"/>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2"/>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2163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5 - Refine">
    <p:spTree>
      <p:nvGrpSpPr>
        <p:cNvPr id="1" name=""/>
        <p:cNvGrpSpPr/>
        <p:nvPr/>
      </p:nvGrpSpPr>
      <p:grpSpPr>
        <a:xfrm>
          <a:off x="0" y="0"/>
          <a:ext cx="0" cy="0"/>
          <a:chOff x="0" y="0"/>
          <a:chExt cx="0" cy="0"/>
        </a:xfrm>
      </p:grpSpPr>
      <p:sp>
        <p:nvSpPr>
          <p:cNvPr id="3" name="Title 7"/>
          <p:cNvSpPr>
            <a:spLocks noGrp="1"/>
          </p:cNvSpPr>
          <p:nvPr userDrawn="1"/>
        </p:nvSpPr>
        <p:spPr>
          <a:xfrm>
            <a:off x="261064" y="457200"/>
            <a:ext cx="4206240" cy="535531"/>
          </a:xfrm>
          <a:prstGeom prst="rect">
            <a:avLst/>
          </a:prstGeom>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cap="all" dirty="0">
                <a:solidFill>
                  <a:srgbClr val="000000"/>
                </a:solidFill>
                <a:sym typeface="Yanone Kaffeesatz Bold"/>
              </a:rPr>
              <a:t>Refine Your Technique</a:t>
            </a:r>
            <a:endParaRPr lang="en-US" sz="3600" cap="all" dirty="0">
              <a:solidFill>
                <a:srgbClr val="000000"/>
              </a:solidFill>
            </a:endParaRPr>
          </a:p>
        </p:txBody>
      </p:sp>
      <p:grpSp>
        <p:nvGrpSpPr>
          <p:cNvPr id="4" name="Group 3"/>
          <p:cNvGrpSpPr/>
          <p:nvPr userDrawn="1"/>
        </p:nvGrpSpPr>
        <p:grpSpPr>
          <a:xfrm>
            <a:off x="661225" y="1685466"/>
            <a:ext cx="3709297" cy="524334"/>
            <a:chOff x="5138141" y="1304466"/>
            <a:chExt cx="3709297" cy="524334"/>
          </a:xfrm>
        </p:grpSpPr>
        <p:sp>
          <p:nvSpPr>
            <p:cNvPr id="26" name="Shape 944"/>
            <p:cNvSpPr>
              <a:spLocks noChangeAspect="1"/>
            </p:cNvSpPr>
            <p:nvPr userDrawn="1"/>
          </p:nvSpPr>
          <p:spPr>
            <a:xfrm>
              <a:off x="5138141" y="130446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7" name="TextBox 55"/>
            <p:cNvSpPr txBox="1"/>
            <p:nvPr userDrawn="1"/>
          </p:nvSpPr>
          <p:spPr>
            <a:xfrm>
              <a:off x="5269299" y="1405159"/>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1</a:t>
              </a:r>
            </a:p>
          </p:txBody>
        </p:sp>
        <p:sp>
          <p:nvSpPr>
            <p:cNvPr id="28" name="TextBox 56"/>
            <p:cNvSpPr txBox="1"/>
            <p:nvPr userDrawn="1"/>
          </p:nvSpPr>
          <p:spPr>
            <a:xfrm>
              <a:off x="5839544" y="1378306"/>
              <a:ext cx="3007894" cy="450494"/>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What results did you get?</a:t>
              </a:r>
            </a:p>
          </p:txBody>
        </p:sp>
      </p:grpSp>
      <p:grpSp>
        <p:nvGrpSpPr>
          <p:cNvPr id="5" name="Group 4"/>
          <p:cNvGrpSpPr/>
          <p:nvPr userDrawn="1"/>
        </p:nvGrpSpPr>
        <p:grpSpPr>
          <a:xfrm>
            <a:off x="661225" y="2427943"/>
            <a:ext cx="3973395" cy="556650"/>
            <a:chOff x="5138141" y="2136584"/>
            <a:chExt cx="3973395" cy="556650"/>
          </a:xfrm>
        </p:grpSpPr>
        <p:sp>
          <p:nvSpPr>
            <p:cNvPr id="23" name="Shape 947"/>
            <p:cNvSpPr>
              <a:spLocks noChangeAspect="1"/>
            </p:cNvSpPr>
            <p:nvPr userDrawn="1"/>
          </p:nvSpPr>
          <p:spPr>
            <a:xfrm>
              <a:off x="5138141" y="214293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4" name="TextBox 59"/>
            <p:cNvSpPr txBox="1"/>
            <p:nvPr userDrawn="1"/>
          </p:nvSpPr>
          <p:spPr>
            <a:xfrm>
              <a:off x="5269299" y="2241421"/>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2</a:t>
              </a:r>
            </a:p>
          </p:txBody>
        </p:sp>
        <p:sp>
          <p:nvSpPr>
            <p:cNvPr id="25" name="TextBox 60"/>
            <p:cNvSpPr txBox="1"/>
            <p:nvPr userDrawn="1"/>
          </p:nvSpPr>
          <p:spPr>
            <a:xfrm>
              <a:off x="5839544" y="2136584"/>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Were changes positive, negative or neutral?</a:t>
              </a:r>
            </a:p>
          </p:txBody>
        </p:sp>
      </p:grpSp>
      <p:grpSp>
        <p:nvGrpSpPr>
          <p:cNvPr id="6" name="Group 5"/>
          <p:cNvGrpSpPr/>
          <p:nvPr userDrawn="1"/>
        </p:nvGrpSpPr>
        <p:grpSpPr>
          <a:xfrm>
            <a:off x="661225" y="3202736"/>
            <a:ext cx="3973395" cy="914400"/>
            <a:chOff x="5138141" y="2977768"/>
            <a:chExt cx="3973395" cy="914400"/>
          </a:xfrm>
        </p:grpSpPr>
        <p:sp>
          <p:nvSpPr>
            <p:cNvPr id="20" name="Shape 950"/>
            <p:cNvSpPr>
              <a:spLocks noChangeAspect="1"/>
            </p:cNvSpPr>
            <p:nvPr userDrawn="1"/>
          </p:nvSpPr>
          <p:spPr>
            <a:xfrm>
              <a:off x="5138141" y="298140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1" name="TextBox 63"/>
            <p:cNvSpPr txBox="1"/>
            <p:nvPr userDrawn="1"/>
          </p:nvSpPr>
          <p:spPr>
            <a:xfrm>
              <a:off x="5269299" y="3072237"/>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3</a:t>
              </a:r>
            </a:p>
          </p:txBody>
        </p:sp>
        <p:sp>
          <p:nvSpPr>
            <p:cNvPr id="22" name="TextBox 64"/>
            <p:cNvSpPr txBox="1"/>
            <p:nvPr userDrawn="1"/>
          </p:nvSpPr>
          <p:spPr>
            <a:xfrm>
              <a:off x="5839544" y="2977768"/>
              <a:ext cx="3271992" cy="91440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203260"/>
                  </a:solidFill>
                  <a:ea typeface="Lato Light" charset="0"/>
                  <a:cs typeface="Lato Light" charset="0"/>
                </a:rPr>
                <a:t>Were there any parts you could improve?</a:t>
              </a:r>
            </a:p>
          </p:txBody>
        </p:sp>
      </p:grpSp>
      <p:grpSp>
        <p:nvGrpSpPr>
          <p:cNvPr id="7" name="Group 6"/>
          <p:cNvGrpSpPr/>
          <p:nvPr userDrawn="1"/>
        </p:nvGrpSpPr>
        <p:grpSpPr>
          <a:xfrm>
            <a:off x="661225" y="4335279"/>
            <a:ext cx="3973395" cy="556650"/>
            <a:chOff x="5138141" y="3818952"/>
            <a:chExt cx="3973395" cy="556650"/>
          </a:xfrm>
        </p:grpSpPr>
        <p:sp>
          <p:nvSpPr>
            <p:cNvPr id="17" name="Shape 953"/>
            <p:cNvSpPr>
              <a:spLocks noChangeAspect="1"/>
            </p:cNvSpPr>
            <p:nvPr userDrawn="1"/>
          </p:nvSpPr>
          <p:spPr>
            <a:xfrm>
              <a:off x="5138141" y="381987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8" name="TextBox 67"/>
            <p:cNvSpPr txBox="1"/>
            <p:nvPr userDrawn="1"/>
          </p:nvSpPr>
          <p:spPr>
            <a:xfrm>
              <a:off x="5269299" y="3924835"/>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4</a:t>
              </a:r>
            </a:p>
          </p:txBody>
        </p:sp>
        <p:sp>
          <p:nvSpPr>
            <p:cNvPr id="19" name="TextBox 68"/>
            <p:cNvSpPr txBox="1"/>
            <p:nvPr userDrawn="1"/>
          </p:nvSpPr>
          <p:spPr>
            <a:xfrm>
              <a:off x="5839544" y="3818952"/>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How can you make those changes?</a:t>
              </a:r>
            </a:p>
          </p:txBody>
        </p:sp>
      </p:grpSp>
      <p:grpSp>
        <p:nvGrpSpPr>
          <p:cNvPr id="8" name="Group 7"/>
          <p:cNvGrpSpPr/>
          <p:nvPr userDrawn="1"/>
        </p:nvGrpSpPr>
        <p:grpSpPr>
          <a:xfrm>
            <a:off x="661225" y="5110072"/>
            <a:ext cx="3973395" cy="590344"/>
            <a:chOff x="5138141" y="4572000"/>
            <a:chExt cx="3973395" cy="590344"/>
          </a:xfrm>
        </p:grpSpPr>
        <p:sp>
          <p:nvSpPr>
            <p:cNvPr id="14" name="Shape 956"/>
            <p:cNvSpPr>
              <a:spLocks noChangeAspect="1"/>
            </p:cNvSpPr>
            <p:nvPr userDrawn="1"/>
          </p:nvSpPr>
          <p:spPr>
            <a:xfrm>
              <a:off x="5138141" y="4658344"/>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5" name="TextBox 71"/>
            <p:cNvSpPr txBox="1"/>
            <p:nvPr userDrawn="1"/>
          </p:nvSpPr>
          <p:spPr>
            <a:xfrm>
              <a:off x="5269299" y="4744762"/>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5</a:t>
              </a:r>
            </a:p>
          </p:txBody>
        </p:sp>
        <p:sp>
          <p:nvSpPr>
            <p:cNvPr id="16" name="TextBox 72"/>
            <p:cNvSpPr txBox="1"/>
            <p:nvPr userDrawn="1"/>
          </p:nvSpPr>
          <p:spPr>
            <a:xfrm>
              <a:off x="5839544" y="4572000"/>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Think about your approach before attempting it again</a:t>
              </a:r>
            </a:p>
          </p:txBody>
        </p:sp>
      </p:grpSp>
      <p:grpSp>
        <p:nvGrpSpPr>
          <p:cNvPr id="9" name="Group 8"/>
          <p:cNvGrpSpPr/>
          <p:nvPr userDrawn="1"/>
        </p:nvGrpSpPr>
        <p:grpSpPr>
          <a:xfrm>
            <a:off x="661225" y="5918558"/>
            <a:ext cx="3973395" cy="558442"/>
            <a:chOff x="5018205" y="5257800"/>
            <a:chExt cx="3973395" cy="558442"/>
          </a:xfrm>
        </p:grpSpPr>
        <p:sp>
          <p:nvSpPr>
            <p:cNvPr id="11" name="Shape 956"/>
            <p:cNvSpPr>
              <a:spLocks noChangeAspect="1"/>
            </p:cNvSpPr>
            <p:nvPr userDrawn="1"/>
          </p:nvSpPr>
          <p:spPr>
            <a:xfrm>
              <a:off x="5018205" y="5257800"/>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2" name="TextBox 75"/>
            <p:cNvSpPr txBox="1"/>
            <p:nvPr userDrawn="1"/>
          </p:nvSpPr>
          <p:spPr>
            <a:xfrm>
              <a:off x="5149363" y="5344218"/>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6</a:t>
              </a:r>
            </a:p>
          </p:txBody>
        </p:sp>
        <p:sp>
          <p:nvSpPr>
            <p:cNvPr id="13" name="TextBox 76"/>
            <p:cNvSpPr txBox="1"/>
            <p:nvPr userDrawn="1"/>
          </p:nvSpPr>
          <p:spPr>
            <a:xfrm>
              <a:off x="5719608" y="5259592"/>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Delivery your revised approach</a:t>
              </a:r>
            </a:p>
          </p:txBody>
        </p:sp>
      </p:gr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378" y="283"/>
            <a:ext cx="4571622" cy="6857433"/>
          </a:xfrm>
          <a:prstGeom prst="rect">
            <a:avLst/>
          </a:prstGeom>
        </p:spPr>
      </p:pic>
    </p:spTree>
    <p:custDataLst>
      <p:tags r:id="rId1"/>
    </p:custDataLst>
    <p:extLst>
      <p:ext uri="{BB962C8B-B14F-4D97-AF65-F5344CB8AC3E}">
        <p14:creationId xmlns:p14="http://schemas.microsoft.com/office/powerpoint/2010/main" val="17550873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COA Video">
    <p:spTree>
      <p:nvGrpSpPr>
        <p:cNvPr id="1" name=""/>
        <p:cNvGrpSpPr/>
        <p:nvPr/>
      </p:nvGrpSpPr>
      <p:grpSpPr>
        <a:xfrm>
          <a:off x="0" y="0"/>
          <a:ext cx="0" cy="0"/>
          <a:chOff x="0" y="0"/>
          <a:chExt cx="0" cy="0"/>
        </a:xfrm>
      </p:grpSpPr>
      <p:sp>
        <p:nvSpPr>
          <p:cNvPr id="6" name="Shape 887"/>
          <p:cNvSpPr/>
          <p:nvPr/>
        </p:nvSpPr>
        <p:spPr>
          <a:xfrm>
            <a:off x="825896" y="1562811"/>
            <a:ext cx="7439147" cy="5117022"/>
          </a:xfrm>
          <a:custGeom>
            <a:avLst/>
            <a:gdLst/>
            <a:ahLst/>
            <a:cxnLst>
              <a:cxn ang="0">
                <a:pos x="wd2" y="hd2"/>
              </a:cxn>
              <a:cxn ang="5400000">
                <a:pos x="wd2" y="hd2"/>
              </a:cxn>
              <a:cxn ang="10800000">
                <a:pos x="wd2" y="hd2"/>
              </a:cxn>
              <a:cxn ang="16200000">
                <a:pos x="wd2" y="hd2"/>
              </a:cxn>
            </a:cxnLst>
            <a:rect l="0" t="0" r="r" b="b"/>
            <a:pathLst>
              <a:path w="21600" h="21600" extrusionOk="0">
                <a:moveTo>
                  <a:pt x="0" y="20601"/>
                </a:moveTo>
                <a:lnTo>
                  <a:pt x="0" y="999"/>
                </a:lnTo>
                <a:cubicBezTo>
                  <a:pt x="0" y="447"/>
                  <a:pt x="308" y="0"/>
                  <a:pt x="687" y="0"/>
                </a:cubicBezTo>
                <a:lnTo>
                  <a:pt x="20913" y="0"/>
                </a:lnTo>
                <a:cubicBezTo>
                  <a:pt x="21292" y="0"/>
                  <a:pt x="21600" y="447"/>
                  <a:pt x="21600" y="999"/>
                </a:cubicBezTo>
                <a:lnTo>
                  <a:pt x="21600" y="20601"/>
                </a:lnTo>
                <a:cubicBezTo>
                  <a:pt x="21600" y="21153"/>
                  <a:pt x="21292" y="21600"/>
                  <a:pt x="20913" y="21600"/>
                </a:cubicBezTo>
                <a:lnTo>
                  <a:pt x="687" y="21600"/>
                </a:lnTo>
                <a:cubicBezTo>
                  <a:pt x="308" y="21600"/>
                  <a:pt x="0" y="21153"/>
                  <a:pt x="0" y="20601"/>
                </a:cubicBezTo>
                <a:lnTo>
                  <a:pt x="0" y="20601"/>
                </a:lnTo>
                <a:close/>
              </a:path>
            </a:pathLst>
          </a:custGeom>
          <a:gradFill flip="none" rotWithShape="1">
            <a:gsLst>
              <a:gs pos="0">
                <a:srgbClr val="D6D6D6"/>
              </a:gs>
              <a:gs pos="41690">
                <a:srgbClr val="CBCBCB"/>
              </a:gs>
              <a:gs pos="47150">
                <a:srgbClr val="C0C0C0"/>
              </a:gs>
              <a:gs pos="100000">
                <a:srgbClr val="D6D6D6"/>
              </a:gs>
            </a:gsLst>
            <a:lin ang="0" scaled="0"/>
          </a:gradFill>
          <a:ln w="12700" cap="flat">
            <a:solidFill>
              <a:srgbClr val="FFFFFF">
                <a:alpha val="41000"/>
              </a:srgbClr>
            </a:solidFill>
            <a:prstDash val="solid"/>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 name="Shape 882"/>
          <p:cNvSpPr/>
          <p:nvPr/>
        </p:nvSpPr>
        <p:spPr>
          <a:xfrm>
            <a:off x="716280" y="5627501"/>
            <a:ext cx="7658378" cy="31609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flip="none" rotWithShape="1">
            <a:gsLst>
              <a:gs pos="0">
                <a:srgbClr val="000000">
                  <a:alpha val="13000"/>
                </a:srgbClr>
              </a:gs>
              <a:gs pos="97409">
                <a:srgbClr val="000000">
                  <a:alpha val="0"/>
                </a:srgbClr>
              </a:gs>
            </a:gsLst>
            <a:path path="shape">
              <a:fillToRect l="50000" t="50000" r="50000" b="50000"/>
            </a:path>
          </a:gradFill>
          <a:ln w="12700" cap="flat">
            <a:noFill/>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nvGrpSpPr>
          <p:cNvPr id="22" name="Group 21"/>
          <p:cNvGrpSpPr/>
          <p:nvPr/>
        </p:nvGrpSpPr>
        <p:grpSpPr>
          <a:xfrm>
            <a:off x="3349086" y="5902741"/>
            <a:ext cx="2392767" cy="879059"/>
            <a:chOff x="3349086" y="5902741"/>
            <a:chExt cx="2392767" cy="879059"/>
          </a:xfrm>
        </p:grpSpPr>
        <p:sp>
          <p:nvSpPr>
            <p:cNvPr id="10" name="Shape 883"/>
            <p:cNvSpPr/>
            <p:nvPr/>
          </p:nvSpPr>
          <p:spPr>
            <a:xfrm>
              <a:off x="3349086" y="5902741"/>
              <a:ext cx="2392767" cy="879059"/>
            </a:xfrm>
            <a:custGeom>
              <a:avLst/>
              <a:gdLst/>
              <a:ahLst/>
              <a:cxnLst>
                <a:cxn ang="0">
                  <a:pos x="wd2" y="hd2"/>
                </a:cxn>
                <a:cxn ang="5400000">
                  <a:pos x="wd2" y="hd2"/>
                </a:cxn>
                <a:cxn ang="10800000">
                  <a:pos x="wd2" y="hd2"/>
                </a:cxn>
                <a:cxn ang="16200000">
                  <a:pos x="wd2" y="hd2"/>
                </a:cxn>
              </a:cxnLst>
              <a:rect l="0" t="0" r="r" b="b"/>
              <a:pathLst>
                <a:path w="21381" h="21600" extrusionOk="0">
                  <a:moveTo>
                    <a:pt x="3506" y="0"/>
                  </a:moveTo>
                  <a:cubicBezTo>
                    <a:pt x="3506" y="0"/>
                    <a:pt x="3021" y="10208"/>
                    <a:pt x="3021" y="11688"/>
                  </a:cubicBezTo>
                  <a:cubicBezTo>
                    <a:pt x="3021" y="13167"/>
                    <a:pt x="2535" y="14055"/>
                    <a:pt x="2212" y="14942"/>
                  </a:cubicBezTo>
                  <a:cubicBezTo>
                    <a:pt x="1888" y="15830"/>
                    <a:pt x="-53" y="19529"/>
                    <a:pt x="1" y="20121"/>
                  </a:cubicBezTo>
                  <a:cubicBezTo>
                    <a:pt x="55" y="20712"/>
                    <a:pt x="158" y="21600"/>
                    <a:pt x="1457" y="21600"/>
                  </a:cubicBezTo>
                  <a:cubicBezTo>
                    <a:pt x="2756" y="21600"/>
                    <a:pt x="18981" y="21452"/>
                    <a:pt x="19792" y="21452"/>
                  </a:cubicBezTo>
                  <a:cubicBezTo>
                    <a:pt x="20603" y="21452"/>
                    <a:pt x="21547" y="20276"/>
                    <a:pt x="21356" y="19677"/>
                  </a:cubicBezTo>
                  <a:cubicBezTo>
                    <a:pt x="20978" y="18493"/>
                    <a:pt x="19738" y="15978"/>
                    <a:pt x="19199" y="14795"/>
                  </a:cubicBezTo>
                  <a:cubicBezTo>
                    <a:pt x="18836" y="13999"/>
                    <a:pt x="18390" y="12132"/>
                    <a:pt x="18282" y="10948"/>
                  </a:cubicBezTo>
                  <a:cubicBezTo>
                    <a:pt x="18174" y="9764"/>
                    <a:pt x="17689" y="0"/>
                    <a:pt x="17689" y="0"/>
                  </a:cubicBezTo>
                  <a:lnTo>
                    <a:pt x="3506" y="0"/>
                  </a:lnTo>
                  <a:close/>
                </a:path>
              </a:pathLst>
            </a:custGeom>
            <a:gradFill flip="none" rotWithShape="1">
              <a:gsLst>
                <a:gs pos="0">
                  <a:srgbClr val="212121"/>
                </a:gs>
                <a:gs pos="8808">
                  <a:srgbClr val="D6D6D6"/>
                </a:gs>
                <a:gs pos="24352">
                  <a:srgbClr val="FFFFFF"/>
                </a:gs>
                <a:gs pos="40932">
                  <a:srgbClr val="797979"/>
                </a:gs>
                <a:gs pos="63730">
                  <a:srgbClr val="FFFFFF"/>
                </a:gs>
                <a:gs pos="100000">
                  <a:srgbClr val="5E5E5E"/>
                </a:gs>
              </a:gsLst>
              <a:lin ang="16200000" scaled="0"/>
            </a:gradFill>
            <a:ln w="12700" cap="flat">
              <a:noFill/>
              <a:miter lim="400000"/>
            </a:ln>
            <a:effectLst/>
          </p:spPr>
          <p:txBody>
            <a:bodyPr wrap="square" lIns="0" tIns="0" rIns="0" bIns="0" numCol="1" anchor="ctr">
              <a:noAutofit/>
            </a:bodyPr>
            <a:lstStyle/>
            <a:p>
              <a:pPr>
                <a:defRPr sz="4200">
                  <a:latin typeface="Gill Sans"/>
                  <a:ea typeface="Gill Sans"/>
                  <a:cs typeface="Gill Sans"/>
                  <a:sym typeface="Gill Sans"/>
                </a:defRPr>
              </a:pPr>
              <a:endParaRPr sz="2953" dirty="0">
                <a:solidFill>
                  <a:srgbClr val="000000"/>
                </a:solidFill>
                <a:latin typeface="Gill Sans"/>
                <a:ea typeface="Gill Sans"/>
                <a:cs typeface="Gill Sans"/>
                <a:sym typeface="Gill Sans"/>
              </a:endParaRPr>
            </a:p>
          </p:txBody>
        </p:sp>
        <p:sp>
          <p:nvSpPr>
            <p:cNvPr id="11" name="Shape 884"/>
            <p:cNvSpPr/>
            <p:nvPr/>
          </p:nvSpPr>
          <p:spPr>
            <a:xfrm>
              <a:off x="3690186" y="6414521"/>
              <a:ext cx="1719968" cy="3612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189" y="21600"/>
                  </a:lnTo>
                  <a:lnTo>
                    <a:pt x="3411" y="21600"/>
                  </a:lnTo>
                  <a:lnTo>
                    <a:pt x="0" y="0"/>
                  </a:lnTo>
                  <a:close/>
                </a:path>
              </a:pathLst>
            </a:custGeom>
            <a:solidFill>
              <a:srgbClr val="000000">
                <a:alpha val="5000"/>
              </a:srgbClr>
            </a:solidFill>
            <a:ln w="12700" cap="flat">
              <a:noFill/>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 name="Shape 885"/>
            <p:cNvSpPr/>
            <p:nvPr/>
          </p:nvSpPr>
          <p:spPr>
            <a:xfrm>
              <a:off x="3379386" y="6685463"/>
              <a:ext cx="2317430" cy="57200"/>
            </a:xfrm>
            <a:custGeom>
              <a:avLst/>
              <a:gdLst/>
              <a:ahLst/>
              <a:cxnLst>
                <a:cxn ang="0">
                  <a:pos x="wd2" y="hd2"/>
                </a:cxn>
                <a:cxn ang="5400000">
                  <a:pos x="wd2" y="hd2"/>
                </a:cxn>
                <a:cxn ang="10800000">
                  <a:pos x="wd2" y="hd2"/>
                </a:cxn>
                <a:cxn ang="16200000">
                  <a:pos x="wd2" y="hd2"/>
                </a:cxn>
              </a:cxnLst>
              <a:rect l="0" t="0" r="r" b="b"/>
              <a:pathLst>
                <a:path w="21600" h="21600" extrusionOk="0">
                  <a:moveTo>
                    <a:pt x="0" y="4547"/>
                  </a:moveTo>
                  <a:cubicBezTo>
                    <a:pt x="0" y="4547"/>
                    <a:pt x="6524" y="7958"/>
                    <a:pt x="10800" y="7958"/>
                  </a:cubicBezTo>
                  <a:cubicBezTo>
                    <a:pt x="15076" y="7958"/>
                    <a:pt x="21600" y="0"/>
                    <a:pt x="21600" y="0"/>
                  </a:cubicBezTo>
                  <a:cubicBezTo>
                    <a:pt x="21600" y="0"/>
                    <a:pt x="21487" y="13642"/>
                    <a:pt x="18619" y="18189"/>
                  </a:cubicBezTo>
                  <a:cubicBezTo>
                    <a:pt x="16932" y="20864"/>
                    <a:pt x="12263" y="21600"/>
                    <a:pt x="10800" y="21600"/>
                  </a:cubicBezTo>
                  <a:cubicBezTo>
                    <a:pt x="9337" y="21600"/>
                    <a:pt x="3943" y="21600"/>
                    <a:pt x="2869" y="21600"/>
                  </a:cubicBezTo>
                  <a:cubicBezTo>
                    <a:pt x="900" y="21600"/>
                    <a:pt x="0" y="4547"/>
                    <a:pt x="0" y="4547"/>
                  </a:cubicBezTo>
                  <a:close/>
                </a:path>
              </a:pathLst>
            </a:custGeom>
            <a:solidFill>
              <a:srgbClr val="FFFFFF">
                <a:alpha val="70000"/>
              </a:srgbClr>
            </a:solidFill>
            <a:ln w="12700" cap="flat">
              <a:noFill/>
              <a:miter lim="400000"/>
            </a:ln>
            <a:effectLst/>
          </p:spPr>
          <p:txBody>
            <a:bodyPr wrap="square" lIns="0" tIns="0" rIns="0" bIns="0" numCol="1" anchor="ctr">
              <a:noAutofit/>
            </a:bodyPr>
            <a:lstStyle/>
            <a:p>
              <a:pPr>
                <a:defRPr sz="4200">
                  <a:latin typeface="Gill Sans"/>
                  <a:ea typeface="Gill Sans"/>
                  <a:cs typeface="Gill Sans"/>
                  <a:sym typeface="Gill Sans"/>
                </a:defRPr>
              </a:pPr>
              <a:endParaRPr sz="2953" dirty="0">
                <a:solidFill>
                  <a:srgbClr val="000000"/>
                </a:solidFill>
                <a:latin typeface="Gill Sans"/>
                <a:ea typeface="Gill Sans"/>
                <a:cs typeface="Gill Sans"/>
                <a:sym typeface="Gill Sans"/>
              </a:endParaRPr>
            </a:p>
          </p:txBody>
        </p:sp>
      </p:grpSp>
      <p:sp>
        <p:nvSpPr>
          <p:cNvPr id="13" name="Shape 889"/>
          <p:cNvSpPr/>
          <p:nvPr/>
        </p:nvSpPr>
        <p:spPr>
          <a:xfrm>
            <a:off x="3042762" y="5278902"/>
            <a:ext cx="3005415" cy="31609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flip="none" rotWithShape="1">
            <a:gsLst>
              <a:gs pos="0">
                <a:srgbClr val="000000">
                  <a:alpha val="36000"/>
                </a:srgbClr>
              </a:gs>
              <a:gs pos="97409">
                <a:srgbClr val="000000">
                  <a:alpha val="0"/>
                </a:srgbClr>
              </a:gs>
            </a:gsLst>
            <a:path path="shape">
              <a:fillToRect l="50000" t="50000" r="50000" b="50000"/>
            </a:path>
          </a:gradFill>
          <a:ln w="12700" cap="flat">
            <a:noFill/>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 name="Shape 892"/>
          <p:cNvSpPr/>
          <p:nvPr/>
        </p:nvSpPr>
        <p:spPr>
          <a:xfrm>
            <a:off x="2860494" y="1447800"/>
            <a:ext cx="3369950" cy="4066307"/>
          </a:xfrm>
          <a:custGeom>
            <a:avLst/>
            <a:gdLst/>
            <a:ahLst/>
            <a:cxnLst>
              <a:cxn ang="0">
                <a:pos x="wd2" y="hd2"/>
              </a:cxn>
              <a:cxn ang="5400000">
                <a:pos x="wd2" y="hd2"/>
              </a:cxn>
              <a:cxn ang="10800000">
                <a:pos x="wd2" y="hd2"/>
              </a:cxn>
              <a:cxn ang="16200000">
                <a:pos x="wd2" y="hd2"/>
              </a:cxn>
            </a:cxnLst>
            <a:rect l="0" t="0" r="r" b="b"/>
            <a:pathLst>
              <a:path w="21064" h="21233" extrusionOk="0">
                <a:moveTo>
                  <a:pt x="11" y="0"/>
                </a:moveTo>
                <a:lnTo>
                  <a:pt x="20074" y="0"/>
                </a:lnTo>
                <a:cubicBezTo>
                  <a:pt x="20621" y="0"/>
                  <a:pt x="21064" y="301"/>
                  <a:pt x="21064" y="672"/>
                </a:cubicBezTo>
                <a:lnTo>
                  <a:pt x="21064" y="672"/>
                </a:lnTo>
                <a:lnTo>
                  <a:pt x="21064" y="21229"/>
                </a:lnTo>
                <a:cubicBezTo>
                  <a:pt x="21064" y="21600"/>
                  <a:pt x="-536" y="0"/>
                  <a:pt x="11" y="0"/>
                </a:cubicBezTo>
                <a:close/>
              </a:path>
            </a:pathLst>
          </a:custGeom>
          <a:gradFill flip="none" rotWithShape="1">
            <a:gsLst>
              <a:gs pos="0">
                <a:srgbClr val="FFFFFF">
                  <a:alpha val="0"/>
                </a:srgbClr>
              </a:gs>
              <a:gs pos="100000">
                <a:srgbClr val="FFFFFF">
                  <a:alpha val="29000"/>
                </a:srgbClr>
              </a:gs>
            </a:gsLst>
            <a:lin ang="16200000" scaled="0"/>
          </a:gradFill>
          <a:ln w="12700" cap="flat">
            <a:noFill/>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8" name="Title 17"/>
          <p:cNvSpPr>
            <a:spLocks noGrp="1"/>
          </p:cNvSpPr>
          <p:nvPr>
            <p:ph type="title"/>
          </p:nvPr>
        </p:nvSpPr>
        <p:spPr/>
        <p:txBody>
          <a:bodyPr/>
          <a:lstStyle/>
          <a:p>
            <a:r>
              <a:rPr lang="en-US"/>
              <a:t>Click to edit Master title style</a:t>
            </a:r>
          </a:p>
        </p:txBody>
      </p:sp>
      <p:sp>
        <p:nvSpPr>
          <p:cNvPr id="20" name="Text Placeholder 19"/>
          <p:cNvSpPr>
            <a:spLocks noGrp="1"/>
          </p:cNvSpPr>
          <p:nvPr>
            <p:ph type="body" sz="quarter" idx="10"/>
          </p:nvPr>
        </p:nvSpPr>
        <p:spPr>
          <a:xfrm>
            <a:off x="1070749" y="4992687"/>
            <a:ext cx="6949440" cy="569913"/>
          </a:xfrm>
        </p:spPr>
        <p:txBody>
          <a:bodyPr>
            <a:noAutofit/>
          </a:bodyPr>
          <a:lstStyle>
            <a:lvl1pPr marL="0" indent="0" algn="ctr" defTabSz="914400" rtl="0" eaLnBrk="1" latinLnBrk="0" hangingPunct="1">
              <a:buNone/>
              <a:defRPr lang="en-US" sz="1400" kern="1200" dirty="0" smtClean="0">
                <a:solidFill>
                  <a:schemeClr val="tx1"/>
                </a:solidFill>
                <a:latin typeface="+mn-lt"/>
                <a:ea typeface="+mn-ea"/>
                <a:cs typeface="+mn-cs"/>
              </a:defRPr>
            </a:lvl1pPr>
            <a:lvl2pPr marL="0" indent="0" algn="ctr" defTabSz="914400" rtl="0" eaLnBrk="1" latinLnBrk="0" hangingPunct="1">
              <a:buNone/>
              <a:defRPr lang="en-US" sz="1400" kern="1200" dirty="0" smtClean="0">
                <a:solidFill>
                  <a:schemeClr val="tx1"/>
                </a:solidFill>
                <a:latin typeface="+mn-lt"/>
                <a:ea typeface="+mn-ea"/>
                <a:cs typeface="+mn-cs"/>
              </a:defRPr>
            </a:lvl2pPr>
            <a:lvl3pPr marL="0" indent="0" algn="ctr" defTabSz="914400" rtl="0" eaLnBrk="1" latinLnBrk="0" hangingPunct="1">
              <a:buNone/>
              <a:defRPr lang="en-US" sz="1400" kern="1200" dirty="0" smtClean="0">
                <a:solidFill>
                  <a:schemeClr val="tx1"/>
                </a:solidFill>
                <a:latin typeface="+mn-lt"/>
                <a:ea typeface="+mn-ea"/>
                <a:cs typeface="+mn-cs"/>
              </a:defRPr>
            </a:lvl3pPr>
            <a:lvl4pPr marL="0" indent="0" algn="ctr" defTabSz="914400" rtl="0" eaLnBrk="1" latinLnBrk="0" hangingPunct="1">
              <a:buNone/>
              <a:defRPr lang="en-US" sz="1400" kern="1200" dirty="0" smtClean="0">
                <a:solidFill>
                  <a:schemeClr val="tx1"/>
                </a:solidFill>
                <a:latin typeface="+mn-lt"/>
                <a:ea typeface="+mn-ea"/>
                <a:cs typeface="+mn-cs"/>
              </a:defRPr>
            </a:lvl4pPr>
            <a:lvl5pPr marL="0" indent="0" algn="ctr" defTabSz="914400" rtl="0" eaLnBrk="1" latinLnBrk="0" hangingPunct="1">
              <a:buNone/>
              <a:defRPr lang="en-US" sz="1400" kern="1200" dirty="0">
                <a:solidFill>
                  <a:schemeClr val="tx1"/>
                </a:solidFill>
                <a:latin typeface="+mn-lt"/>
                <a:ea typeface="+mn-ea"/>
                <a:cs typeface="+mn-cs"/>
              </a:defRPr>
            </a:lvl5pPr>
          </a:lstStyle>
          <a:p>
            <a:pPr lvl="0"/>
            <a:r>
              <a:rPr lang="en-US"/>
              <a:t>Click to edit Master text styles</a:t>
            </a:r>
          </a:p>
        </p:txBody>
      </p:sp>
      <p:sp>
        <p:nvSpPr>
          <p:cNvPr id="21" name="Rounded Rectangle 20"/>
          <p:cNvSpPr/>
          <p:nvPr/>
        </p:nvSpPr>
        <p:spPr>
          <a:xfrm>
            <a:off x="1219200" y="1752600"/>
            <a:ext cx="6675120" cy="32004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9396610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Reminder or Tip">
    <p:spTree>
      <p:nvGrpSpPr>
        <p:cNvPr id="1" name=""/>
        <p:cNvGrpSpPr/>
        <p:nvPr/>
      </p:nvGrpSpPr>
      <p:grpSpPr>
        <a:xfrm>
          <a:off x="0" y="0"/>
          <a:ext cx="0" cy="0"/>
          <a:chOff x="0" y="0"/>
          <a:chExt cx="0" cy="0"/>
        </a:xfrm>
      </p:grpSpPr>
      <p:pic>
        <p:nvPicPr>
          <p:cNvPr id="6" name="Picture Placeholder 6"/>
          <p:cNvPicPr>
            <a:picLocks noChangeAspect="1"/>
          </p:cNvPicPr>
          <p:nvPr/>
        </p:nvPicPr>
        <p:blipFill>
          <a:blip r:embed="rId3" cstate="print">
            <a:extLst>
              <a:ext uri="{28A0092B-C50C-407E-A947-70E740481C1C}">
                <a14:useLocalDpi xmlns:a14="http://schemas.microsoft.com/office/drawing/2010/main" val="0"/>
              </a:ext>
            </a:extLst>
          </a:blip>
          <a:srcRect l="5556" r="5556"/>
          <a:stretch>
            <a:fillRect/>
          </a:stretch>
        </p:blipFill>
        <p:spPr>
          <a:xfrm>
            <a:off x="0" y="0"/>
            <a:ext cx="9144000" cy="6858000"/>
          </a:xfrm>
          <a:prstGeom prst="rect">
            <a:avLst/>
          </a:prstGeom>
        </p:spPr>
      </p:pic>
      <p:sp>
        <p:nvSpPr>
          <p:cNvPr id="7" name="Shape 471"/>
          <p:cNvSpPr/>
          <p:nvPr/>
        </p:nvSpPr>
        <p:spPr>
          <a:xfrm>
            <a:off x="762000" y="2286000"/>
            <a:ext cx="7620000" cy="2123478"/>
          </a:xfrm>
          <a:prstGeom prst="roundRect">
            <a:avLst>
              <a:gd name="adj" fmla="val 50000"/>
            </a:avLst>
          </a:prstGeom>
          <a:solidFill>
            <a:schemeClr val="accent1"/>
          </a:solidFill>
          <a:ln w="12700">
            <a:solidFill>
              <a:schemeClr val="accent1"/>
            </a:solidFill>
            <a:miter lim="400000"/>
          </a:ln>
        </p:spPr>
        <p:txBody>
          <a:bodyPr lIns="32146" rIns="32146"/>
          <a:lstStyle/>
          <a:p>
            <a:pPr>
              <a:defRPr sz="2400">
                <a:solidFill>
                  <a:srgbClr val="FFFFFF"/>
                </a:solidFill>
              </a:defRPr>
            </a:pPr>
            <a:endParaRPr sz="1687" dirty="0">
              <a:solidFill>
                <a:srgbClr val="FFFFFF"/>
              </a:solidFill>
            </a:endParaRPr>
          </a:p>
        </p:txBody>
      </p:sp>
      <p:sp>
        <p:nvSpPr>
          <p:cNvPr id="10" name="Title 9"/>
          <p:cNvSpPr>
            <a:spLocks noGrp="1"/>
          </p:cNvSpPr>
          <p:nvPr>
            <p:ph type="title"/>
          </p:nvPr>
        </p:nvSpPr>
        <p:spPr>
          <a:xfrm>
            <a:off x="457200" y="2873262"/>
            <a:ext cx="8229600" cy="487362"/>
          </a:xfrm>
        </p:spPr>
        <p:txBody>
          <a:bodyPr/>
          <a:lstStyle>
            <a:lvl1pPr>
              <a:defRPr>
                <a:solidFill>
                  <a:schemeClr val="bg1"/>
                </a:solidFill>
              </a:defRPr>
            </a:lvl1pPr>
          </a:lstStyle>
          <a:p>
            <a:r>
              <a:rPr lang="en-US"/>
              <a:t>Click to edit Master title style</a:t>
            </a:r>
            <a:endParaRPr lang="en-US" dirty="0"/>
          </a:p>
        </p:txBody>
      </p:sp>
      <p:sp>
        <p:nvSpPr>
          <p:cNvPr id="12" name="Text Placeholder 11"/>
          <p:cNvSpPr>
            <a:spLocks noGrp="1"/>
          </p:cNvSpPr>
          <p:nvPr>
            <p:ph type="body" sz="quarter" idx="10"/>
          </p:nvPr>
        </p:nvSpPr>
        <p:spPr>
          <a:xfrm>
            <a:off x="1097280" y="3347739"/>
            <a:ext cx="6949440" cy="1905000"/>
          </a:xfrm>
        </p:spPr>
        <p:txBody>
          <a:bodyPr>
            <a:normAutofit/>
          </a:bodyPr>
          <a:lstStyle>
            <a:lvl1pPr marL="0" indent="0" algn="ctr" defTabSz="914400" rtl="0" eaLnBrk="1" latinLnBrk="0" hangingPunct="1">
              <a:buNone/>
              <a:defRPr lang="en-US" sz="2000" kern="1200" dirty="0" smtClean="0">
                <a:solidFill>
                  <a:srgbClr val="FFFFFF"/>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2077276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6" name="Shape 471"/>
          <p:cNvSpPr/>
          <p:nvPr/>
        </p:nvSpPr>
        <p:spPr>
          <a:xfrm>
            <a:off x="5251376" y="3652876"/>
            <a:ext cx="2673424" cy="753713"/>
          </a:xfrm>
          <a:prstGeom prst="roundRect">
            <a:avLst>
              <a:gd name="adj" fmla="val 50000"/>
            </a:avLst>
          </a:prstGeom>
          <a:solidFill>
            <a:schemeClr val="accent5"/>
          </a:solidFill>
          <a:ln w="12700">
            <a:miter lim="400000"/>
          </a:ln>
        </p:spPr>
        <p:txBody>
          <a:bodyPr lIns="32146" rIns="32146"/>
          <a:lstStyle/>
          <a:p>
            <a:pPr>
              <a:defRPr sz="2400">
                <a:solidFill>
                  <a:srgbClr val="FFFFFF"/>
                </a:solidFill>
              </a:defRPr>
            </a:pPr>
            <a:endParaRPr dirty="0">
              <a:solidFill>
                <a:srgbClr val="FFFFFF"/>
              </a:solidFill>
            </a:endParaRPr>
          </a:p>
        </p:txBody>
      </p:sp>
      <p:sp>
        <p:nvSpPr>
          <p:cNvPr id="7" name="Shape 95"/>
          <p:cNvSpPr>
            <a:spLocks noChangeAspect="1"/>
          </p:cNvSpPr>
          <p:nvPr/>
        </p:nvSpPr>
        <p:spPr>
          <a:xfrm>
            <a:off x="3685394" y="3981555"/>
            <a:ext cx="269703" cy="26970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a:defRPr sz="2400">
                <a:solidFill>
                  <a:srgbClr val="FFFFFF"/>
                </a:solidFill>
              </a:defRPr>
            </a:pPr>
            <a:endParaRPr dirty="0">
              <a:solidFill>
                <a:srgbClr val="000000"/>
              </a:solidFill>
            </a:endParaRPr>
          </a:p>
        </p:txBody>
      </p:sp>
      <p:sp>
        <p:nvSpPr>
          <p:cNvPr id="8" name="Shape 471"/>
          <p:cNvSpPr/>
          <p:nvPr/>
        </p:nvSpPr>
        <p:spPr>
          <a:xfrm>
            <a:off x="1083282" y="3652876"/>
            <a:ext cx="2673424" cy="753713"/>
          </a:xfrm>
          <a:prstGeom prst="roundRect">
            <a:avLst>
              <a:gd name="adj" fmla="val 50000"/>
            </a:avLst>
          </a:prstGeom>
          <a:solidFill>
            <a:schemeClr val="bg2"/>
          </a:solidFill>
          <a:ln w="12700">
            <a:miter lim="400000"/>
          </a:ln>
        </p:spPr>
        <p:txBody>
          <a:bodyPr lIns="32146" rIns="32146"/>
          <a:lstStyle/>
          <a:p>
            <a:pPr>
              <a:defRPr sz="2400">
                <a:solidFill>
                  <a:srgbClr val="FFFFFF"/>
                </a:solidFill>
              </a:defRPr>
            </a:pPr>
            <a:endParaRPr dirty="0">
              <a:solidFill>
                <a:srgbClr val="FFFFFF"/>
              </a:solidFill>
            </a:endParaRPr>
          </a:p>
        </p:txBody>
      </p:sp>
      <p:sp>
        <p:nvSpPr>
          <p:cNvPr id="9" name="Shape 95"/>
          <p:cNvSpPr>
            <a:spLocks noChangeAspect="1"/>
          </p:cNvSpPr>
          <p:nvPr/>
        </p:nvSpPr>
        <p:spPr>
          <a:xfrm>
            <a:off x="1235557" y="3981555"/>
            <a:ext cx="269703" cy="26970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a:defRPr sz="2400">
                <a:solidFill>
                  <a:srgbClr val="FFFFFF"/>
                </a:solidFill>
              </a:defRPr>
            </a:pPr>
            <a:endParaRPr dirty="0">
              <a:solidFill>
                <a:srgbClr val="000000"/>
              </a:solidFill>
            </a:endParaRPr>
          </a:p>
        </p:txBody>
      </p:sp>
      <p:pic>
        <p:nvPicPr>
          <p:cNvPr id="10" name="Picture Placeholder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5290" y="1532056"/>
            <a:ext cx="1850131" cy="1943415"/>
          </a:xfrm>
          <a:prstGeom prst="rect">
            <a:avLst/>
          </a:prstGeom>
        </p:spPr>
      </p:pic>
      <p:pic>
        <p:nvPicPr>
          <p:cNvPr id="11" name="Picture Placeholder 8"/>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5283" y="1676400"/>
            <a:ext cx="2960917" cy="1554480"/>
          </a:xfrm>
          <a:prstGeom prst="rect">
            <a:avLst/>
          </a:prstGeom>
        </p:spPr>
      </p:pic>
      <p:sp>
        <p:nvSpPr>
          <p:cNvPr id="12" name="TextBox 11"/>
          <p:cNvSpPr txBox="1"/>
          <p:nvPr/>
        </p:nvSpPr>
        <p:spPr>
          <a:xfrm>
            <a:off x="1132326" y="3810000"/>
            <a:ext cx="2526454" cy="432335"/>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3200" cap="none" dirty="0">
                <a:solidFill>
                  <a:srgbClr val="000000"/>
                </a:solidFill>
                <a:latin typeface="Calibri"/>
                <a:ea typeface="Oswald Light" charset="0"/>
                <a:cs typeface="Oswald Light" charset="0"/>
              </a:rPr>
              <a:t>Acute</a:t>
            </a:r>
          </a:p>
        </p:txBody>
      </p:sp>
      <p:sp>
        <p:nvSpPr>
          <p:cNvPr id="13" name="TextBox 12"/>
          <p:cNvSpPr txBox="1"/>
          <p:nvPr/>
        </p:nvSpPr>
        <p:spPr>
          <a:xfrm>
            <a:off x="609600" y="4589676"/>
            <a:ext cx="3571555" cy="1941173"/>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marL="742950" lvl="1" indent="-285750">
              <a:buFont typeface="Wingdings" panose="05000000000000000000" pitchFamily="2" charset="2"/>
              <a:buChar char="§"/>
            </a:pPr>
            <a:r>
              <a:rPr lang="en-US" sz="2000" dirty="0"/>
              <a:t>Emotional &amp; physical pain &amp; discomfort</a:t>
            </a:r>
          </a:p>
          <a:p>
            <a:pPr marL="742950" lvl="1" indent="-285750">
              <a:buFont typeface="Wingdings" panose="05000000000000000000" pitchFamily="2" charset="2"/>
              <a:buChar char="§"/>
            </a:pPr>
            <a:r>
              <a:rPr lang="en-US" sz="2000" dirty="0"/>
              <a:t>Sense of distrust &amp; fear</a:t>
            </a:r>
          </a:p>
          <a:p>
            <a:pPr marL="742950" lvl="1" indent="-285750">
              <a:buFont typeface="Wingdings" panose="05000000000000000000" pitchFamily="2" charset="2"/>
              <a:buChar char="§"/>
            </a:pPr>
            <a:r>
              <a:rPr lang="en-US" sz="2000" dirty="0"/>
              <a:t>Distressing behaviors</a:t>
            </a:r>
          </a:p>
          <a:p>
            <a:pPr marL="742950" lvl="1" indent="-285750">
              <a:buFont typeface="Wingdings" panose="05000000000000000000" pitchFamily="2" charset="2"/>
              <a:buChar char="§"/>
            </a:pPr>
            <a:r>
              <a:rPr lang="en-US" sz="2000" dirty="0"/>
              <a:t>Need for medication</a:t>
            </a:r>
            <a:br>
              <a:rPr lang="en-US" sz="2000" dirty="0"/>
            </a:br>
            <a:r>
              <a:rPr lang="en-US" sz="2000" dirty="0"/>
              <a:t>or restraints</a:t>
            </a:r>
          </a:p>
        </p:txBody>
      </p:sp>
      <p:sp>
        <p:nvSpPr>
          <p:cNvPr id="14" name="TextBox 13"/>
          <p:cNvSpPr txBox="1"/>
          <p:nvPr/>
        </p:nvSpPr>
        <p:spPr>
          <a:xfrm>
            <a:off x="5322146" y="3810000"/>
            <a:ext cx="2526454" cy="432335"/>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3200" cap="none" dirty="0">
                <a:solidFill>
                  <a:schemeClr val="bg1"/>
                </a:solidFill>
                <a:latin typeface="Calibri"/>
                <a:ea typeface="Oswald Light" charset="0"/>
                <a:cs typeface="Oswald Light" charset="0"/>
              </a:rPr>
              <a:t>Chronic</a:t>
            </a:r>
          </a:p>
        </p:txBody>
      </p:sp>
      <p:sp>
        <p:nvSpPr>
          <p:cNvPr id="15" name="TextBox 14"/>
          <p:cNvSpPr txBox="1"/>
          <p:nvPr/>
        </p:nvSpPr>
        <p:spPr>
          <a:xfrm>
            <a:off x="4762750" y="4589675"/>
            <a:ext cx="3847850" cy="1325620"/>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marL="742950" lvl="1" indent="-285750">
              <a:buFont typeface="Wingdings" panose="05000000000000000000" pitchFamily="2" charset="2"/>
              <a:buChar char="§"/>
            </a:pPr>
            <a:r>
              <a:rPr lang="en-US" sz="2000" dirty="0"/>
              <a:t>Loss of function</a:t>
            </a:r>
          </a:p>
          <a:p>
            <a:pPr marL="742950" lvl="1" indent="-285750">
              <a:buFont typeface="Wingdings" panose="05000000000000000000" pitchFamily="2" charset="2"/>
              <a:buChar char="§"/>
            </a:pPr>
            <a:r>
              <a:rPr lang="en-US" sz="2000" dirty="0"/>
              <a:t>Loss of socialization</a:t>
            </a:r>
          </a:p>
          <a:p>
            <a:pPr marL="742950" lvl="1" indent="-285750">
              <a:buFont typeface="Wingdings" panose="05000000000000000000" pitchFamily="2" charset="2"/>
              <a:buChar char="§"/>
            </a:pPr>
            <a:r>
              <a:rPr lang="en-US" sz="2000" dirty="0"/>
              <a:t>Loss of quality of life</a:t>
            </a:r>
          </a:p>
          <a:p>
            <a:pPr marL="742950" lvl="1" indent="-285750">
              <a:buFont typeface="Wingdings" panose="05000000000000000000" pitchFamily="2" charset="2"/>
              <a:buChar char="§"/>
            </a:pPr>
            <a:r>
              <a:rPr lang="en-US" sz="2000" dirty="0"/>
              <a:t>Institutionalization</a:t>
            </a:r>
          </a:p>
        </p:txBody>
      </p:sp>
      <p:sp>
        <p:nvSpPr>
          <p:cNvPr id="16" name="Title 3"/>
          <p:cNvSpPr>
            <a:spLocks noGrp="1"/>
          </p:cNvSpPr>
          <p:nvPr>
            <p:ph type="title"/>
          </p:nvPr>
        </p:nvSpPr>
        <p:spPr>
          <a:xfrm>
            <a:off x="402335" y="825227"/>
            <a:ext cx="8412480" cy="535531"/>
          </a:xfrm>
        </p:spPr>
        <p:txBody>
          <a:bodyPr/>
          <a:lstStyle/>
          <a:p>
            <a:r>
              <a:rPr lang="en-US" sz="3600" cap="all"/>
              <a:t>Click to edit Master title style</a:t>
            </a:r>
            <a:endParaRPr lang="en-US" sz="3600" cap="all" dirty="0"/>
          </a:p>
        </p:txBody>
      </p:sp>
      <p:sp>
        <p:nvSpPr>
          <p:cNvPr id="17" name="Shape 95"/>
          <p:cNvSpPr>
            <a:spLocks noChangeAspect="1"/>
          </p:cNvSpPr>
          <p:nvPr/>
        </p:nvSpPr>
        <p:spPr>
          <a:xfrm>
            <a:off x="5410200" y="3981555"/>
            <a:ext cx="269703" cy="26970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a:defRPr sz="2400">
                <a:solidFill>
                  <a:srgbClr val="FFFFFF"/>
                </a:solidFill>
              </a:defRPr>
            </a:pPr>
            <a:endParaRPr dirty="0">
              <a:solidFill>
                <a:srgbClr val="000000"/>
              </a:solidFill>
            </a:endParaRPr>
          </a:p>
        </p:txBody>
      </p:sp>
    </p:spTree>
    <p:custDataLst>
      <p:tags r:id="rId1"/>
    </p:custDataLst>
    <p:extLst>
      <p:ext uri="{BB962C8B-B14F-4D97-AF65-F5344CB8AC3E}">
        <p14:creationId xmlns:p14="http://schemas.microsoft.com/office/powerpoint/2010/main" val="2564814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What We Can Do">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578" y="283"/>
            <a:ext cx="4571622" cy="6857433"/>
          </a:xfrm>
          <a:prstGeom prst="rect">
            <a:avLst/>
          </a:prstGeom>
        </p:spPr>
      </p:pic>
      <p:sp>
        <p:nvSpPr>
          <p:cNvPr id="7" name="Title 7"/>
          <p:cNvSpPr>
            <a:spLocks noGrp="1"/>
          </p:cNvSpPr>
          <p:nvPr>
            <p:ph type="title"/>
          </p:nvPr>
        </p:nvSpPr>
        <p:spPr>
          <a:xfrm>
            <a:off x="337264" y="457200"/>
            <a:ext cx="4206240" cy="535531"/>
          </a:xfrm>
        </p:spPr>
        <p:txBody>
          <a:bodyPr/>
          <a:lstStyle/>
          <a:p>
            <a:r>
              <a:rPr lang="en-US" sz="3600">
                <a:sym typeface="Yanone Kaffeesatz Bold"/>
              </a:rPr>
              <a:t>Click to edit Master title style</a:t>
            </a:r>
            <a:endParaRPr lang="en-US" sz="3600" dirty="0"/>
          </a:p>
        </p:txBody>
      </p:sp>
      <p:grpSp>
        <p:nvGrpSpPr>
          <p:cNvPr id="8" name="Group 7"/>
          <p:cNvGrpSpPr/>
          <p:nvPr/>
        </p:nvGrpSpPr>
        <p:grpSpPr>
          <a:xfrm>
            <a:off x="609600" y="1298915"/>
            <a:ext cx="3309518" cy="834685"/>
            <a:chOff x="1828800" y="3505201"/>
            <a:chExt cx="2341648" cy="590581"/>
          </a:xfrm>
        </p:grpSpPr>
        <p:sp>
          <p:nvSpPr>
            <p:cNvPr id="9" name="Shape 471"/>
            <p:cNvSpPr/>
            <p:nvPr/>
          </p:nvSpPr>
          <p:spPr>
            <a:xfrm>
              <a:off x="1828800" y="3505201"/>
              <a:ext cx="2341648" cy="590581"/>
            </a:xfrm>
            <a:prstGeom prst="roundRect">
              <a:avLst>
                <a:gd name="adj" fmla="val 50000"/>
              </a:avLst>
            </a:prstGeom>
            <a:solidFill>
              <a:schemeClr val="accent1"/>
            </a:solidFill>
            <a:ln w="12700">
              <a:solidFill>
                <a:schemeClr val="accent5"/>
              </a:solidFill>
              <a:miter lim="400000"/>
            </a:ln>
          </p:spPr>
          <p:txBody>
            <a:bodyPr lIns="32146" rIns="32146"/>
            <a:lstStyle/>
            <a:p>
              <a:pPr>
                <a:defRPr sz="2400">
                  <a:solidFill>
                    <a:srgbClr val="FFFFFF"/>
                  </a:solidFill>
                </a:defRPr>
              </a:pPr>
              <a:endParaRPr sz="1687" dirty="0">
                <a:solidFill>
                  <a:srgbClr val="FFFFFF"/>
                </a:solidFill>
              </a:endParaRPr>
            </a:p>
          </p:txBody>
        </p:sp>
        <p:sp>
          <p:nvSpPr>
            <p:cNvPr id="10" name="TextBox 9"/>
            <p:cNvSpPr txBox="1"/>
            <p:nvPr/>
          </p:nvSpPr>
          <p:spPr>
            <a:xfrm>
              <a:off x="1873119" y="3616421"/>
              <a:ext cx="2194560"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2000" cap="none" dirty="0">
                  <a:solidFill>
                    <a:srgbClr val="FFFFFF"/>
                  </a:solidFill>
                  <a:latin typeface="Calibri"/>
                  <a:ea typeface="Oswald Light" charset="0"/>
                  <a:cs typeface="Oswald Light" charset="0"/>
                </a:rPr>
                <a:t>Support Up the Pyramid</a:t>
              </a:r>
            </a:p>
          </p:txBody>
        </p:sp>
      </p:grpSp>
      <p:grpSp>
        <p:nvGrpSpPr>
          <p:cNvPr id="11" name="Group 10"/>
          <p:cNvGrpSpPr/>
          <p:nvPr/>
        </p:nvGrpSpPr>
        <p:grpSpPr>
          <a:xfrm>
            <a:off x="609600" y="2438400"/>
            <a:ext cx="3309518" cy="834685"/>
            <a:chOff x="1828800" y="3505201"/>
            <a:chExt cx="2341648" cy="590581"/>
          </a:xfrm>
        </p:grpSpPr>
        <p:sp>
          <p:nvSpPr>
            <p:cNvPr id="12" name="Shape 471"/>
            <p:cNvSpPr/>
            <p:nvPr/>
          </p:nvSpPr>
          <p:spPr>
            <a:xfrm>
              <a:off x="1828800" y="3505201"/>
              <a:ext cx="2341648" cy="590581"/>
            </a:xfrm>
            <a:prstGeom prst="roundRect">
              <a:avLst>
                <a:gd name="adj" fmla="val 50000"/>
              </a:avLst>
            </a:prstGeom>
            <a:solidFill>
              <a:schemeClr val="accent1"/>
            </a:solidFill>
            <a:ln w="12700">
              <a:solidFill>
                <a:schemeClr val="accent5"/>
              </a:solidFill>
              <a:miter lim="400000"/>
            </a:ln>
          </p:spPr>
          <p:txBody>
            <a:bodyPr lIns="32146" rIns="32146"/>
            <a:lstStyle/>
            <a:p>
              <a:pPr>
                <a:defRPr sz="2400">
                  <a:solidFill>
                    <a:srgbClr val="FFFFFF"/>
                  </a:solidFill>
                </a:defRPr>
              </a:pPr>
              <a:endParaRPr sz="1687" dirty="0">
                <a:solidFill>
                  <a:srgbClr val="FFFFFF"/>
                </a:solidFill>
              </a:endParaRPr>
            </a:p>
          </p:txBody>
        </p:sp>
        <p:sp>
          <p:nvSpPr>
            <p:cNvPr id="13" name="TextBox 12"/>
            <p:cNvSpPr txBox="1"/>
            <p:nvPr/>
          </p:nvSpPr>
          <p:spPr>
            <a:xfrm>
              <a:off x="1873119" y="3616421"/>
              <a:ext cx="2194560"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2000" cap="none" dirty="0">
                  <a:solidFill>
                    <a:srgbClr val="FFFFFF"/>
                  </a:solidFill>
                  <a:latin typeface="Calibri"/>
                  <a:ea typeface="Oswald Light" charset="0"/>
                  <a:cs typeface="Oswald Light" charset="0"/>
                </a:rPr>
                <a:t>Provide a Safe Environment</a:t>
              </a:r>
              <a:endParaRPr lang="en-US" sz="1600" cap="none" dirty="0">
                <a:solidFill>
                  <a:srgbClr val="FFFFFF"/>
                </a:solidFill>
                <a:latin typeface="Calibri"/>
                <a:ea typeface="Oswald Light" charset="0"/>
                <a:cs typeface="Oswald Light" charset="0"/>
              </a:endParaRPr>
            </a:p>
          </p:txBody>
        </p:sp>
      </p:grpSp>
      <p:grpSp>
        <p:nvGrpSpPr>
          <p:cNvPr id="14" name="Group 13"/>
          <p:cNvGrpSpPr/>
          <p:nvPr/>
        </p:nvGrpSpPr>
        <p:grpSpPr>
          <a:xfrm>
            <a:off x="609600" y="3661115"/>
            <a:ext cx="3309518" cy="834685"/>
            <a:chOff x="1828800" y="3505201"/>
            <a:chExt cx="2341648" cy="590581"/>
          </a:xfrm>
        </p:grpSpPr>
        <p:sp>
          <p:nvSpPr>
            <p:cNvPr id="15" name="Shape 471"/>
            <p:cNvSpPr/>
            <p:nvPr/>
          </p:nvSpPr>
          <p:spPr>
            <a:xfrm>
              <a:off x="1828800" y="3505201"/>
              <a:ext cx="2341648" cy="590581"/>
            </a:xfrm>
            <a:prstGeom prst="roundRect">
              <a:avLst>
                <a:gd name="adj" fmla="val 50000"/>
              </a:avLst>
            </a:prstGeom>
            <a:solidFill>
              <a:schemeClr val="accent1"/>
            </a:solidFill>
            <a:ln w="12700">
              <a:solidFill>
                <a:schemeClr val="accent5"/>
              </a:solidFill>
              <a:miter lim="400000"/>
            </a:ln>
          </p:spPr>
          <p:txBody>
            <a:bodyPr lIns="32146" rIns="32146"/>
            <a:lstStyle/>
            <a:p>
              <a:pPr>
                <a:defRPr sz="2400">
                  <a:solidFill>
                    <a:srgbClr val="FFFFFF"/>
                  </a:solidFill>
                </a:defRPr>
              </a:pPr>
              <a:endParaRPr sz="1687" dirty="0">
                <a:solidFill>
                  <a:srgbClr val="FFFFFF"/>
                </a:solidFill>
              </a:endParaRPr>
            </a:p>
          </p:txBody>
        </p:sp>
        <p:sp>
          <p:nvSpPr>
            <p:cNvPr id="16" name="TextBox 15"/>
            <p:cNvSpPr txBox="1"/>
            <p:nvPr/>
          </p:nvSpPr>
          <p:spPr>
            <a:xfrm>
              <a:off x="1873119" y="3616421"/>
              <a:ext cx="2194560"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lnSpc>
                  <a:spcPct val="100000"/>
                </a:lnSpc>
              </a:pPr>
              <a:r>
                <a:rPr lang="en-US" sz="2000" cap="none" dirty="0">
                  <a:solidFill>
                    <a:srgbClr val="FFFFFF"/>
                  </a:solidFill>
                  <a:latin typeface="Calibri"/>
                  <a:ea typeface="Oswald Light" charset="0"/>
                  <a:cs typeface="Oswald Light" charset="0"/>
                </a:rPr>
                <a:t>Use Effective Communication</a:t>
              </a:r>
              <a:endParaRPr lang="en-US" sz="1600" cap="none" dirty="0">
                <a:solidFill>
                  <a:srgbClr val="FFFFFF"/>
                </a:solidFill>
                <a:latin typeface="Calibri"/>
                <a:ea typeface="Oswald Light" charset="0"/>
                <a:cs typeface="Oswald Light" charset="0"/>
              </a:endParaRPr>
            </a:p>
          </p:txBody>
        </p:sp>
      </p:grpSp>
    </p:spTree>
    <p:custDataLst>
      <p:tags r:id="rId1"/>
    </p:custDataLst>
    <p:extLst>
      <p:ext uri="{BB962C8B-B14F-4D97-AF65-F5344CB8AC3E}">
        <p14:creationId xmlns:p14="http://schemas.microsoft.com/office/powerpoint/2010/main" val="2674675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COA BLUE Title w/Large Image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F71E0A7-618C-47A1-8246-78CA07BD5421}"/>
              </a:ext>
            </a:extLst>
          </p:cNvPr>
          <p:cNvSpPr>
            <a:spLocks noGrp="1"/>
          </p:cNvSpPr>
          <p:nvPr>
            <p:ph type="pic" sz="quarter" idx="11"/>
          </p:nvPr>
        </p:nvSpPr>
        <p:spPr>
          <a:xfrm>
            <a:off x="0" y="1447800"/>
            <a:ext cx="100428552" cy="5486400"/>
          </a:xfrm>
        </p:spPr>
        <p:txBody>
          <a:bodyPr/>
          <a:lstStyle/>
          <a:p>
            <a:endParaRPr lang="en-US" dirty="0"/>
          </a:p>
        </p:txBody>
      </p:sp>
      <p:sp>
        <p:nvSpPr>
          <p:cNvPr id="7" name="TextBox 6"/>
          <p:cNvSpPr txBox="1"/>
          <p:nvPr/>
        </p:nvSpPr>
        <p:spPr>
          <a:xfrm>
            <a:off x="0" y="304800"/>
            <a:ext cx="8991600" cy="1143000"/>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lnSpc>
                <a:spcPct val="100000"/>
              </a:lnSpc>
            </a:pPr>
            <a:endParaRPr lang="en-US" sz="3200" cap="all" dirty="0">
              <a:solidFill>
                <a:srgbClr val="000000"/>
              </a:solidFill>
            </a:endParaRPr>
          </a:p>
        </p:txBody>
      </p:sp>
      <p:sp>
        <p:nvSpPr>
          <p:cNvPr id="4" name="Title 3">
            <a:extLst>
              <a:ext uri="{FF2B5EF4-FFF2-40B4-BE49-F238E27FC236}">
                <a16:creationId xmlns:a16="http://schemas.microsoft.com/office/drawing/2014/main" id="{556FE94F-6637-4379-8652-4CECCF534131}"/>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2993347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60 Second Summary">
    <p:spTree>
      <p:nvGrpSpPr>
        <p:cNvPr id="1" name=""/>
        <p:cNvGrpSpPr/>
        <p:nvPr/>
      </p:nvGrpSpPr>
      <p:grpSpPr>
        <a:xfrm>
          <a:off x="0" y="0"/>
          <a:ext cx="0" cy="0"/>
          <a:chOff x="0" y="0"/>
          <a:chExt cx="0" cy="0"/>
        </a:xfrm>
      </p:grpSpPr>
      <p:pic>
        <p:nvPicPr>
          <p:cNvPr id="6" name="Laura"/>
          <p:cNvPicPr>
            <a:picLocks noChangeAspect="1"/>
          </p:cNvPicPr>
          <p:nvPr>
            <p:custDataLst>
              <p:tags r:id="rId2"/>
            </p:custDataLst>
          </p:nvPr>
        </p:nvPicPr>
        <p:blipFill rotWithShape="1">
          <a:blip r:embed="rId4" cstate="print">
            <a:extLst>
              <a:ext uri="{28A0092B-C50C-407E-A947-70E740481C1C}">
                <a14:useLocalDpi xmlns:a14="http://schemas.microsoft.com/office/drawing/2010/main"/>
              </a:ext>
            </a:extLst>
          </a:blip>
          <a:srcRect b="60945"/>
          <a:stretch/>
        </p:blipFill>
        <p:spPr>
          <a:xfrm>
            <a:off x="5964600" y="2178229"/>
            <a:ext cx="1908721" cy="2952968"/>
          </a:xfrm>
          <a:prstGeom prst="rect">
            <a:avLst/>
          </a:prstGeom>
        </p:spPr>
      </p:pic>
      <p:sp>
        <p:nvSpPr>
          <p:cNvPr id="8" name="Shape 364"/>
          <p:cNvSpPr/>
          <p:nvPr/>
        </p:nvSpPr>
        <p:spPr>
          <a:xfrm>
            <a:off x="5448004" y="4254039"/>
            <a:ext cx="2930105" cy="960854"/>
          </a:xfrm>
          <a:prstGeom prst="roundRect">
            <a:avLst>
              <a:gd name="adj" fmla="val 50000"/>
            </a:avLst>
          </a:prstGeom>
          <a:solidFill>
            <a:schemeClr val="accent1"/>
          </a:solidFill>
          <a:ln w="12700">
            <a:miter lim="400000"/>
          </a:ln>
        </p:spPr>
        <p:txBody>
          <a:bodyPr lIns="32146" rIns="32146"/>
          <a:lstStyle/>
          <a:p>
            <a:pPr>
              <a:defRPr sz="2400">
                <a:solidFill>
                  <a:srgbClr val="FFFFFF"/>
                </a:solidFill>
              </a:defRPr>
            </a:pPr>
            <a:endParaRPr sz="1687" dirty="0">
              <a:solidFill>
                <a:srgbClr val="FFFFFF"/>
              </a:solidFill>
            </a:endParaRPr>
          </a:p>
        </p:txBody>
      </p:sp>
      <p:sp>
        <p:nvSpPr>
          <p:cNvPr id="9" name="TextBox 8"/>
          <p:cNvSpPr txBox="1"/>
          <p:nvPr/>
        </p:nvSpPr>
        <p:spPr>
          <a:xfrm>
            <a:off x="5659908" y="4313031"/>
            <a:ext cx="2506293" cy="563749"/>
          </a:xfrm>
          <a:prstGeom prst="rect">
            <a:avLst/>
          </a:prstGeom>
          <a:ln w="12700">
            <a:miter lim="400000"/>
          </a:ln>
        </p:spPr>
        <p:txBody>
          <a:bodyPr lIns="90000" tIns="46800" rIns="90000" bIns="46800" anchor="ctr"/>
          <a:lstStyle>
            <a:lvl1pPr lvl="0" algn="l" defTabSz="914400">
              <a:defRPr sz="6000" cap="all">
                <a:solidFill>
                  <a:srgbClr val="FFFFFF"/>
                </a:solidFill>
                <a:latin typeface="Yanone Kaffeesatz Bold"/>
                <a:ea typeface="Yanone Kaffeesatz Bold"/>
                <a:cs typeface="Yanone Kaffeesatz Bold"/>
              </a:defRPr>
            </a:lvl1pPr>
          </a:lstStyle>
          <a:p>
            <a:pPr algn="ctr"/>
            <a:r>
              <a:rPr lang="is-IS" sz="2000" dirty="0">
                <a:solidFill>
                  <a:schemeClr val="bg1"/>
                </a:solidFill>
                <a:latin typeface="Calibri"/>
                <a:ea typeface="Oswald Light" charset="0"/>
                <a:cs typeface="Oswald Light" charset="0"/>
              </a:rPr>
              <a:t>Key Point</a:t>
            </a:r>
          </a:p>
        </p:txBody>
      </p:sp>
      <p:sp>
        <p:nvSpPr>
          <p:cNvPr id="12" name="Title 11"/>
          <p:cNvSpPr>
            <a:spLocks noGrp="1"/>
          </p:cNvSpPr>
          <p:nvPr>
            <p:ph type="title" hasCustomPrompt="1"/>
          </p:nvPr>
        </p:nvSpPr>
        <p:spPr>
          <a:xfrm>
            <a:off x="457200" y="274638"/>
            <a:ext cx="8229600" cy="1143000"/>
          </a:xfrm>
        </p:spPr>
        <p:txBody>
          <a:bodyPr/>
          <a:lstStyle>
            <a:lvl1pPr>
              <a:defRPr/>
            </a:lvl1pPr>
          </a:lstStyle>
          <a:p>
            <a:r>
              <a:rPr lang="en-US" dirty="0"/>
              <a:t>Sixty Second Summary</a:t>
            </a:r>
          </a:p>
        </p:txBody>
      </p:sp>
      <p:sp>
        <p:nvSpPr>
          <p:cNvPr id="14" name="Text Placeholder 13"/>
          <p:cNvSpPr>
            <a:spLocks noGrp="1"/>
          </p:cNvSpPr>
          <p:nvPr>
            <p:ph type="body" sz="quarter" idx="10"/>
          </p:nvPr>
        </p:nvSpPr>
        <p:spPr>
          <a:xfrm>
            <a:off x="457200" y="1600200"/>
            <a:ext cx="4663440" cy="1981200"/>
          </a:xfrm>
        </p:spPr>
        <p:txBody>
          <a:bodyPr>
            <a:normAutofit/>
          </a:bodyPr>
          <a:lstStyle>
            <a:lvl1pPr>
              <a:defRPr sz="2400"/>
            </a:lvl1pPr>
            <a:lvl2pPr>
              <a:defRPr sz="14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5"/>
          <p:cNvSpPr>
            <a:spLocks noGrp="1"/>
          </p:cNvSpPr>
          <p:nvPr>
            <p:ph type="body" sz="quarter" idx="11"/>
          </p:nvPr>
        </p:nvSpPr>
        <p:spPr>
          <a:xfrm>
            <a:off x="5455920" y="4724400"/>
            <a:ext cx="2926080" cy="304800"/>
          </a:xfrm>
        </p:spPr>
        <p:txBody>
          <a:bodyPr/>
          <a:lstStyle>
            <a:lvl1pPr>
              <a:defRPr lang="en-US" sz="2000" b="1" kern="1200" dirty="0" smtClean="0">
                <a:solidFill>
                  <a:srgbClr val="FFFFFF"/>
                </a:solidFill>
                <a:latin typeface="Calibri"/>
                <a:ea typeface="Lato Light" charset="0"/>
                <a:cs typeface="Lato Light" charset="0"/>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3046446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B4E566-5B33-45C8-A3A7-F991EB841742}" type="datetimeFigureOut">
              <a:rPr lang="en-US" smtClean="0">
                <a:solidFill>
                  <a:srgbClr val="000000">
                    <a:tint val="75000"/>
                  </a:srgbClr>
                </a:solidFill>
              </a:rPr>
              <a:pPr/>
              <a:t>3/17/2026</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4194313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ICOA BLUE - Topic Title">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small" baseline="0"/>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27426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EB4E566-5B33-45C8-A3A7-F991EB841742}" type="datetimeFigureOut">
              <a:rPr lang="en-US" smtClean="0">
                <a:solidFill>
                  <a:srgbClr val="000000">
                    <a:tint val="75000"/>
                  </a:srgbClr>
                </a:solidFill>
              </a:rPr>
              <a:pPr/>
              <a:t>3/17/2026</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1175287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ICOA BLUE - 2 column w/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small" baseline="0">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marL="742950" indent="-285750">
              <a:buFont typeface="Wingdings" panose="05000000000000000000" pitchFamily="2"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marL="742950" indent="-285750">
              <a:defRPr lang="en-US" sz="2400" kern="1200" dirty="0">
                <a:solidFill>
                  <a:schemeClr val="tx1"/>
                </a:solidFill>
                <a:latin typeface="+mn-lt"/>
                <a:ea typeface="+mn-ea"/>
                <a:cs typeface="+mn-cs"/>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marL="742950" lvl="1" indent="-285750" algn="l" defTabSz="914400" rtl="0" eaLnBrk="1" latinLnBrk="0" hangingPunct="1">
              <a:spcBef>
                <a:spcPct val="20000"/>
              </a:spcBef>
              <a:buFont typeface="Wingdings" panose="05000000000000000000" pitchFamily="2" charset="2"/>
              <a:buChar char=""/>
            </a:pPr>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EB4E566-5B33-45C8-A3A7-F991EB841742}" type="datetimeFigureOut">
              <a:rPr lang="en-US" smtClean="0">
                <a:solidFill>
                  <a:srgbClr val="000000">
                    <a:tint val="75000"/>
                  </a:srgbClr>
                </a:solidFill>
              </a:rPr>
              <a:pPr/>
              <a:t>3/17/2026</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122770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ICOA BLUE -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B4E566-5B33-45C8-A3A7-F991EB841742}" type="datetimeFigureOut">
              <a:rPr lang="en-US" smtClean="0">
                <a:solidFill>
                  <a:srgbClr val="000000">
                    <a:tint val="75000"/>
                  </a:srgbClr>
                </a:solidFill>
              </a:rPr>
              <a:pPr/>
              <a:t>3/17/2026</a:t>
            </a:fld>
            <a:endParaRPr lang="en-US" dirty="0">
              <a:solidFill>
                <a:srgbClr val="000000">
                  <a:tint val="75000"/>
                </a:srgbClr>
              </a:solidFill>
            </a:endParaRPr>
          </a:p>
        </p:txBody>
      </p:sp>
      <p:sp>
        <p:nvSpPr>
          <p:cNvPr id="8" name="Footer Placeholder 7"/>
          <p:cNvSpPr>
            <a:spLocks noGrp="1"/>
          </p:cNvSpPr>
          <p:nvPr>
            <p:ph type="ftr" sz="quarter" idx="11"/>
          </p:nvPr>
        </p:nvSpPr>
        <p:spPr/>
        <p:txBody>
          <a:bodyPr/>
          <a:lstStyle/>
          <a:p>
            <a:endParaRPr lang="en-US" dirty="0">
              <a:solidFill>
                <a:srgbClr val="000000">
                  <a:tint val="75000"/>
                </a:srgbClr>
              </a:solidFill>
            </a:endParaRPr>
          </a:p>
        </p:txBody>
      </p:sp>
      <p:sp>
        <p:nvSpPr>
          <p:cNvPr id="9" name="Slide Number Placeholder 8"/>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682921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ummary">
    <p:spTree>
      <p:nvGrpSpPr>
        <p:cNvPr id="1" name=""/>
        <p:cNvGrpSpPr/>
        <p:nvPr/>
      </p:nvGrpSpPr>
      <p:grpSpPr>
        <a:xfrm>
          <a:off x="0" y="0"/>
          <a:ext cx="0" cy="0"/>
          <a:chOff x="0" y="0"/>
          <a:chExt cx="0" cy="0"/>
        </a:xfrm>
      </p:grpSpPr>
      <p:pic>
        <p:nvPicPr>
          <p:cNvPr id="3" name="Picture 2"/>
          <p:cNvPicPr>
            <a:picLocks noGrp="1" noChangeAspect="1"/>
          </p:cNvPicPr>
          <p:nvPr userDrawn="1"/>
        </p:nvPicPr>
        <p:blipFill rotWithShape="1">
          <a:blip r:embed="rId3" cstate="print">
            <a:extLst>
              <a:ext uri="{28A0092B-C50C-407E-A947-70E740481C1C}">
                <a14:useLocalDpi xmlns:a14="http://schemas.microsoft.com/office/drawing/2010/main" val="0"/>
              </a:ext>
            </a:extLst>
          </a:blip>
          <a:srcRect r="11111" b="371"/>
          <a:stretch/>
        </p:blipFill>
        <p:spPr>
          <a:xfrm>
            <a:off x="-16996" y="0"/>
            <a:ext cx="9177993" cy="6858000"/>
          </a:xfrm>
          <a:prstGeom prst="rect">
            <a:avLst/>
          </a:prstGeom>
        </p:spPr>
      </p:pic>
      <p:sp>
        <p:nvSpPr>
          <p:cNvPr id="4" name="Shape 471"/>
          <p:cNvSpPr/>
          <p:nvPr userDrawn="1"/>
        </p:nvSpPr>
        <p:spPr>
          <a:xfrm>
            <a:off x="634562" y="1456688"/>
            <a:ext cx="7806642" cy="2200912"/>
          </a:xfrm>
          <a:prstGeom prst="roundRect">
            <a:avLst>
              <a:gd name="adj" fmla="val 50000"/>
            </a:avLst>
          </a:prstGeom>
          <a:solidFill>
            <a:schemeClr val="accent1"/>
          </a:solidFill>
          <a:ln w="12700">
            <a:miter lim="400000"/>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2400">
                <a:solidFill>
                  <a:srgbClr val="FFFFFF"/>
                </a:solidFill>
              </a:defRPr>
            </a:pPr>
            <a:endParaRPr sz="1687" dirty="0">
              <a:solidFill>
                <a:srgbClr val="FFFFFF"/>
              </a:solidFill>
            </a:endParaRPr>
          </a:p>
        </p:txBody>
      </p:sp>
      <p:sp>
        <p:nvSpPr>
          <p:cNvPr id="6" name="Rectangle 5"/>
          <p:cNvSpPr/>
          <p:nvPr userDrawn="1"/>
        </p:nvSpPr>
        <p:spPr>
          <a:xfrm>
            <a:off x="1146983" y="2175808"/>
            <a:ext cx="6781800" cy="132343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FFFFFF"/>
                </a:solidFill>
              </a:rPr>
              <a:t>Dementia causes a gradual loss of brain cells in different parts of the brain. Over time, gradual loss of a person’s ability to remember, think logically &amp;to control certain actions occurs. Understanding this change is important in caring for PWD.</a:t>
            </a:r>
          </a:p>
        </p:txBody>
      </p:sp>
      <p:sp>
        <p:nvSpPr>
          <p:cNvPr id="8" name="Text Placeholder 7"/>
          <p:cNvSpPr>
            <a:spLocks noGrp="1"/>
          </p:cNvSpPr>
          <p:nvPr>
            <p:ph type="body" sz="quarter" idx="10"/>
          </p:nvPr>
        </p:nvSpPr>
        <p:spPr>
          <a:xfrm>
            <a:off x="1049338" y="1600200"/>
            <a:ext cx="6951662" cy="576263"/>
          </a:xfrm>
          <a:prstGeom prst="rect">
            <a:avLst/>
          </a:prstGeom>
        </p:spPr>
        <p:txBody>
          <a:bodyPr/>
          <a:lstStyle>
            <a:lvl1pPr>
              <a:defRPr lang="en-US" sz="3200" b="0" i="0" kern="1200" dirty="0" smtClean="0">
                <a:solidFill>
                  <a:schemeClr val="bg1"/>
                </a:solidFill>
                <a:latin typeface="+mj-lt"/>
                <a:ea typeface="Oswald Light" charset="0"/>
                <a:cs typeface="Oswald Light" charset="0"/>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6911566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ICOA BLUE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B4E566-5B33-45C8-A3A7-F991EB841742}" type="datetimeFigureOut">
              <a:rPr lang="en-US" smtClean="0">
                <a:solidFill>
                  <a:srgbClr val="000000">
                    <a:tint val="75000"/>
                  </a:srgbClr>
                </a:solidFill>
              </a:rPr>
              <a:pPr/>
              <a:t>3/17/2026</a:t>
            </a:fld>
            <a:endParaRPr lang="en-US" dirty="0">
              <a:solidFill>
                <a:srgbClr val="000000">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0000">
                  <a:tint val="75000"/>
                </a:srgbClr>
              </a:solidFill>
            </a:endParaRPr>
          </a:p>
        </p:txBody>
      </p:sp>
      <p:sp>
        <p:nvSpPr>
          <p:cNvPr id="5" name="Slide Number Placeholder 4"/>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0196014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ICOA BLUE - 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B4E566-5B33-45C8-A3A7-F991EB841742}" type="datetimeFigureOut">
              <a:rPr lang="en-US" smtClean="0">
                <a:solidFill>
                  <a:srgbClr val="000000">
                    <a:tint val="75000"/>
                  </a:srgbClr>
                </a:solidFill>
              </a:rPr>
              <a:pPr/>
              <a:t>3/17/2026</a:t>
            </a:fld>
            <a:endParaRPr lang="en-US" dirty="0">
              <a:solidFill>
                <a:srgbClr val="00000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0380619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COA BLUE - Content w/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B4E566-5B33-45C8-A3A7-F991EB841742}" type="datetimeFigureOut">
              <a:rPr lang="en-US" smtClean="0">
                <a:solidFill>
                  <a:srgbClr val="000000">
                    <a:tint val="75000"/>
                  </a:srgbClr>
                </a:solidFill>
              </a:rPr>
              <a:pPr/>
              <a:t>3/17/2026</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4249947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COA BLUE - Picture w/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4102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9769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B4E566-5B33-45C8-A3A7-F991EB841742}" type="datetimeFigureOut">
              <a:rPr lang="en-US" smtClean="0">
                <a:solidFill>
                  <a:srgbClr val="000000">
                    <a:tint val="75000"/>
                  </a:srgbClr>
                </a:solidFill>
              </a:rPr>
              <a:pPr/>
              <a:t>3/17/2026</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7000649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urse Titl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2133600" y="-76200"/>
            <a:ext cx="7239000" cy="7010400"/>
          </a:xfrm>
        </p:spPr>
        <p:txBody>
          <a:bodyPr/>
          <a:lstStyle/>
          <a:p>
            <a:r>
              <a:rPr lang="en-US" dirty="0"/>
              <a:t>Click icon to add picture</a:t>
            </a:r>
          </a:p>
        </p:txBody>
      </p:sp>
      <p:sp>
        <p:nvSpPr>
          <p:cNvPr id="7" name="Freeform 6"/>
          <p:cNvSpPr/>
          <p:nvPr/>
        </p:nvSpPr>
        <p:spPr>
          <a:xfrm>
            <a:off x="-3810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fromWordArt="0" anchor="ctr" anchorCtr="0" forceAA="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584200" rtl="0" fontAlgn="auto" latinLnBrk="1" hangingPunct="0">
              <a:lnSpc>
                <a:spcPct val="100000"/>
              </a:lnSpc>
              <a:spcBef>
                <a:spcPts val="0"/>
              </a:spcBef>
              <a:spcAft>
                <a:spcPts val="0"/>
              </a:spcAft>
              <a:buClrTx/>
              <a:buSzTx/>
              <a:buFontTx/>
              <a:buNone/>
              <a:tabLst/>
            </a:pPr>
            <a:endParaRPr kumimoji="0" lang="en-US" b="1" i="0" u="none" strike="noStrike" cap="none" spc="0" normalizeH="0" baseline="0" dirty="0">
              <a:ln>
                <a:noFill/>
              </a:ln>
              <a:solidFill>
                <a:srgbClr val="FFFFFF"/>
              </a:solidFill>
              <a:effectLst/>
              <a:uFillTx/>
              <a:latin typeface="+mn-lt"/>
              <a:ea typeface="+mn-ea"/>
              <a:cs typeface="+mn-cs"/>
              <a:sym typeface="Helvetica Light"/>
            </a:endParaRPr>
          </a:p>
        </p:txBody>
      </p:sp>
      <p:sp>
        <p:nvSpPr>
          <p:cNvPr id="12" name="Title 11"/>
          <p:cNvSpPr>
            <a:spLocks noGrp="1"/>
          </p:cNvSpPr>
          <p:nvPr>
            <p:ph type="title"/>
          </p:nvPr>
        </p:nvSpPr>
        <p:spPr>
          <a:xfrm>
            <a:off x="342900" y="1447800"/>
            <a:ext cx="5303520" cy="457200"/>
          </a:xfrm>
        </p:spPr>
        <p:txBody>
          <a:bodyPr>
            <a:normAutofit/>
          </a:bodyPr>
          <a:lstStyle>
            <a:lvl1pPr>
              <a:defRPr lang="en-US" sz="2800" kern="1200" cap="all" baseline="0" dirty="0">
                <a:solidFill>
                  <a:schemeClr val="bg1"/>
                </a:solidFill>
                <a:latin typeface="+mn-lt"/>
                <a:ea typeface="+mn-ea"/>
                <a:cs typeface="+mn-cs"/>
              </a:defRPr>
            </a:lvl1pPr>
          </a:lstStyle>
          <a:p>
            <a:r>
              <a:rPr lang="en-US"/>
              <a:t>Click to edit Master title style</a:t>
            </a:r>
            <a:endParaRPr lang="en-US" dirty="0"/>
          </a:p>
        </p:txBody>
      </p:sp>
      <p:sp>
        <p:nvSpPr>
          <p:cNvPr id="14" name="Text Placeholder 13"/>
          <p:cNvSpPr>
            <a:spLocks noGrp="1"/>
          </p:cNvSpPr>
          <p:nvPr>
            <p:ph type="body" sz="quarter" idx="10"/>
          </p:nvPr>
        </p:nvSpPr>
        <p:spPr>
          <a:xfrm>
            <a:off x="342900" y="1905000"/>
            <a:ext cx="4152900" cy="1271587"/>
          </a:xfrm>
        </p:spPr>
        <p:txBody>
          <a:bodyPr>
            <a:normAutofit/>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31966321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6524319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urse Outcom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4648200" y="0"/>
            <a:ext cx="4572000" cy="6858000"/>
          </a:xfrm>
        </p:spPr>
        <p:txBody>
          <a:bodyPr/>
          <a:lstStyle/>
          <a:p>
            <a:r>
              <a:rPr lang="en-US" dirty="0"/>
              <a:t>Click icon to add picture</a:t>
            </a:r>
          </a:p>
        </p:txBody>
      </p:sp>
      <p:sp>
        <p:nvSpPr>
          <p:cNvPr id="7" name="Shape 471"/>
          <p:cNvSpPr/>
          <p:nvPr/>
        </p:nvSpPr>
        <p:spPr>
          <a:xfrm>
            <a:off x="609600" y="838200"/>
            <a:ext cx="7806642" cy="2200912"/>
          </a:xfrm>
          <a:prstGeom prst="roundRect">
            <a:avLst>
              <a:gd name="adj" fmla="val 50000"/>
            </a:avLst>
          </a:prstGeom>
          <a:solidFill>
            <a:schemeClr val="accent1"/>
          </a:solidFill>
          <a:ln w="12700">
            <a:miter lim="400000"/>
          </a:ln>
        </p:spPr>
        <p:txBody>
          <a:bodyPr lIns="32146" rIns="32146"/>
          <a:lstStyle/>
          <a:p>
            <a:pPr>
              <a:defRPr sz="2400">
                <a:solidFill>
                  <a:srgbClr val="FFFFFF"/>
                </a:solidFill>
              </a:defRPr>
            </a:pPr>
            <a:endParaRPr sz="1687" dirty="0">
              <a:solidFill>
                <a:schemeClr val="bg1"/>
              </a:solidFill>
            </a:endParaRPr>
          </a:p>
        </p:txBody>
      </p:sp>
      <p:sp>
        <p:nvSpPr>
          <p:cNvPr id="10" name="Title 9"/>
          <p:cNvSpPr>
            <a:spLocks noGrp="1"/>
          </p:cNvSpPr>
          <p:nvPr>
            <p:ph type="title"/>
          </p:nvPr>
        </p:nvSpPr>
        <p:spPr>
          <a:xfrm>
            <a:off x="1066800" y="1057912"/>
            <a:ext cx="6934200" cy="505361"/>
          </a:xfrm>
        </p:spPr>
        <p:txBody>
          <a:bodyPr>
            <a:normAutofit/>
          </a:bodyPr>
          <a:lstStyle>
            <a:lvl1pPr algn="ctr">
              <a:defRPr sz="3200" baseline="0">
                <a:solidFill>
                  <a:schemeClr val="bg1"/>
                </a:solidFill>
              </a:defRPr>
            </a:lvl1pPr>
          </a:lstStyle>
          <a:p>
            <a:r>
              <a:rPr lang="en-US"/>
              <a:t>Click to edit Master title style</a:t>
            </a:r>
            <a:endParaRPr lang="en-US" dirty="0"/>
          </a:p>
        </p:txBody>
      </p:sp>
      <p:sp>
        <p:nvSpPr>
          <p:cNvPr id="12" name="Text Placeholder 11"/>
          <p:cNvSpPr>
            <a:spLocks noGrp="1"/>
          </p:cNvSpPr>
          <p:nvPr>
            <p:ph type="body" sz="quarter" idx="10"/>
          </p:nvPr>
        </p:nvSpPr>
        <p:spPr>
          <a:xfrm>
            <a:off x="1219200" y="1591312"/>
            <a:ext cx="6629400" cy="1219200"/>
          </a:xfrm>
        </p:spPr>
        <p:txBody>
          <a:bodyPr/>
          <a:lstStyle>
            <a:lvl1pPr marL="0" indent="0" algn="l" defTabSz="914400" rtl="0" eaLnBrk="1" latinLnBrk="0" hangingPunct="1">
              <a:buNone/>
              <a:defRPr lang="en-US" sz="2000" kern="1200" dirty="0" smtClean="0">
                <a:solidFill>
                  <a:schemeClr val="bg1"/>
                </a:solidFill>
                <a:latin typeface="+mn-lt"/>
                <a:ea typeface="+mn-ea"/>
                <a:cs typeface="+mn-cs"/>
              </a:defRPr>
            </a:lvl1pPr>
            <a:lvl2pPr marL="0" indent="0" algn="l" defTabSz="914400" rtl="0" eaLnBrk="1" latinLnBrk="0" hangingPunct="1">
              <a:buNone/>
              <a:defRPr lang="en-US" sz="2000" kern="1200" dirty="0" smtClean="0">
                <a:solidFill>
                  <a:schemeClr val="bg1"/>
                </a:solidFill>
                <a:latin typeface="+mn-lt"/>
                <a:ea typeface="+mn-ea"/>
                <a:cs typeface="+mn-cs"/>
              </a:defRPr>
            </a:lvl2pPr>
            <a:lvl3pPr marL="0" indent="0" algn="l" defTabSz="914400" rtl="0" eaLnBrk="1" latinLnBrk="0" hangingPunct="1">
              <a:buNone/>
              <a:defRPr lang="en-US" sz="2000" kern="1200" dirty="0" smtClean="0">
                <a:solidFill>
                  <a:schemeClr val="bg1"/>
                </a:solidFill>
                <a:latin typeface="+mn-lt"/>
                <a:ea typeface="+mn-ea"/>
                <a:cs typeface="+mn-cs"/>
              </a:defRPr>
            </a:lvl3pPr>
            <a:lvl4pPr marL="0" indent="0" algn="l" defTabSz="914400" rtl="0" eaLnBrk="1" latinLnBrk="0" hangingPunct="1">
              <a:buNone/>
              <a:defRPr lang="en-US" sz="2000" kern="1200" dirty="0" smtClean="0">
                <a:solidFill>
                  <a:schemeClr val="bg1"/>
                </a:solidFill>
                <a:latin typeface="+mn-lt"/>
                <a:ea typeface="+mn-ea"/>
                <a:cs typeface="+mn-cs"/>
              </a:defRPr>
            </a:lvl4pPr>
            <a:lvl5pPr marL="18288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32549922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COA_BLUE-Where We're Go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A4A207-8F24-40D6-B236-F29B4AF2062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48200" y="-152400"/>
            <a:ext cx="4632960" cy="6949440"/>
          </a:xfrm>
          <a:prstGeom prst="rect">
            <a:avLst/>
          </a:prstGeom>
        </p:spPr>
      </p:pic>
      <p:sp>
        <p:nvSpPr>
          <p:cNvPr id="7" name="Shape 471"/>
          <p:cNvSpPr/>
          <p:nvPr/>
        </p:nvSpPr>
        <p:spPr>
          <a:xfrm>
            <a:off x="609600" y="847088"/>
            <a:ext cx="7806642" cy="2200912"/>
          </a:xfrm>
          <a:prstGeom prst="roundRect">
            <a:avLst>
              <a:gd name="adj" fmla="val 50000"/>
            </a:avLst>
          </a:prstGeom>
          <a:solidFill>
            <a:schemeClr val="accent4"/>
          </a:solidFill>
          <a:ln w="12700">
            <a:solidFill>
              <a:schemeClr val="accent4">
                <a:lumMod val="50000"/>
              </a:schemeClr>
            </a:solidFill>
            <a:miter lim="400000"/>
          </a:ln>
          <a:effectLst>
            <a:outerShdw blurRad="50800" dist="38100" dir="2700000" algn="tl" rotWithShape="0">
              <a:prstClr val="black">
                <a:alpha val="40000"/>
              </a:prstClr>
            </a:outerShdw>
          </a:effectLst>
        </p:spPr>
        <p:txBody>
          <a:bodyPr lIns="32146" rIns="32146"/>
          <a:lstStyle/>
          <a:p>
            <a:pPr>
              <a:defRPr sz="2400">
                <a:solidFill>
                  <a:srgbClr val="FFFFFF"/>
                </a:solidFill>
              </a:defRPr>
            </a:pPr>
            <a:endParaRPr sz="1687" dirty="0">
              <a:solidFill>
                <a:schemeClr val="bg1"/>
              </a:solidFill>
            </a:endParaRPr>
          </a:p>
        </p:txBody>
      </p:sp>
      <p:sp>
        <p:nvSpPr>
          <p:cNvPr id="10" name="Title 9"/>
          <p:cNvSpPr>
            <a:spLocks noGrp="1"/>
          </p:cNvSpPr>
          <p:nvPr>
            <p:ph type="title" hasCustomPrompt="1"/>
          </p:nvPr>
        </p:nvSpPr>
        <p:spPr>
          <a:xfrm>
            <a:off x="1066800" y="1057912"/>
            <a:ext cx="6934200" cy="505361"/>
          </a:xfrm>
        </p:spPr>
        <p:txBody>
          <a:bodyPr>
            <a:normAutofit/>
          </a:bodyPr>
          <a:lstStyle>
            <a:lvl1pPr algn="ctr">
              <a:defRPr sz="3200" baseline="0">
                <a:solidFill>
                  <a:schemeClr val="bg1"/>
                </a:solidFill>
              </a:defRPr>
            </a:lvl1pPr>
          </a:lstStyle>
          <a:p>
            <a:r>
              <a:rPr lang="en-US" dirty="0"/>
              <a:t>Where We’re Going</a:t>
            </a:r>
          </a:p>
        </p:txBody>
      </p:sp>
      <p:sp>
        <p:nvSpPr>
          <p:cNvPr id="12" name="Text Placeholder 11"/>
          <p:cNvSpPr>
            <a:spLocks noGrp="1"/>
          </p:cNvSpPr>
          <p:nvPr>
            <p:ph type="body" sz="quarter" idx="10"/>
          </p:nvPr>
        </p:nvSpPr>
        <p:spPr>
          <a:xfrm>
            <a:off x="1219200" y="1591312"/>
            <a:ext cx="6629400" cy="1219200"/>
          </a:xfrm>
        </p:spPr>
        <p:txBody>
          <a:bodyPr/>
          <a:lstStyle>
            <a:lvl1pPr marL="0" indent="0" algn="l" defTabSz="914400" rtl="0" eaLnBrk="1" latinLnBrk="0" hangingPunct="1">
              <a:buNone/>
              <a:defRPr lang="en-US" sz="2000" kern="1200" dirty="0" smtClean="0">
                <a:solidFill>
                  <a:schemeClr val="bg1"/>
                </a:solidFill>
                <a:latin typeface="+mn-lt"/>
                <a:ea typeface="+mn-ea"/>
                <a:cs typeface="+mn-cs"/>
              </a:defRPr>
            </a:lvl1pPr>
            <a:lvl2pPr marL="0" indent="0" algn="l" defTabSz="914400" rtl="0" eaLnBrk="1" latinLnBrk="0" hangingPunct="1">
              <a:buNone/>
              <a:defRPr lang="en-US" sz="2000" kern="1200" dirty="0" smtClean="0">
                <a:solidFill>
                  <a:schemeClr val="bg1"/>
                </a:solidFill>
                <a:latin typeface="+mn-lt"/>
                <a:ea typeface="+mn-ea"/>
                <a:cs typeface="+mn-cs"/>
              </a:defRPr>
            </a:lvl2pPr>
            <a:lvl3pPr marL="0" indent="0" algn="l" defTabSz="914400" rtl="0" eaLnBrk="1" latinLnBrk="0" hangingPunct="1">
              <a:buNone/>
              <a:defRPr lang="en-US" sz="2000" kern="1200" dirty="0" smtClean="0">
                <a:solidFill>
                  <a:schemeClr val="bg1"/>
                </a:solidFill>
                <a:latin typeface="+mn-lt"/>
                <a:ea typeface="+mn-ea"/>
                <a:cs typeface="+mn-cs"/>
              </a:defRPr>
            </a:lvl3pPr>
            <a:lvl4pPr marL="0" indent="0" algn="l" defTabSz="914400" rtl="0" eaLnBrk="1" latinLnBrk="0" hangingPunct="1">
              <a:buNone/>
              <a:defRPr lang="en-US" sz="2000" kern="1200" dirty="0" smtClean="0">
                <a:solidFill>
                  <a:schemeClr val="bg1"/>
                </a:solidFill>
                <a:latin typeface="+mn-lt"/>
                <a:ea typeface="+mn-ea"/>
                <a:cs typeface="+mn-cs"/>
              </a:defRPr>
            </a:lvl4pPr>
            <a:lvl5pPr marL="18288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38528989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Definition">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495800" y="0"/>
            <a:ext cx="5334000" cy="6781800"/>
          </a:xfrm>
        </p:spPr>
        <p:txBody>
          <a:bodyPr/>
          <a:lstStyle/>
          <a:p>
            <a:r>
              <a:rPr lang="en-US" dirty="0"/>
              <a:t>Click icon to add picture</a:t>
            </a:r>
          </a:p>
        </p:txBody>
      </p:sp>
      <p:sp>
        <p:nvSpPr>
          <p:cNvPr id="12" name="Text Placeholder 11"/>
          <p:cNvSpPr>
            <a:spLocks noGrp="1"/>
          </p:cNvSpPr>
          <p:nvPr>
            <p:ph type="body" sz="quarter" idx="12"/>
          </p:nvPr>
        </p:nvSpPr>
        <p:spPr>
          <a:xfrm>
            <a:off x="457200" y="1905000"/>
            <a:ext cx="3505200" cy="4800600"/>
          </a:xfrm>
        </p:spPr>
        <p:txBody>
          <a:bodyPr>
            <a:normAutofit/>
          </a:bodyPr>
          <a:lstStyle>
            <a:lvl1pPr marL="0" indent="0">
              <a:buNone/>
              <a:defRPr kumimoji="0" lang="en-US" sz="2000" b="0" i="1"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1pPr>
            <a:lvl2pPr marL="457200" indent="0">
              <a:buNone/>
              <a:defRPr kumimoji="0" lang="en-US" sz="2000" b="0" i="0"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2pPr>
            <a:lvl3pPr marL="914400" indent="0">
              <a:buNone/>
              <a:defRPr kumimoji="0" lang="en-US" sz="2000" b="0" i="0"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3pPr>
            <a:lvl4pPr marL="1371600" indent="0">
              <a:buNone/>
              <a:defRPr kumimoji="0" lang="en-US" sz="2000" b="0" i="0"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4pPr>
            <a:lvl5pPr marL="1828800" indent="0">
              <a:buNone/>
              <a:defRPr kumimoji="0" lang="en-US" sz="2000" b="0" i="0"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5pPr>
          </a:lstStyle>
          <a:p>
            <a:pPr lvl="0"/>
            <a:r>
              <a:rPr lang="en-US"/>
              <a:t>Click to edit Master text styles</a:t>
            </a:r>
          </a:p>
          <a:p>
            <a:pPr lvl="1"/>
            <a:r>
              <a:rPr lang="en-US"/>
              <a:t>Second level</a:t>
            </a:r>
          </a:p>
        </p:txBody>
      </p:sp>
      <p:sp>
        <p:nvSpPr>
          <p:cNvPr id="13" name="Title 12"/>
          <p:cNvSpPr>
            <a:spLocks noGrp="1"/>
          </p:cNvSpPr>
          <p:nvPr>
            <p:ph type="title"/>
          </p:nvPr>
        </p:nvSpPr>
        <p:spPr>
          <a:xfrm>
            <a:off x="457200" y="1600200"/>
            <a:ext cx="4114800" cy="609600"/>
          </a:xfrm>
        </p:spPr>
        <p:txBody>
          <a:bodyPr>
            <a:normAutofit/>
          </a:bodyPr>
          <a:lstStyle>
            <a:lvl1pPr>
              <a:defRPr kumimoji="0" lang="en-US" sz="3200" b="1" i="0" u="none" strike="noStrike" kern="1200" cap="none" normalizeH="0" baseline="0" dirty="0" smtClean="0">
                <a:ln>
                  <a:noFill/>
                </a:ln>
                <a:solidFill>
                  <a:schemeClr val="tx1"/>
                </a:solidFill>
                <a:effectLst/>
                <a:latin typeface="Arial" pitchFamily="34" charset="0"/>
                <a:ea typeface="+mn-ea"/>
                <a:cs typeface="Arial" pitchFamily="34" charset="0"/>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5359663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ICOA BLUE - How We'll Get There2">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Participant </a:t>
            </a:r>
            <a:r>
              <a:rPr lang="en-US" dirty="0" err="1">
                <a:sym typeface="Yanone Kaffeesatz Bold"/>
              </a:rPr>
              <a:t>Objectiives</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dirty="0"/>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Tree>
    <p:custDataLst>
      <p:tags r:id="rId1"/>
    </p:custDataLst>
    <p:extLst>
      <p:ext uri="{BB962C8B-B14F-4D97-AF65-F5344CB8AC3E}">
        <p14:creationId xmlns:p14="http://schemas.microsoft.com/office/powerpoint/2010/main" val="1087339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pic or Section Title - Dark Blue">
    <p:spTree>
      <p:nvGrpSpPr>
        <p:cNvPr id="1" name=""/>
        <p:cNvGrpSpPr/>
        <p:nvPr/>
      </p:nvGrpSpPr>
      <p:grpSpPr>
        <a:xfrm>
          <a:off x="0" y="0"/>
          <a:ext cx="0" cy="0"/>
          <a:chOff x="0" y="0"/>
          <a:chExt cx="0" cy="0"/>
        </a:xfrm>
      </p:grpSpPr>
      <p:sp>
        <p:nvSpPr>
          <p:cNvPr id="12" name="Round Same Side Corner Rectangle 11"/>
          <p:cNvSpPr/>
          <p:nvPr userDrawn="1"/>
        </p:nvSpPr>
        <p:spPr>
          <a:xfrm rot="5400000">
            <a:off x="2633777" y="-856769"/>
            <a:ext cx="2143339" cy="7410893"/>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Title 13"/>
          <p:cNvSpPr txBox="1">
            <a:spLocks/>
          </p:cNvSpPr>
          <p:nvPr userDrawn="1"/>
        </p:nvSpPr>
        <p:spPr>
          <a:xfrm>
            <a:off x="3905094" y="2356991"/>
            <a:ext cx="3200400" cy="1077218"/>
          </a:xfrm>
          <a:prstGeom prst="rect">
            <a:avLst/>
          </a:prstGeom>
        </p:spPr>
        <p:txBody>
          <a:bodyPr anchor="ctr" anchorCtr="0">
            <a:noAutofit/>
          </a:bodyPr>
          <a:lst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a:lstStyle>
          <a:p>
            <a:pPr>
              <a:lnSpc>
                <a:spcPct val="100000"/>
              </a:lnSpc>
              <a:spcBef>
                <a:spcPts val="0"/>
              </a:spcBef>
            </a:pPr>
            <a:r>
              <a:rPr lang="en-US" sz="2400" dirty="0">
                <a:solidFill>
                  <a:srgbClr val="FFFFFF">
                    <a:lumMod val="65000"/>
                  </a:srgbClr>
                </a:solidFill>
              </a:rPr>
              <a:t>Insert Header Here</a:t>
            </a:r>
            <a:br>
              <a:rPr lang="en-US" sz="2400" dirty="0">
                <a:solidFill>
                  <a:srgbClr val="FFFFFF">
                    <a:lumMod val="65000"/>
                  </a:srgbClr>
                </a:solidFill>
              </a:rPr>
            </a:br>
            <a:r>
              <a:rPr lang="en-US" sz="4000" dirty="0">
                <a:solidFill>
                  <a:srgbClr val="000000"/>
                </a:solidFill>
              </a:rPr>
              <a:t>TITLE LAYOUT</a:t>
            </a:r>
          </a:p>
        </p:txBody>
      </p:sp>
      <p:sp>
        <p:nvSpPr>
          <p:cNvPr id="5" name="Picture Placeholder 4"/>
          <p:cNvSpPr>
            <a:spLocks noGrp="1"/>
          </p:cNvSpPr>
          <p:nvPr>
            <p:ph type="pic" sz="quarter" idx="10"/>
          </p:nvPr>
        </p:nvSpPr>
        <p:spPr>
          <a:xfrm>
            <a:off x="0" y="1777008"/>
            <a:ext cx="3759398" cy="2142009"/>
          </a:xfrm>
          <a:prstGeom prst="rect">
            <a:avLst/>
          </a:prstGeom>
        </p:spPr>
        <p:txBody>
          <a:bodyPr vert="horz"/>
          <a:lstStyle>
            <a:lvl1pPr marL="0" indent="0">
              <a:buNone/>
              <a:defRPr/>
            </a:lvl1pPr>
          </a:lstStyle>
          <a:p>
            <a:r>
              <a:rPr lang="en-US" dirty="0"/>
              <a:t>Click icon to add picture</a:t>
            </a:r>
          </a:p>
        </p:txBody>
      </p:sp>
      <p:sp>
        <p:nvSpPr>
          <p:cNvPr id="7" name="Title 6"/>
          <p:cNvSpPr>
            <a:spLocks noGrp="1"/>
          </p:cNvSpPr>
          <p:nvPr>
            <p:ph type="title"/>
          </p:nvPr>
        </p:nvSpPr>
        <p:spPr>
          <a:xfrm>
            <a:off x="3905094" y="2706624"/>
            <a:ext cx="3441371" cy="1274195"/>
          </a:xfrm>
          <a:prstGeom prst="rect">
            <a:avLst/>
          </a:prstGeom>
        </p:spPr>
        <p:txBody>
          <a:bodyPr vert="horz">
            <a:spAutoFit/>
          </a:bodyPr>
          <a:lstStyle>
            <a:lvl1pPr algn="l">
              <a:defRPr lang="en-US" sz="3200" b="0" i="0" cap="all">
                <a:solidFill>
                  <a:schemeClr val="bg1"/>
                </a:solidFill>
                <a:latin typeface="+mj-lt"/>
                <a:cs typeface="Oswald Light" charset="0"/>
              </a:defRPr>
            </a:lvl1pPr>
          </a:lstStyle>
          <a:p>
            <a:pPr lvl="0" algn="l">
              <a:lnSpc>
                <a:spcPct val="80000"/>
              </a:lnSpc>
            </a:pPr>
            <a:r>
              <a:rPr lang="en-US"/>
              <a:t>Click to edit Master title style</a:t>
            </a:r>
            <a:endParaRPr lang="en-US" dirty="0"/>
          </a:p>
        </p:txBody>
      </p:sp>
    </p:spTree>
    <p:custDataLst>
      <p:tags r:id="rId1"/>
    </p:custDataLst>
    <p:extLst>
      <p:ext uri="{BB962C8B-B14F-4D97-AF65-F5344CB8AC3E}">
        <p14:creationId xmlns:p14="http://schemas.microsoft.com/office/powerpoint/2010/main" val="428295472"/>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ICOA BLUE - Where Weve Been 2">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Where We’ve Been</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pic>
        <p:nvPicPr>
          <p:cNvPr id="33" name="Picture 32"/>
          <p:cNvPicPr>
            <a:picLocks noChangeAspect="1"/>
          </p:cNvPicPr>
          <p:nvPr/>
        </p:nvPicPr>
        <p:blipFill>
          <a:blip>
            <a:extLst>
              <a:ext uri="{28A0092B-C50C-407E-A947-70E740481C1C}">
                <a14:useLocalDpi xmlns:a14="http://schemas.microsoft.com/office/drawing/2010/main" val="0"/>
              </a:ext>
            </a:extLst>
          </a:blip>
          <a:stretch>
            <a:fillRect/>
          </a:stretch>
        </p:blipFill>
        <p:spPr>
          <a:xfrm>
            <a:off x="4648578" y="283"/>
            <a:ext cx="4571622" cy="6857433"/>
          </a:xfrm>
          <a:prstGeom prst="rect">
            <a:avLst/>
          </a:prstGeom>
        </p:spPr>
      </p:pic>
    </p:spTree>
    <p:custDataLst>
      <p:tags r:id="rId1"/>
    </p:custDataLst>
    <p:extLst>
      <p:ext uri="{BB962C8B-B14F-4D97-AF65-F5344CB8AC3E}">
        <p14:creationId xmlns:p14="http://schemas.microsoft.com/office/powerpoint/2010/main" val="6934463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ICOA BLUE - How We'll Get There">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How We’ll Get There</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5" name="TextBox 4"/>
          <p:cNvSpPr txBox="1"/>
          <p:nvPr/>
        </p:nvSpPr>
        <p:spPr>
          <a:xfrm>
            <a:off x="-3352800" y="228600"/>
            <a:ext cx="2590800" cy="3970318"/>
          </a:xfrm>
          <a:prstGeom prst="rect">
            <a:avLst/>
          </a:prstGeom>
          <a:noFill/>
        </p:spPr>
        <p:txBody>
          <a:bodyPr wrap="square" rtlCol="0">
            <a:spAutoFit/>
          </a:bodyPr>
          <a:lstStyle/>
          <a:p>
            <a:r>
              <a:rPr lang="en-US" b="1" u="sng" dirty="0"/>
              <a:t>NOTE: Best practice is to copy the bullet points from the course objectives slide (How We’ll Get There” and paste them onto the “Where We’ve Been” layout. If written well, those objectives should also summarize what has been learned. Throughout the course or topic </a:t>
            </a:r>
          </a:p>
          <a:p>
            <a:endParaRPr lang="en-US" dirty="0"/>
          </a:p>
        </p:txBody>
      </p:sp>
      <p:pic>
        <p:nvPicPr>
          <p:cNvPr id="33" name="Picture 32"/>
          <p:cNvPicPr>
            <a:picLocks noChangeAspect="1"/>
          </p:cNvPicPr>
          <p:nvPr/>
        </p:nvPicPr>
        <p:blipFill>
          <a:blip>
            <a:extLst>
              <a:ext uri="{28A0092B-C50C-407E-A947-70E740481C1C}">
                <a14:useLocalDpi xmlns:a14="http://schemas.microsoft.com/office/drawing/2010/main" val="0"/>
              </a:ext>
            </a:extLst>
          </a:blip>
          <a:stretch>
            <a:fillRect/>
          </a:stretch>
        </p:blipFill>
        <p:spPr>
          <a:xfrm>
            <a:off x="4648578" y="283"/>
            <a:ext cx="4571622" cy="6857433"/>
          </a:xfrm>
          <a:prstGeom prst="rect">
            <a:avLst/>
          </a:prstGeom>
        </p:spPr>
      </p:pic>
    </p:spTree>
    <p:custDataLst>
      <p:tags r:id="rId1"/>
    </p:custDataLst>
    <p:extLst>
      <p:ext uri="{BB962C8B-B14F-4D97-AF65-F5344CB8AC3E}">
        <p14:creationId xmlns:p14="http://schemas.microsoft.com/office/powerpoint/2010/main" val="28518519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ICOA BLUE - Refine Your Technique">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Refine Your Technique</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567"/>
            <a:ext cx="4571622" cy="6857433"/>
          </a:xfrm>
          <a:prstGeom prst="rect">
            <a:avLst/>
          </a:prstGeom>
        </p:spPr>
      </p:pic>
    </p:spTree>
    <p:custDataLst>
      <p:tags r:id="rId1"/>
    </p:custDataLst>
    <p:extLst>
      <p:ext uri="{BB962C8B-B14F-4D97-AF65-F5344CB8AC3E}">
        <p14:creationId xmlns:p14="http://schemas.microsoft.com/office/powerpoint/2010/main" val="22776081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Where Weve Been">
    <p:spTree>
      <p:nvGrpSpPr>
        <p:cNvPr id="1" name=""/>
        <p:cNvGrpSpPr/>
        <p:nvPr/>
      </p:nvGrpSpPr>
      <p:grpSpPr>
        <a:xfrm>
          <a:off x="0" y="0"/>
          <a:ext cx="0" cy="0"/>
          <a:chOff x="0" y="0"/>
          <a:chExt cx="0" cy="0"/>
        </a:xfrm>
      </p:grpSpPr>
      <p:pic>
        <p:nvPicPr>
          <p:cNvPr id="6" name="Picture 5"/>
          <p:cNvPicPr>
            <a:picLocks noChangeAspect="1"/>
          </p:cNvPicPr>
          <p:nvPr/>
        </p:nvPicPr>
        <p:blipFill>
          <a:blip>
            <a:extLst>
              <a:ext uri="{28A0092B-C50C-407E-A947-70E740481C1C}">
                <a14:useLocalDpi xmlns:a14="http://schemas.microsoft.com/office/drawing/2010/main" val="0"/>
              </a:ext>
            </a:extLst>
          </a:blip>
          <a:stretch>
            <a:fillRect/>
          </a:stretch>
        </p:blipFill>
        <p:spPr>
          <a:xfrm>
            <a:off x="4648578" y="283"/>
            <a:ext cx="4571622" cy="6857433"/>
          </a:xfrm>
          <a:prstGeom prst="rect">
            <a:avLst/>
          </a:prstGeom>
        </p:spPr>
      </p:pic>
      <p:sp>
        <p:nvSpPr>
          <p:cNvPr id="7" name="Title 7"/>
          <p:cNvSpPr>
            <a:spLocks noGrp="1"/>
          </p:cNvSpPr>
          <p:nvPr>
            <p:ph type="title"/>
          </p:nvPr>
        </p:nvSpPr>
        <p:spPr>
          <a:xfrm>
            <a:off x="337264" y="457200"/>
            <a:ext cx="4206240" cy="535531"/>
          </a:xfrm>
        </p:spPr>
        <p:txBody>
          <a:bodyPr/>
          <a:lstStyle/>
          <a:p>
            <a:r>
              <a:rPr lang="en-US">
                <a:sym typeface="Yanone Kaffeesatz Bold"/>
              </a:rPr>
              <a:t>Click to edit Master title style</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5" name="TextBox 4"/>
          <p:cNvSpPr txBox="1"/>
          <p:nvPr/>
        </p:nvSpPr>
        <p:spPr>
          <a:xfrm>
            <a:off x="-3352800" y="228600"/>
            <a:ext cx="2590800" cy="4524315"/>
          </a:xfrm>
          <a:prstGeom prst="rect">
            <a:avLst/>
          </a:prstGeom>
          <a:noFill/>
        </p:spPr>
        <p:txBody>
          <a:bodyPr wrap="square" rtlCol="0">
            <a:spAutoFit/>
          </a:bodyPr>
          <a:lstStyle/>
          <a:p>
            <a:r>
              <a:rPr lang="en-US" b="1" u="sng" dirty="0"/>
              <a:t>Instructions:</a:t>
            </a:r>
          </a:p>
          <a:p>
            <a:r>
              <a:rPr lang="en-US" dirty="0"/>
              <a:t>Each bullet point is an individual text box. Add your text, then delete any unused bullet</a:t>
            </a:r>
            <a:r>
              <a:rPr lang="en-US" baseline="0" dirty="0"/>
              <a:t> graphics and their related text boxes. For longer text, you may want to change the vertical spacing between bullet groups. You can select the bullet and its text box and manually space them, or you can use “Distribute Vertically” under the align option.</a:t>
            </a:r>
            <a:endParaRPr lang="en-US" dirty="0"/>
          </a:p>
        </p:txBody>
      </p:sp>
    </p:spTree>
    <p:custDataLst>
      <p:tags r:id="rId1"/>
    </p:custDataLst>
    <p:extLst>
      <p:ext uri="{BB962C8B-B14F-4D97-AF65-F5344CB8AC3E}">
        <p14:creationId xmlns:p14="http://schemas.microsoft.com/office/powerpoint/2010/main" val="42776430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ngratulations">
    <p:spTree>
      <p:nvGrpSpPr>
        <p:cNvPr id="1" name=""/>
        <p:cNvGrpSpPr/>
        <p:nvPr/>
      </p:nvGrpSpPr>
      <p:grpSpPr>
        <a:xfrm>
          <a:off x="0" y="0"/>
          <a:ext cx="0" cy="0"/>
          <a:chOff x="0" y="0"/>
          <a:chExt cx="0" cy="0"/>
        </a:xfrm>
      </p:grpSpPr>
      <p:sp>
        <p:nvSpPr>
          <p:cNvPr id="6" name="Title 7"/>
          <p:cNvSpPr>
            <a:spLocks noGrp="1"/>
          </p:cNvSpPr>
          <p:nvPr>
            <p:ph type="title"/>
          </p:nvPr>
        </p:nvSpPr>
        <p:spPr>
          <a:xfrm>
            <a:off x="104696" y="457200"/>
            <a:ext cx="4314904" cy="535531"/>
          </a:xfrm>
        </p:spPr>
        <p:txBody>
          <a:bodyPr/>
          <a:lstStyle>
            <a:lvl1pPr algn="ctr">
              <a:defRPr/>
            </a:lvl1pPr>
          </a:lstStyle>
          <a:p>
            <a:r>
              <a:rPr lang="en-US" sz="3600" cap="all">
                <a:sym typeface="Yanone Kaffeesatz Bold"/>
              </a:rPr>
              <a:t>Click to edit Master title style</a:t>
            </a:r>
            <a:endParaRPr lang="en-US" sz="3600" cap="all" dirty="0"/>
          </a:p>
        </p:txBody>
      </p:sp>
      <p:pic>
        <p:nvPicPr>
          <p:cNvPr id="7" name="Picture 6"/>
          <p:cNvPicPr>
            <a:picLocks noChangeAspect="1"/>
          </p:cNvPicPr>
          <p:nvPr/>
        </p:nvPicPr>
        <p:blipFill>
          <a:blip>
            <a:extLst>
              <a:ext uri="{28A0092B-C50C-407E-A947-70E740481C1C}">
                <a14:useLocalDpi xmlns:a14="http://schemas.microsoft.com/office/drawing/2010/main" val="0"/>
              </a:ext>
            </a:extLst>
          </a:blip>
          <a:stretch>
            <a:fillRect/>
          </a:stretch>
        </p:blipFill>
        <p:spPr>
          <a:xfrm>
            <a:off x="4648578" y="283"/>
            <a:ext cx="4571622" cy="6857433"/>
          </a:xfrm>
          <a:prstGeom prst="rect">
            <a:avLst/>
          </a:prstGeom>
        </p:spPr>
      </p:pic>
      <p:sp>
        <p:nvSpPr>
          <p:cNvPr id="10" name="Text Placeholder 9"/>
          <p:cNvSpPr>
            <a:spLocks noGrp="1"/>
          </p:cNvSpPr>
          <p:nvPr>
            <p:ph type="body" sz="quarter" idx="10"/>
          </p:nvPr>
        </p:nvSpPr>
        <p:spPr>
          <a:xfrm>
            <a:off x="457200" y="1295400"/>
            <a:ext cx="3749040" cy="4552950"/>
          </a:xfrm>
        </p:spPr>
        <p:txBody>
          <a:bodyPr>
            <a:normAutofit/>
          </a:bodyPr>
          <a:lstStyle>
            <a:lvl1pPr marL="0" indent="0">
              <a:buNone/>
              <a:defRPr lang="en-US" sz="2000" kern="1200" dirty="0" smtClean="0">
                <a:solidFill>
                  <a:schemeClr val="tx1"/>
                </a:solidFill>
                <a:latin typeface="+mn-lt"/>
                <a:ea typeface="+mn-ea"/>
                <a:cs typeface="+mn-cs"/>
              </a:defRPr>
            </a:lvl1pPr>
            <a:lvl2pPr marL="457200" indent="0">
              <a:buNone/>
              <a:defRPr lang="en-US" sz="2000" kern="1200" dirty="0" smtClean="0">
                <a:solidFill>
                  <a:schemeClr val="tx1"/>
                </a:solidFill>
                <a:latin typeface="+mn-lt"/>
                <a:ea typeface="+mn-ea"/>
                <a:cs typeface="+mn-cs"/>
              </a:defRPr>
            </a:lvl2pPr>
            <a:lvl3pPr marL="914400" indent="0">
              <a:buNone/>
              <a:defRPr lang="en-US" sz="2000" kern="1200" dirty="0" smtClean="0">
                <a:solidFill>
                  <a:schemeClr val="tx1"/>
                </a:solidFill>
                <a:latin typeface="+mn-lt"/>
                <a:ea typeface="+mn-ea"/>
                <a:cs typeface="+mn-cs"/>
              </a:defRPr>
            </a:lvl3pPr>
            <a:lvl4pPr marL="1371600" indent="0">
              <a:buNone/>
              <a:defRPr lang="en-US" sz="2000" kern="1200" dirty="0" smtClean="0">
                <a:solidFill>
                  <a:schemeClr val="tx1"/>
                </a:solidFill>
                <a:latin typeface="+mn-lt"/>
                <a:ea typeface="+mn-ea"/>
                <a:cs typeface="+mn-cs"/>
              </a:defRPr>
            </a:lvl4pPr>
            <a:lvl5pPr marL="1828800" indent="0">
              <a:buNone/>
              <a:defRPr lang="en-US" sz="2000" kern="1200" dirty="0">
                <a:solidFill>
                  <a:schemeClr val="tx1"/>
                </a:solidFill>
                <a:latin typeface="+mn-lt"/>
                <a:ea typeface="+mn-ea"/>
                <a:cs typeface="+mn-cs"/>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25674700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ection Heading">
    <p:spTree>
      <p:nvGrpSpPr>
        <p:cNvPr id="1" name=""/>
        <p:cNvGrpSpPr/>
        <p:nvPr/>
      </p:nvGrpSpPr>
      <p:grpSpPr>
        <a:xfrm>
          <a:off x="0" y="0"/>
          <a:ext cx="0" cy="0"/>
          <a:chOff x="0" y="0"/>
          <a:chExt cx="0" cy="0"/>
        </a:xfrm>
      </p:grpSpPr>
      <p:sp>
        <p:nvSpPr>
          <p:cNvPr id="6" name="Round Same Side Corner Rectangle 5"/>
          <p:cNvSpPr/>
          <p:nvPr/>
        </p:nvSpPr>
        <p:spPr>
          <a:xfrm rot="5400000">
            <a:off x="2633777" y="-856769"/>
            <a:ext cx="2143339" cy="7410893"/>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Placeholder 4"/>
          <p:cNvPicPr>
            <a:picLocks noChangeAspect="1"/>
          </p:cNvPicPr>
          <p:nvPr/>
        </p:nvPicPr>
        <p:blipFill>
          <a:blip r:embed="rId3" cstate="screen">
            <a:extLst>
              <a:ext uri="{28A0092B-C50C-407E-A947-70E740481C1C}">
                <a14:useLocalDpi xmlns:a14="http://schemas.microsoft.com/office/drawing/2010/main"/>
              </a:ext>
            </a:extLst>
          </a:blip>
          <a:srcRect t="7208" b="7208"/>
          <a:stretch>
            <a:fillRect/>
          </a:stretch>
        </p:blipFill>
        <p:spPr>
          <a:xfrm>
            <a:off x="0" y="1777008"/>
            <a:ext cx="3759398" cy="2142009"/>
          </a:xfrm>
          <a:prstGeom prst="rect">
            <a:avLst/>
          </a:prstGeom>
        </p:spPr>
      </p:pic>
      <p:sp>
        <p:nvSpPr>
          <p:cNvPr id="8" name="Title 13"/>
          <p:cNvSpPr>
            <a:spLocks noGrp="1"/>
          </p:cNvSpPr>
          <p:nvPr>
            <p:ph type="title"/>
          </p:nvPr>
        </p:nvSpPr>
        <p:spPr>
          <a:xfrm>
            <a:off x="3905094" y="2356991"/>
            <a:ext cx="3200400" cy="1077218"/>
          </a:xfrm>
        </p:spPr>
        <p:txBody>
          <a:bodyPr anchor="ctr" anchorCtr="0">
            <a:noAutofit/>
          </a:bodyPr>
          <a:lstStyle/>
          <a:p>
            <a:pPr lvl="0">
              <a:lnSpc>
                <a:spcPct val="100000"/>
              </a:lnSpc>
              <a:spcBef>
                <a:spcPts val="0"/>
              </a:spcBef>
            </a:pPr>
            <a:r>
              <a:rPr lang="en-US" sz="2400" cap="none">
                <a:solidFill>
                  <a:srgbClr val="FFFFFF">
                    <a:lumMod val="65000"/>
                  </a:srgbClr>
                </a:solidFill>
              </a:rPr>
              <a:t>Click to edit Master title style</a:t>
            </a:r>
            <a:endParaRPr lang="en-US" sz="4000" dirty="0"/>
          </a:p>
        </p:txBody>
      </p:sp>
    </p:spTree>
    <p:custDataLst>
      <p:tags r:id="rId1"/>
    </p:custDataLst>
    <p:extLst>
      <p:ext uri="{BB962C8B-B14F-4D97-AF65-F5344CB8AC3E}">
        <p14:creationId xmlns:p14="http://schemas.microsoft.com/office/powerpoint/2010/main" val="31242202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60/40 Layout">
    <p:spTree>
      <p:nvGrpSpPr>
        <p:cNvPr id="1" name=""/>
        <p:cNvGrpSpPr/>
        <p:nvPr/>
      </p:nvGrpSpPr>
      <p:grpSpPr>
        <a:xfrm>
          <a:off x="0" y="0"/>
          <a:ext cx="0" cy="0"/>
          <a:chOff x="0" y="0"/>
          <a:chExt cx="0" cy="0"/>
        </a:xfrm>
      </p:grpSpPr>
      <p:pic>
        <p:nvPicPr>
          <p:cNvPr id="6" name="Picture Placeholder 23"/>
          <p:cNvPicPr>
            <a:picLocks noChangeAspect="1"/>
          </p:cNvPicPr>
          <p:nvPr/>
        </p:nvPicPr>
        <p:blipFill>
          <a:blip r:embed="rId3" cstate="screen">
            <a:extLst>
              <a:ext uri="{28A0092B-C50C-407E-A947-70E740481C1C}">
                <a14:useLocalDpi xmlns:a14="http://schemas.microsoft.com/office/drawing/2010/main"/>
              </a:ext>
            </a:extLst>
          </a:blip>
          <a:srcRect t="27436" b="27436"/>
          <a:stretch>
            <a:fillRect/>
          </a:stretch>
        </p:blipFill>
        <p:spPr>
          <a:xfrm>
            <a:off x="0" y="-12740"/>
            <a:ext cx="9144000" cy="2746995"/>
          </a:xfrm>
          <a:prstGeom prst="rect">
            <a:avLst/>
          </a:prstGeom>
        </p:spPr>
      </p:pic>
      <p:sp>
        <p:nvSpPr>
          <p:cNvPr id="7" name="Title 6"/>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8" name="TextBox 7"/>
          <p:cNvSpPr txBox="1"/>
          <p:nvPr/>
        </p:nvSpPr>
        <p:spPr>
          <a:xfrm>
            <a:off x="4549846" y="3300544"/>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100</a:t>
            </a:r>
          </a:p>
        </p:txBody>
      </p:sp>
      <p:cxnSp>
        <p:nvCxnSpPr>
          <p:cNvPr id="9" name="Straight Connector 8"/>
          <p:cNvCxnSpPr/>
          <p:nvPr/>
        </p:nvCxnSpPr>
        <p:spPr>
          <a:xfrm>
            <a:off x="5246370" y="3436896"/>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46370" y="3958911"/>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246370" y="4480925"/>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46370" y="5002940"/>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246370" y="5524955"/>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46370" y="6046970"/>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549846" y="3816002"/>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80</a:t>
            </a:r>
          </a:p>
        </p:txBody>
      </p:sp>
      <p:sp>
        <p:nvSpPr>
          <p:cNvPr id="16" name="TextBox 15"/>
          <p:cNvSpPr txBox="1"/>
          <p:nvPr/>
        </p:nvSpPr>
        <p:spPr>
          <a:xfrm>
            <a:off x="4549846" y="4331459"/>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60</a:t>
            </a:r>
          </a:p>
        </p:txBody>
      </p:sp>
      <p:sp>
        <p:nvSpPr>
          <p:cNvPr id="17" name="TextBox 16"/>
          <p:cNvSpPr txBox="1"/>
          <p:nvPr/>
        </p:nvSpPr>
        <p:spPr>
          <a:xfrm>
            <a:off x="4549846" y="4842010"/>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40</a:t>
            </a:r>
          </a:p>
        </p:txBody>
      </p:sp>
      <p:sp>
        <p:nvSpPr>
          <p:cNvPr id="18" name="TextBox 17"/>
          <p:cNvSpPr txBox="1"/>
          <p:nvPr/>
        </p:nvSpPr>
        <p:spPr>
          <a:xfrm>
            <a:off x="4549846" y="5377597"/>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20</a:t>
            </a:r>
          </a:p>
        </p:txBody>
      </p:sp>
      <p:sp>
        <p:nvSpPr>
          <p:cNvPr id="19" name="TextBox 18"/>
          <p:cNvSpPr txBox="1"/>
          <p:nvPr/>
        </p:nvSpPr>
        <p:spPr>
          <a:xfrm>
            <a:off x="4844861" y="5899581"/>
            <a:ext cx="331837"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0</a:t>
            </a:r>
          </a:p>
        </p:txBody>
      </p:sp>
      <p:sp>
        <p:nvSpPr>
          <p:cNvPr id="20" name="TextBox 19"/>
          <p:cNvSpPr txBox="1"/>
          <p:nvPr/>
        </p:nvSpPr>
        <p:spPr>
          <a:xfrm>
            <a:off x="5133698" y="6101790"/>
            <a:ext cx="1013688" cy="341040"/>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ea typeface="Lato Light" charset="0"/>
                <a:cs typeface="Lato Light" charset="0"/>
              </a:rPr>
              <a:t>February</a:t>
            </a:r>
          </a:p>
        </p:txBody>
      </p:sp>
      <p:sp>
        <p:nvSpPr>
          <p:cNvPr id="21" name="TextBox 20"/>
          <p:cNvSpPr txBox="1"/>
          <p:nvPr/>
        </p:nvSpPr>
        <p:spPr>
          <a:xfrm>
            <a:off x="6059547" y="6105094"/>
            <a:ext cx="795125" cy="341040"/>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ea typeface="Lato Light" charset="0"/>
                <a:cs typeface="Lato Light" charset="0"/>
              </a:rPr>
              <a:t>March</a:t>
            </a:r>
          </a:p>
        </p:txBody>
      </p:sp>
      <p:sp>
        <p:nvSpPr>
          <p:cNvPr id="22" name="TextBox 21"/>
          <p:cNvSpPr txBox="1"/>
          <p:nvPr/>
        </p:nvSpPr>
        <p:spPr>
          <a:xfrm>
            <a:off x="6936438" y="6092691"/>
            <a:ext cx="626019" cy="341040"/>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ea typeface="Lato Light" charset="0"/>
                <a:cs typeface="Lato Light" charset="0"/>
              </a:rPr>
              <a:t>April</a:t>
            </a:r>
          </a:p>
        </p:txBody>
      </p:sp>
      <p:sp>
        <p:nvSpPr>
          <p:cNvPr id="23" name="TextBox 22"/>
          <p:cNvSpPr txBox="1"/>
          <p:nvPr/>
        </p:nvSpPr>
        <p:spPr>
          <a:xfrm>
            <a:off x="7772678" y="6074898"/>
            <a:ext cx="563048" cy="341040"/>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May</a:t>
            </a:r>
          </a:p>
        </p:txBody>
      </p:sp>
      <p:grpSp>
        <p:nvGrpSpPr>
          <p:cNvPr id="24" name="Group 23"/>
          <p:cNvGrpSpPr/>
          <p:nvPr/>
        </p:nvGrpSpPr>
        <p:grpSpPr>
          <a:xfrm>
            <a:off x="5306887" y="4734130"/>
            <a:ext cx="667311" cy="1296000"/>
            <a:chOff x="5304332" y="4847345"/>
            <a:chExt cx="667311" cy="1296000"/>
          </a:xfrm>
        </p:grpSpPr>
        <p:sp>
          <p:nvSpPr>
            <p:cNvPr id="25" name="Rectangle 24"/>
            <p:cNvSpPr/>
            <p:nvPr/>
          </p:nvSpPr>
          <p:spPr>
            <a:xfrm>
              <a:off x="5304332" y="5512530"/>
              <a:ext cx="201600" cy="6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5537187" y="5819345"/>
              <a:ext cx="201600" cy="3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5770043" y="4847345"/>
              <a:ext cx="201600" cy="129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p:cNvGrpSpPr/>
          <p:nvPr/>
        </p:nvGrpSpPr>
        <p:grpSpPr>
          <a:xfrm>
            <a:off x="6109884" y="3726130"/>
            <a:ext cx="675400" cy="2304000"/>
            <a:chOff x="6117363" y="3839345"/>
            <a:chExt cx="675400" cy="2304000"/>
          </a:xfrm>
        </p:grpSpPr>
        <p:sp>
          <p:nvSpPr>
            <p:cNvPr id="29" name="Rectangle 28"/>
            <p:cNvSpPr/>
            <p:nvPr/>
          </p:nvSpPr>
          <p:spPr>
            <a:xfrm>
              <a:off x="6117363" y="5819345"/>
              <a:ext cx="201600" cy="32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6354263" y="4523345"/>
              <a:ext cx="201600" cy="16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6591163" y="3839345"/>
              <a:ext cx="201600" cy="230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 name="Group 31"/>
          <p:cNvGrpSpPr/>
          <p:nvPr/>
        </p:nvGrpSpPr>
        <p:grpSpPr>
          <a:xfrm>
            <a:off x="6914415" y="4446130"/>
            <a:ext cx="670065" cy="1584000"/>
            <a:chOff x="6914819" y="4559345"/>
            <a:chExt cx="670065" cy="1584000"/>
          </a:xfrm>
        </p:grpSpPr>
        <p:sp>
          <p:nvSpPr>
            <p:cNvPr id="33" name="Rectangle 32"/>
            <p:cNvSpPr/>
            <p:nvPr/>
          </p:nvSpPr>
          <p:spPr>
            <a:xfrm>
              <a:off x="6914819" y="5639345"/>
              <a:ext cx="198000" cy="50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7150851" y="4559345"/>
              <a:ext cx="198000" cy="158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7386884" y="5171345"/>
              <a:ext cx="198000" cy="9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 name="Group 35"/>
          <p:cNvGrpSpPr/>
          <p:nvPr/>
        </p:nvGrpSpPr>
        <p:grpSpPr>
          <a:xfrm>
            <a:off x="7718167" y="3834130"/>
            <a:ext cx="672070" cy="2196000"/>
            <a:chOff x="7718167" y="3947345"/>
            <a:chExt cx="672070" cy="2196000"/>
          </a:xfrm>
        </p:grpSpPr>
        <p:sp>
          <p:nvSpPr>
            <p:cNvPr id="37" name="Rectangle 36"/>
            <p:cNvSpPr/>
            <p:nvPr/>
          </p:nvSpPr>
          <p:spPr>
            <a:xfrm>
              <a:off x="7718167" y="5423345"/>
              <a:ext cx="198000" cy="7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p:cNvSpPr/>
            <p:nvPr/>
          </p:nvSpPr>
          <p:spPr>
            <a:xfrm>
              <a:off x="7959556" y="4919345"/>
              <a:ext cx="198000" cy="12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p:cNvSpPr/>
            <p:nvPr/>
          </p:nvSpPr>
          <p:spPr>
            <a:xfrm>
              <a:off x="8192237" y="3947345"/>
              <a:ext cx="198000" cy="219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TextBox 39"/>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grpSp>
        <p:nvGrpSpPr>
          <p:cNvPr id="41" name="Group 40"/>
          <p:cNvGrpSpPr/>
          <p:nvPr/>
        </p:nvGrpSpPr>
        <p:grpSpPr>
          <a:xfrm>
            <a:off x="396135" y="3136925"/>
            <a:ext cx="3363395" cy="952962"/>
            <a:chOff x="-1699695" y="-1161451"/>
            <a:chExt cx="3363395" cy="952962"/>
          </a:xfrm>
        </p:grpSpPr>
        <p:sp>
          <p:nvSpPr>
            <p:cNvPr id="42" name="TextBox 41"/>
            <p:cNvSpPr txBox="1"/>
            <p:nvPr/>
          </p:nvSpPr>
          <p:spPr>
            <a:xfrm>
              <a:off x="-1699695" y="-795446"/>
              <a:ext cx="3363395" cy="58695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It might describe the image. </a:t>
              </a:r>
            </a:p>
          </p:txBody>
        </p:sp>
        <p:sp>
          <p:nvSpPr>
            <p:cNvPr id="43" name="TextBox 42"/>
            <p:cNvSpPr txBox="1"/>
            <p:nvPr/>
          </p:nvSpPr>
          <p:spPr>
            <a:xfrm>
              <a:off x="-1699695" y="-1161451"/>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01</a:t>
              </a:r>
            </a:p>
          </p:txBody>
        </p:sp>
      </p:grpSp>
      <p:grpSp>
        <p:nvGrpSpPr>
          <p:cNvPr id="44" name="Group 43"/>
          <p:cNvGrpSpPr/>
          <p:nvPr/>
        </p:nvGrpSpPr>
        <p:grpSpPr>
          <a:xfrm>
            <a:off x="396135" y="4280012"/>
            <a:ext cx="3363395" cy="952962"/>
            <a:chOff x="-1737829" y="1252712"/>
            <a:chExt cx="3363395" cy="952962"/>
          </a:xfrm>
        </p:grpSpPr>
        <p:sp>
          <p:nvSpPr>
            <p:cNvPr id="45" name="TextBox 44"/>
            <p:cNvSpPr txBox="1"/>
            <p:nvPr/>
          </p:nvSpPr>
          <p:spPr>
            <a:xfrm>
              <a:off x="-1737829" y="1618717"/>
              <a:ext cx="3363395" cy="58695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It might describe the image.</a:t>
              </a:r>
            </a:p>
          </p:txBody>
        </p:sp>
        <p:sp>
          <p:nvSpPr>
            <p:cNvPr id="46" name="TextBox 45"/>
            <p:cNvSpPr txBox="1"/>
            <p:nvPr/>
          </p:nvSpPr>
          <p:spPr>
            <a:xfrm>
              <a:off x="-1737829" y="1252712"/>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02</a:t>
              </a:r>
            </a:p>
          </p:txBody>
        </p:sp>
      </p:grpSp>
      <p:grpSp>
        <p:nvGrpSpPr>
          <p:cNvPr id="47" name="Group 46"/>
          <p:cNvGrpSpPr/>
          <p:nvPr/>
        </p:nvGrpSpPr>
        <p:grpSpPr>
          <a:xfrm>
            <a:off x="396135" y="5423100"/>
            <a:ext cx="3363395" cy="952962"/>
            <a:chOff x="-1777518" y="2458672"/>
            <a:chExt cx="3363395" cy="952962"/>
          </a:xfrm>
        </p:grpSpPr>
        <p:sp>
          <p:nvSpPr>
            <p:cNvPr id="48" name="TextBox 47"/>
            <p:cNvSpPr txBox="1"/>
            <p:nvPr/>
          </p:nvSpPr>
          <p:spPr>
            <a:xfrm>
              <a:off x="-1777518" y="2824677"/>
              <a:ext cx="3363395" cy="58695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It might describe the image.</a:t>
              </a:r>
            </a:p>
          </p:txBody>
        </p:sp>
        <p:sp>
          <p:nvSpPr>
            <p:cNvPr id="49" name="TextBox 48"/>
            <p:cNvSpPr txBox="1"/>
            <p:nvPr/>
          </p:nvSpPr>
          <p:spPr>
            <a:xfrm>
              <a:off x="-1777518" y="2458672"/>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03</a:t>
              </a:r>
            </a:p>
          </p:txBody>
        </p:sp>
      </p:grpSp>
    </p:spTree>
    <p:custDataLst>
      <p:tags r:id="rId1"/>
    </p:custDataLst>
    <p:extLst>
      <p:ext uri="{BB962C8B-B14F-4D97-AF65-F5344CB8AC3E}">
        <p14:creationId xmlns:p14="http://schemas.microsoft.com/office/powerpoint/2010/main" val="28180638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COA BLUE -, 70/40 2-column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1014602-9EBB-4492-9AA8-0E465E87FA66}"/>
              </a:ext>
            </a:extLst>
          </p:cNvPr>
          <p:cNvSpPr>
            <a:spLocks noGrp="1"/>
          </p:cNvSpPr>
          <p:nvPr>
            <p:ph type="pic" sz="quarter" idx="10"/>
          </p:nvPr>
        </p:nvSpPr>
        <p:spPr>
          <a:xfrm>
            <a:off x="0" y="0"/>
            <a:ext cx="8839200" cy="4419600"/>
          </a:xfrm>
        </p:spPr>
        <p:txBody>
          <a:bodyPr/>
          <a:lstStyle/>
          <a:p>
            <a:endParaRPr lang="en-US" dirty="0"/>
          </a:p>
        </p:txBody>
      </p:sp>
      <p:sp>
        <p:nvSpPr>
          <p:cNvPr id="7" name="Title 6"/>
          <p:cNvSpPr>
            <a:spLocks noGrp="1"/>
          </p:cNvSpPr>
          <p:nvPr>
            <p:ph type="title"/>
          </p:nvPr>
        </p:nvSpPr>
        <p:spPr>
          <a:xfrm>
            <a:off x="402336" y="825227"/>
            <a:ext cx="8303541" cy="535531"/>
          </a:xfrm>
        </p:spPr>
        <p:txBody>
          <a:bodyPr/>
          <a:lstStyle/>
          <a:p>
            <a:r>
              <a:rPr lang="en-US" dirty="0"/>
              <a:t>Click to edit Master title style</a:t>
            </a:r>
          </a:p>
        </p:txBody>
      </p:sp>
      <p:sp>
        <p:nvSpPr>
          <p:cNvPr id="5" name="Text Placeholder 4">
            <a:extLst>
              <a:ext uri="{FF2B5EF4-FFF2-40B4-BE49-F238E27FC236}">
                <a16:creationId xmlns:a16="http://schemas.microsoft.com/office/drawing/2014/main" id="{DF74A864-9A3C-4C94-BAD7-077F7532061F}"/>
              </a:ext>
            </a:extLst>
          </p:cNvPr>
          <p:cNvSpPr>
            <a:spLocks noGrp="1"/>
          </p:cNvSpPr>
          <p:nvPr>
            <p:ph type="body" sz="quarter" idx="11"/>
          </p:nvPr>
        </p:nvSpPr>
        <p:spPr>
          <a:xfrm>
            <a:off x="402336" y="4419600"/>
            <a:ext cx="3255264" cy="914400"/>
          </a:xfrm>
        </p:spPr>
        <p:txBody>
          <a:bodyPr/>
          <a:lstStyle>
            <a:lvl1pPr marL="0" indent="0">
              <a:buNone/>
              <a:defRPr/>
            </a:lvl1pPr>
          </a:lstStyle>
          <a:p>
            <a:pPr lvl="0"/>
            <a:r>
              <a:rPr lang="en-US" dirty="0"/>
              <a:t>Edit Master text styles</a:t>
            </a:r>
          </a:p>
        </p:txBody>
      </p:sp>
      <p:sp>
        <p:nvSpPr>
          <p:cNvPr id="16" name="Text Placeholder 15">
            <a:extLst>
              <a:ext uri="{FF2B5EF4-FFF2-40B4-BE49-F238E27FC236}">
                <a16:creationId xmlns:a16="http://schemas.microsoft.com/office/drawing/2014/main" id="{8AF693DF-034F-4D83-A9E5-FDE97A015F56}"/>
              </a:ext>
            </a:extLst>
          </p:cNvPr>
          <p:cNvSpPr>
            <a:spLocks noGrp="1"/>
          </p:cNvSpPr>
          <p:nvPr>
            <p:ph type="body" sz="quarter" idx="12"/>
          </p:nvPr>
        </p:nvSpPr>
        <p:spPr>
          <a:xfrm>
            <a:off x="228600" y="4953000"/>
            <a:ext cx="4038600" cy="1752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4">
            <a:extLst>
              <a:ext uri="{FF2B5EF4-FFF2-40B4-BE49-F238E27FC236}">
                <a16:creationId xmlns:a16="http://schemas.microsoft.com/office/drawing/2014/main" id="{9433D02E-A854-4EF5-AE7D-CDA3262DA4EA}"/>
              </a:ext>
            </a:extLst>
          </p:cNvPr>
          <p:cNvSpPr>
            <a:spLocks noGrp="1"/>
          </p:cNvSpPr>
          <p:nvPr>
            <p:ph type="body" sz="quarter" idx="13"/>
          </p:nvPr>
        </p:nvSpPr>
        <p:spPr>
          <a:xfrm>
            <a:off x="5050536" y="4419600"/>
            <a:ext cx="3255264" cy="914400"/>
          </a:xfrm>
        </p:spPr>
        <p:txBody>
          <a:bodyPr/>
          <a:lstStyle>
            <a:lvl1pPr marL="0" indent="0">
              <a:buNone/>
              <a:defRPr/>
            </a:lvl1pPr>
          </a:lstStyle>
          <a:p>
            <a:pPr lvl="0"/>
            <a:r>
              <a:rPr lang="en-US" dirty="0"/>
              <a:t>Edit Master text styles</a:t>
            </a:r>
          </a:p>
        </p:txBody>
      </p:sp>
      <p:sp>
        <p:nvSpPr>
          <p:cNvPr id="20" name="Text Placeholder 15">
            <a:extLst>
              <a:ext uri="{FF2B5EF4-FFF2-40B4-BE49-F238E27FC236}">
                <a16:creationId xmlns:a16="http://schemas.microsoft.com/office/drawing/2014/main" id="{65CAA0BF-8AE9-45F4-9C4A-71FC119736B9}"/>
              </a:ext>
            </a:extLst>
          </p:cNvPr>
          <p:cNvSpPr>
            <a:spLocks noGrp="1"/>
          </p:cNvSpPr>
          <p:nvPr>
            <p:ph type="body" sz="quarter" idx="14"/>
          </p:nvPr>
        </p:nvSpPr>
        <p:spPr>
          <a:xfrm>
            <a:off x="4876800" y="4953000"/>
            <a:ext cx="4038600" cy="1752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6066979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Grid 6-column5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7" name="Shape 202"/>
          <p:cNvSpPr/>
          <p:nvPr/>
        </p:nvSpPr>
        <p:spPr>
          <a:xfrm flipV="1">
            <a:off x="3225976" y="1940055"/>
            <a:ext cx="0" cy="4358428"/>
          </a:xfrm>
          <a:prstGeom prst="line">
            <a:avLst/>
          </a:prstGeom>
          <a:solidFill>
            <a:srgbClr val="FFFFFF">
              <a:alpha val="50417"/>
            </a:srgbClr>
          </a:solidFill>
          <a:ln w="9525">
            <a:solidFill>
              <a:schemeClr val="accent4">
                <a:lumMod val="40000"/>
                <a:lumOff val="60000"/>
                <a:alpha val="50417"/>
              </a:schemeClr>
            </a:solidFill>
            <a:prstDash val="solid"/>
            <a:miter/>
          </a:ln>
        </p:spPr>
        <p:txBody>
          <a:bodyPr lIns="32146" rIns="32146"/>
          <a:lstStyle/>
          <a:p>
            <a:pPr lvl="0">
              <a:defRPr sz="2400"/>
            </a:pPr>
            <a:endParaRPr sz="1687" dirty="0"/>
          </a:p>
        </p:txBody>
      </p:sp>
      <p:sp>
        <p:nvSpPr>
          <p:cNvPr id="8" name="Shape 203"/>
          <p:cNvSpPr/>
          <p:nvPr/>
        </p:nvSpPr>
        <p:spPr>
          <a:xfrm>
            <a:off x="506250" y="4119269"/>
            <a:ext cx="8107866" cy="1"/>
          </a:xfrm>
          <a:prstGeom prst="line">
            <a:avLst/>
          </a:prstGeom>
          <a:solidFill>
            <a:srgbClr val="FFFFFF">
              <a:alpha val="50417"/>
            </a:srgbClr>
          </a:solidFill>
          <a:ln w="9525">
            <a:solidFill>
              <a:schemeClr val="accent4">
                <a:lumMod val="40000"/>
                <a:lumOff val="60000"/>
                <a:alpha val="50417"/>
              </a:schemeClr>
            </a:solidFill>
            <a:prstDash val="solid"/>
            <a:miter/>
          </a:ln>
        </p:spPr>
        <p:txBody>
          <a:bodyPr lIns="32146" rIns="32146"/>
          <a:lstStyle/>
          <a:p>
            <a:pPr lvl="0">
              <a:defRPr sz="2400"/>
            </a:pPr>
            <a:endParaRPr sz="1687" dirty="0"/>
          </a:p>
        </p:txBody>
      </p:sp>
      <p:sp>
        <p:nvSpPr>
          <p:cNvPr id="9" name="Shape 208"/>
          <p:cNvSpPr/>
          <p:nvPr/>
        </p:nvSpPr>
        <p:spPr>
          <a:xfrm flipV="1">
            <a:off x="5925497" y="1988696"/>
            <a:ext cx="0" cy="4309787"/>
          </a:xfrm>
          <a:prstGeom prst="line">
            <a:avLst/>
          </a:prstGeom>
          <a:solidFill>
            <a:srgbClr val="FFFFFF">
              <a:alpha val="50417"/>
            </a:srgbClr>
          </a:solidFill>
          <a:ln w="9525">
            <a:solidFill>
              <a:schemeClr val="accent4">
                <a:lumMod val="40000"/>
                <a:lumOff val="60000"/>
                <a:alpha val="50417"/>
              </a:schemeClr>
            </a:solidFill>
            <a:prstDash val="solid"/>
            <a:miter/>
          </a:ln>
        </p:spPr>
        <p:txBody>
          <a:bodyPr lIns="32146" rIns="32146"/>
          <a:lstStyle/>
          <a:p>
            <a:pPr lvl="0">
              <a:defRPr sz="2400"/>
            </a:pPr>
            <a:endParaRPr sz="1687" dirty="0"/>
          </a:p>
        </p:txBody>
      </p:sp>
      <p:sp>
        <p:nvSpPr>
          <p:cNvPr id="10" name="Shape 232"/>
          <p:cNvSpPr/>
          <p:nvPr/>
        </p:nvSpPr>
        <p:spPr>
          <a:xfrm>
            <a:off x="4412382" y="4432310"/>
            <a:ext cx="401374" cy="267114"/>
          </a:xfrm>
          <a:custGeom>
            <a:avLst/>
            <a:gdLst/>
            <a:ahLst/>
            <a:cxnLst>
              <a:cxn ang="0">
                <a:pos x="wd2" y="hd2"/>
              </a:cxn>
              <a:cxn ang="5400000">
                <a:pos x="wd2" y="hd2"/>
              </a:cxn>
              <a:cxn ang="10800000">
                <a:pos x="wd2" y="hd2"/>
              </a:cxn>
              <a:cxn ang="16200000">
                <a:pos x="wd2" y="hd2"/>
              </a:cxn>
            </a:cxnLst>
            <a:rect l="0" t="0" r="r" b="b"/>
            <a:pathLst>
              <a:path w="21600" h="21519" extrusionOk="0">
                <a:moveTo>
                  <a:pt x="16157" y="5093"/>
                </a:moveTo>
                <a:cubicBezTo>
                  <a:pt x="14342" y="436"/>
                  <a:pt x="14342" y="436"/>
                  <a:pt x="14342" y="436"/>
                </a:cubicBezTo>
                <a:cubicBezTo>
                  <a:pt x="14170" y="48"/>
                  <a:pt x="13824" y="-81"/>
                  <a:pt x="13565" y="48"/>
                </a:cubicBezTo>
                <a:cubicBezTo>
                  <a:pt x="13392" y="307"/>
                  <a:pt x="13306" y="824"/>
                  <a:pt x="13392" y="1212"/>
                </a:cubicBezTo>
                <a:cubicBezTo>
                  <a:pt x="14947" y="4963"/>
                  <a:pt x="14947" y="4963"/>
                  <a:pt x="14947" y="4963"/>
                </a:cubicBezTo>
                <a:cubicBezTo>
                  <a:pt x="6048" y="4963"/>
                  <a:pt x="6048" y="4963"/>
                  <a:pt x="6048" y="4963"/>
                </a:cubicBezTo>
                <a:cubicBezTo>
                  <a:pt x="2678" y="4963"/>
                  <a:pt x="0" y="9102"/>
                  <a:pt x="0" y="14017"/>
                </a:cubicBezTo>
                <a:cubicBezTo>
                  <a:pt x="0" y="17380"/>
                  <a:pt x="0" y="17380"/>
                  <a:pt x="0" y="17380"/>
                </a:cubicBezTo>
                <a:cubicBezTo>
                  <a:pt x="0" y="17768"/>
                  <a:pt x="259" y="18156"/>
                  <a:pt x="518" y="18156"/>
                </a:cubicBezTo>
                <a:cubicBezTo>
                  <a:pt x="2506" y="18156"/>
                  <a:pt x="2506" y="18156"/>
                  <a:pt x="2506" y="18156"/>
                </a:cubicBezTo>
                <a:cubicBezTo>
                  <a:pt x="2765" y="20096"/>
                  <a:pt x="3888" y="21519"/>
                  <a:pt x="5184" y="21519"/>
                </a:cubicBezTo>
                <a:cubicBezTo>
                  <a:pt x="6480" y="21519"/>
                  <a:pt x="7603" y="20096"/>
                  <a:pt x="7862" y="18285"/>
                </a:cubicBezTo>
                <a:cubicBezTo>
                  <a:pt x="13392" y="18285"/>
                  <a:pt x="13392" y="18285"/>
                  <a:pt x="13392" y="18285"/>
                </a:cubicBezTo>
                <a:cubicBezTo>
                  <a:pt x="13651" y="20096"/>
                  <a:pt x="14688" y="21519"/>
                  <a:pt x="16070" y="21519"/>
                </a:cubicBezTo>
                <a:cubicBezTo>
                  <a:pt x="17366" y="21519"/>
                  <a:pt x="18403" y="20096"/>
                  <a:pt x="18749" y="18285"/>
                </a:cubicBezTo>
                <a:cubicBezTo>
                  <a:pt x="21082" y="18285"/>
                  <a:pt x="21082" y="18285"/>
                  <a:pt x="21082" y="18285"/>
                </a:cubicBezTo>
                <a:cubicBezTo>
                  <a:pt x="21341" y="18285"/>
                  <a:pt x="21600" y="17897"/>
                  <a:pt x="21600" y="17509"/>
                </a:cubicBezTo>
                <a:cubicBezTo>
                  <a:pt x="21600" y="14017"/>
                  <a:pt x="21600" y="14017"/>
                  <a:pt x="21600" y="14017"/>
                </a:cubicBezTo>
                <a:cubicBezTo>
                  <a:pt x="21600" y="9361"/>
                  <a:pt x="19181" y="5481"/>
                  <a:pt x="16157" y="5093"/>
                </a:cubicBezTo>
                <a:close/>
                <a:moveTo>
                  <a:pt x="5184" y="19967"/>
                </a:moveTo>
                <a:cubicBezTo>
                  <a:pt x="4234" y="19967"/>
                  <a:pt x="3456" y="18803"/>
                  <a:pt x="3456" y="17380"/>
                </a:cubicBezTo>
                <a:cubicBezTo>
                  <a:pt x="3456" y="15957"/>
                  <a:pt x="4234" y="14793"/>
                  <a:pt x="5184" y="14793"/>
                </a:cubicBezTo>
                <a:cubicBezTo>
                  <a:pt x="6134" y="14793"/>
                  <a:pt x="6912" y="15957"/>
                  <a:pt x="6912" y="17380"/>
                </a:cubicBezTo>
                <a:cubicBezTo>
                  <a:pt x="6912" y="18803"/>
                  <a:pt x="6134" y="19967"/>
                  <a:pt x="5184" y="19967"/>
                </a:cubicBezTo>
                <a:close/>
                <a:moveTo>
                  <a:pt x="16070" y="19967"/>
                </a:moveTo>
                <a:cubicBezTo>
                  <a:pt x="15120" y="19967"/>
                  <a:pt x="14342" y="18803"/>
                  <a:pt x="14342" y="17380"/>
                </a:cubicBezTo>
                <a:cubicBezTo>
                  <a:pt x="14342" y="15957"/>
                  <a:pt x="15120" y="14793"/>
                  <a:pt x="16070" y="14793"/>
                </a:cubicBezTo>
                <a:cubicBezTo>
                  <a:pt x="16934" y="14793"/>
                  <a:pt x="17712" y="15957"/>
                  <a:pt x="17712" y="17380"/>
                </a:cubicBezTo>
                <a:cubicBezTo>
                  <a:pt x="17712" y="18803"/>
                  <a:pt x="16934" y="19967"/>
                  <a:pt x="16070" y="19967"/>
                </a:cubicBezTo>
                <a:close/>
                <a:moveTo>
                  <a:pt x="20563" y="16733"/>
                </a:moveTo>
                <a:cubicBezTo>
                  <a:pt x="18749" y="16733"/>
                  <a:pt x="18749" y="16733"/>
                  <a:pt x="18749" y="16733"/>
                </a:cubicBezTo>
                <a:cubicBezTo>
                  <a:pt x="18576" y="14793"/>
                  <a:pt x="17366" y="13241"/>
                  <a:pt x="16070" y="13241"/>
                </a:cubicBezTo>
                <a:cubicBezTo>
                  <a:pt x="14688" y="13241"/>
                  <a:pt x="13565" y="14793"/>
                  <a:pt x="13306" y="16733"/>
                </a:cubicBezTo>
                <a:cubicBezTo>
                  <a:pt x="7949" y="16733"/>
                  <a:pt x="7949" y="16733"/>
                  <a:pt x="7949" y="16733"/>
                </a:cubicBezTo>
                <a:cubicBezTo>
                  <a:pt x="7690" y="14793"/>
                  <a:pt x="6566" y="13241"/>
                  <a:pt x="5184" y="13241"/>
                </a:cubicBezTo>
                <a:cubicBezTo>
                  <a:pt x="3888" y="13241"/>
                  <a:pt x="2765" y="14664"/>
                  <a:pt x="2506" y="16604"/>
                </a:cubicBezTo>
                <a:cubicBezTo>
                  <a:pt x="1037" y="16604"/>
                  <a:pt x="1037" y="16604"/>
                  <a:pt x="1037" y="16604"/>
                </a:cubicBezTo>
                <a:cubicBezTo>
                  <a:pt x="1037" y="14017"/>
                  <a:pt x="1037" y="14017"/>
                  <a:pt x="1037" y="14017"/>
                </a:cubicBezTo>
                <a:cubicBezTo>
                  <a:pt x="1037" y="9878"/>
                  <a:pt x="3283" y="6515"/>
                  <a:pt x="6048" y="6515"/>
                </a:cubicBezTo>
                <a:cubicBezTo>
                  <a:pt x="15552" y="6515"/>
                  <a:pt x="15552" y="6515"/>
                  <a:pt x="15552" y="6515"/>
                </a:cubicBezTo>
                <a:cubicBezTo>
                  <a:pt x="18317" y="6515"/>
                  <a:pt x="20563" y="9878"/>
                  <a:pt x="20563" y="14017"/>
                </a:cubicBezTo>
                <a:lnTo>
                  <a:pt x="20563" y="16733"/>
                </a:lnTo>
                <a:close/>
              </a:path>
            </a:pathLst>
          </a:custGeom>
          <a:solidFill>
            <a:schemeClr val="accent5"/>
          </a:solidFill>
          <a:ln w="12700">
            <a:miter lim="400000"/>
          </a:ln>
        </p:spPr>
        <p:txBody>
          <a:bodyPr lIns="32146" rIns="32146"/>
          <a:lstStyle/>
          <a:p>
            <a:pPr algn="l" defTabSz="642915">
              <a:defRPr sz="1800">
                <a:latin typeface="Calibri"/>
                <a:ea typeface="Calibri"/>
                <a:cs typeface="Calibri"/>
                <a:sym typeface="Calibri"/>
              </a:defRPr>
            </a:pPr>
            <a:endParaRPr sz="1266" dirty="0"/>
          </a:p>
        </p:txBody>
      </p:sp>
      <p:sp>
        <p:nvSpPr>
          <p:cNvPr id="11" name="Freeform 96"/>
          <p:cNvSpPr>
            <a:spLocks noEditPoints="1"/>
          </p:cNvSpPr>
          <p:nvPr/>
        </p:nvSpPr>
        <p:spPr bwMode="auto">
          <a:xfrm>
            <a:off x="1702300" y="1861400"/>
            <a:ext cx="374716" cy="457396"/>
          </a:xfrm>
          <a:custGeom>
            <a:avLst/>
            <a:gdLst>
              <a:gd name="T0" fmla="*/ 201 w 208"/>
              <a:gd name="T1" fmla="*/ 135 h 254"/>
              <a:gd name="T2" fmla="*/ 201 w 208"/>
              <a:gd name="T3" fmla="*/ 134 h 254"/>
              <a:gd name="T4" fmla="*/ 201 w 208"/>
              <a:gd name="T5" fmla="*/ 82 h 254"/>
              <a:gd name="T6" fmla="*/ 128 w 208"/>
              <a:gd name="T7" fmla="*/ 0 h 254"/>
              <a:gd name="T8" fmla="*/ 80 w 208"/>
              <a:gd name="T9" fmla="*/ 0 h 254"/>
              <a:gd name="T10" fmla="*/ 7 w 208"/>
              <a:gd name="T11" fmla="*/ 82 h 254"/>
              <a:gd name="T12" fmla="*/ 7 w 208"/>
              <a:gd name="T13" fmla="*/ 135 h 254"/>
              <a:gd name="T14" fmla="*/ 0 w 208"/>
              <a:gd name="T15" fmla="*/ 154 h 254"/>
              <a:gd name="T16" fmla="*/ 31 w 208"/>
              <a:gd name="T17" fmla="*/ 185 h 254"/>
              <a:gd name="T18" fmla="*/ 104 w 208"/>
              <a:gd name="T19" fmla="*/ 254 h 254"/>
              <a:gd name="T20" fmla="*/ 175 w 208"/>
              <a:gd name="T21" fmla="*/ 185 h 254"/>
              <a:gd name="T22" fmla="*/ 177 w 208"/>
              <a:gd name="T23" fmla="*/ 185 h 254"/>
              <a:gd name="T24" fmla="*/ 208 w 208"/>
              <a:gd name="T25" fmla="*/ 154 h 254"/>
              <a:gd name="T26" fmla="*/ 201 w 208"/>
              <a:gd name="T27" fmla="*/ 135 h 254"/>
              <a:gd name="T28" fmla="*/ 19 w 208"/>
              <a:gd name="T29" fmla="*/ 82 h 254"/>
              <a:gd name="T30" fmla="*/ 80 w 208"/>
              <a:gd name="T31" fmla="*/ 12 h 254"/>
              <a:gd name="T32" fmla="*/ 128 w 208"/>
              <a:gd name="T33" fmla="*/ 12 h 254"/>
              <a:gd name="T34" fmla="*/ 189 w 208"/>
              <a:gd name="T35" fmla="*/ 82 h 254"/>
              <a:gd name="T36" fmla="*/ 189 w 208"/>
              <a:gd name="T37" fmla="*/ 126 h 254"/>
              <a:gd name="T38" fmla="*/ 183 w 208"/>
              <a:gd name="T39" fmla="*/ 124 h 254"/>
              <a:gd name="T40" fmla="*/ 182 w 208"/>
              <a:gd name="T41" fmla="*/ 124 h 254"/>
              <a:gd name="T42" fmla="*/ 173 w 208"/>
              <a:gd name="T43" fmla="*/ 124 h 254"/>
              <a:gd name="T44" fmla="*/ 159 w 208"/>
              <a:gd name="T45" fmla="*/ 64 h 254"/>
              <a:gd name="T46" fmla="*/ 158 w 208"/>
              <a:gd name="T47" fmla="*/ 59 h 254"/>
              <a:gd name="T48" fmla="*/ 153 w 208"/>
              <a:gd name="T49" fmla="*/ 57 h 254"/>
              <a:gd name="T50" fmla="*/ 97 w 208"/>
              <a:gd name="T51" fmla="*/ 57 h 254"/>
              <a:gd name="T52" fmla="*/ 25 w 208"/>
              <a:gd name="T53" fmla="*/ 124 h 254"/>
              <a:gd name="T54" fmla="*/ 19 w 208"/>
              <a:gd name="T55" fmla="*/ 126 h 254"/>
              <a:gd name="T56" fmla="*/ 19 w 208"/>
              <a:gd name="T57" fmla="*/ 82 h 254"/>
              <a:gd name="T58" fmla="*/ 177 w 208"/>
              <a:gd name="T59" fmla="*/ 173 h 254"/>
              <a:gd name="T60" fmla="*/ 171 w 208"/>
              <a:gd name="T61" fmla="*/ 173 h 254"/>
              <a:gd name="T62" fmla="*/ 165 w 208"/>
              <a:gd name="T63" fmla="*/ 178 h 254"/>
              <a:gd name="T64" fmla="*/ 104 w 208"/>
              <a:gd name="T65" fmla="*/ 242 h 254"/>
              <a:gd name="T66" fmla="*/ 41 w 208"/>
              <a:gd name="T67" fmla="*/ 178 h 254"/>
              <a:gd name="T68" fmla="*/ 35 w 208"/>
              <a:gd name="T69" fmla="*/ 173 h 254"/>
              <a:gd name="T70" fmla="*/ 35 w 208"/>
              <a:gd name="T71" fmla="*/ 173 h 254"/>
              <a:gd name="T72" fmla="*/ 31 w 208"/>
              <a:gd name="T73" fmla="*/ 173 h 254"/>
              <a:gd name="T74" fmla="*/ 12 w 208"/>
              <a:gd name="T75" fmla="*/ 154 h 254"/>
              <a:gd name="T76" fmla="*/ 31 w 208"/>
              <a:gd name="T77" fmla="*/ 135 h 254"/>
              <a:gd name="T78" fmla="*/ 37 w 208"/>
              <a:gd name="T79" fmla="*/ 129 h 254"/>
              <a:gd name="T80" fmla="*/ 97 w 208"/>
              <a:gd name="T81" fmla="*/ 69 h 254"/>
              <a:gd name="T82" fmla="*/ 146 w 208"/>
              <a:gd name="T83" fmla="*/ 69 h 254"/>
              <a:gd name="T84" fmla="*/ 167 w 208"/>
              <a:gd name="T85" fmla="*/ 134 h 254"/>
              <a:gd name="T86" fmla="*/ 171 w 208"/>
              <a:gd name="T87" fmla="*/ 136 h 254"/>
              <a:gd name="T88" fmla="*/ 181 w 208"/>
              <a:gd name="T89" fmla="*/ 136 h 254"/>
              <a:gd name="T90" fmla="*/ 196 w 208"/>
              <a:gd name="T91" fmla="*/ 154 h 254"/>
              <a:gd name="T92" fmla="*/ 177 w 208"/>
              <a:gd name="T93" fmla="*/ 173 h 254"/>
              <a:gd name="T94" fmla="*/ 62 w 208"/>
              <a:gd name="T95" fmla="*/ 140 h 254"/>
              <a:gd name="T96" fmla="*/ 59 w 208"/>
              <a:gd name="T97" fmla="*/ 147 h 254"/>
              <a:gd name="T98" fmla="*/ 62 w 208"/>
              <a:gd name="T99" fmla="*/ 154 h 254"/>
              <a:gd name="T100" fmla="*/ 69 w 208"/>
              <a:gd name="T101" fmla="*/ 157 h 254"/>
              <a:gd name="T102" fmla="*/ 76 w 208"/>
              <a:gd name="T103" fmla="*/ 154 h 254"/>
              <a:gd name="T104" fmla="*/ 79 w 208"/>
              <a:gd name="T105" fmla="*/ 147 h 254"/>
              <a:gd name="T106" fmla="*/ 76 w 208"/>
              <a:gd name="T107" fmla="*/ 140 h 254"/>
              <a:gd name="T108" fmla="*/ 62 w 208"/>
              <a:gd name="T109" fmla="*/ 140 h 254"/>
              <a:gd name="T110" fmla="*/ 131 w 208"/>
              <a:gd name="T111" fmla="*/ 140 h 254"/>
              <a:gd name="T112" fmla="*/ 128 w 208"/>
              <a:gd name="T113" fmla="*/ 147 h 254"/>
              <a:gd name="T114" fmla="*/ 131 w 208"/>
              <a:gd name="T115" fmla="*/ 154 h 254"/>
              <a:gd name="T116" fmla="*/ 138 w 208"/>
              <a:gd name="T117" fmla="*/ 157 h 254"/>
              <a:gd name="T118" fmla="*/ 146 w 208"/>
              <a:gd name="T119" fmla="*/ 154 h 254"/>
              <a:gd name="T120" fmla="*/ 148 w 208"/>
              <a:gd name="T121" fmla="*/ 147 h 254"/>
              <a:gd name="T122" fmla="*/ 146 w 208"/>
              <a:gd name="T123" fmla="*/ 140 h 254"/>
              <a:gd name="T124" fmla="*/ 131 w 208"/>
              <a:gd name="T125" fmla="*/ 14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254">
                <a:moveTo>
                  <a:pt x="201" y="135"/>
                </a:moveTo>
                <a:cubicBezTo>
                  <a:pt x="201" y="135"/>
                  <a:pt x="201" y="134"/>
                  <a:pt x="201" y="134"/>
                </a:cubicBezTo>
                <a:cubicBezTo>
                  <a:pt x="201" y="82"/>
                  <a:pt x="201" y="82"/>
                  <a:pt x="201" y="82"/>
                </a:cubicBezTo>
                <a:cubicBezTo>
                  <a:pt x="201" y="44"/>
                  <a:pt x="169" y="0"/>
                  <a:pt x="128" y="0"/>
                </a:cubicBezTo>
                <a:cubicBezTo>
                  <a:pt x="80" y="0"/>
                  <a:pt x="80" y="0"/>
                  <a:pt x="80" y="0"/>
                </a:cubicBezTo>
                <a:cubicBezTo>
                  <a:pt x="38" y="0"/>
                  <a:pt x="7" y="44"/>
                  <a:pt x="7" y="82"/>
                </a:cubicBezTo>
                <a:cubicBezTo>
                  <a:pt x="7" y="135"/>
                  <a:pt x="7" y="135"/>
                  <a:pt x="7" y="135"/>
                </a:cubicBezTo>
                <a:cubicBezTo>
                  <a:pt x="2" y="140"/>
                  <a:pt x="0" y="147"/>
                  <a:pt x="0" y="154"/>
                </a:cubicBezTo>
                <a:cubicBezTo>
                  <a:pt x="0" y="171"/>
                  <a:pt x="14" y="185"/>
                  <a:pt x="31" y="185"/>
                </a:cubicBezTo>
                <a:cubicBezTo>
                  <a:pt x="39" y="221"/>
                  <a:pt x="74" y="254"/>
                  <a:pt x="104" y="254"/>
                </a:cubicBezTo>
                <a:cubicBezTo>
                  <a:pt x="135" y="254"/>
                  <a:pt x="165" y="219"/>
                  <a:pt x="175" y="185"/>
                </a:cubicBezTo>
                <a:cubicBezTo>
                  <a:pt x="176" y="185"/>
                  <a:pt x="176" y="185"/>
                  <a:pt x="177" y="185"/>
                </a:cubicBezTo>
                <a:cubicBezTo>
                  <a:pt x="194" y="185"/>
                  <a:pt x="208" y="171"/>
                  <a:pt x="208" y="154"/>
                </a:cubicBezTo>
                <a:cubicBezTo>
                  <a:pt x="208" y="147"/>
                  <a:pt x="205" y="140"/>
                  <a:pt x="201" y="135"/>
                </a:cubicBezTo>
                <a:close/>
                <a:moveTo>
                  <a:pt x="19" y="82"/>
                </a:moveTo>
                <a:cubicBezTo>
                  <a:pt x="19" y="50"/>
                  <a:pt x="45" y="12"/>
                  <a:pt x="80" y="12"/>
                </a:cubicBezTo>
                <a:cubicBezTo>
                  <a:pt x="128" y="12"/>
                  <a:pt x="128" y="12"/>
                  <a:pt x="128" y="12"/>
                </a:cubicBezTo>
                <a:cubicBezTo>
                  <a:pt x="162" y="12"/>
                  <a:pt x="189" y="50"/>
                  <a:pt x="189" y="82"/>
                </a:cubicBezTo>
                <a:cubicBezTo>
                  <a:pt x="189" y="126"/>
                  <a:pt x="189" y="126"/>
                  <a:pt x="189" y="126"/>
                </a:cubicBezTo>
                <a:cubicBezTo>
                  <a:pt x="187" y="125"/>
                  <a:pt x="185" y="124"/>
                  <a:pt x="183" y="124"/>
                </a:cubicBezTo>
                <a:cubicBezTo>
                  <a:pt x="183" y="124"/>
                  <a:pt x="182" y="124"/>
                  <a:pt x="182" y="124"/>
                </a:cubicBezTo>
                <a:cubicBezTo>
                  <a:pt x="173" y="124"/>
                  <a:pt x="173" y="124"/>
                  <a:pt x="173" y="124"/>
                </a:cubicBezTo>
                <a:cubicBezTo>
                  <a:pt x="149" y="102"/>
                  <a:pt x="159" y="65"/>
                  <a:pt x="159" y="64"/>
                </a:cubicBezTo>
                <a:cubicBezTo>
                  <a:pt x="160" y="63"/>
                  <a:pt x="159" y="61"/>
                  <a:pt x="158" y="59"/>
                </a:cubicBezTo>
                <a:cubicBezTo>
                  <a:pt x="157" y="58"/>
                  <a:pt x="155" y="57"/>
                  <a:pt x="153" y="57"/>
                </a:cubicBezTo>
                <a:cubicBezTo>
                  <a:pt x="97" y="57"/>
                  <a:pt x="97" y="57"/>
                  <a:pt x="97" y="57"/>
                </a:cubicBezTo>
                <a:cubicBezTo>
                  <a:pt x="59" y="57"/>
                  <a:pt x="28" y="86"/>
                  <a:pt x="25" y="124"/>
                </a:cubicBezTo>
                <a:cubicBezTo>
                  <a:pt x="23" y="124"/>
                  <a:pt x="21" y="125"/>
                  <a:pt x="19" y="126"/>
                </a:cubicBezTo>
                <a:lnTo>
                  <a:pt x="19" y="82"/>
                </a:lnTo>
                <a:close/>
                <a:moveTo>
                  <a:pt x="177" y="173"/>
                </a:moveTo>
                <a:cubicBezTo>
                  <a:pt x="176" y="173"/>
                  <a:pt x="172" y="173"/>
                  <a:pt x="171" y="173"/>
                </a:cubicBezTo>
                <a:cubicBezTo>
                  <a:pt x="168" y="173"/>
                  <a:pt x="166" y="175"/>
                  <a:pt x="165" y="178"/>
                </a:cubicBezTo>
                <a:cubicBezTo>
                  <a:pt x="157" y="208"/>
                  <a:pt x="130" y="242"/>
                  <a:pt x="104" y="242"/>
                </a:cubicBezTo>
                <a:cubicBezTo>
                  <a:pt x="78" y="242"/>
                  <a:pt x="46" y="210"/>
                  <a:pt x="41" y="178"/>
                </a:cubicBezTo>
                <a:cubicBezTo>
                  <a:pt x="41" y="175"/>
                  <a:pt x="38" y="173"/>
                  <a:pt x="35" y="173"/>
                </a:cubicBezTo>
                <a:cubicBezTo>
                  <a:pt x="35" y="173"/>
                  <a:pt x="35" y="173"/>
                  <a:pt x="35" y="173"/>
                </a:cubicBezTo>
                <a:cubicBezTo>
                  <a:pt x="35" y="173"/>
                  <a:pt x="31" y="173"/>
                  <a:pt x="31" y="173"/>
                </a:cubicBezTo>
                <a:cubicBezTo>
                  <a:pt x="20" y="173"/>
                  <a:pt x="12" y="165"/>
                  <a:pt x="12" y="154"/>
                </a:cubicBezTo>
                <a:cubicBezTo>
                  <a:pt x="12" y="144"/>
                  <a:pt x="20" y="135"/>
                  <a:pt x="31" y="135"/>
                </a:cubicBezTo>
                <a:cubicBezTo>
                  <a:pt x="34" y="135"/>
                  <a:pt x="37" y="132"/>
                  <a:pt x="37" y="129"/>
                </a:cubicBezTo>
                <a:cubicBezTo>
                  <a:pt x="37" y="96"/>
                  <a:pt x="64" y="69"/>
                  <a:pt x="97" y="69"/>
                </a:cubicBezTo>
                <a:cubicBezTo>
                  <a:pt x="146" y="69"/>
                  <a:pt x="146" y="69"/>
                  <a:pt x="146" y="69"/>
                </a:cubicBezTo>
                <a:cubicBezTo>
                  <a:pt x="144" y="83"/>
                  <a:pt x="142" y="114"/>
                  <a:pt x="167" y="134"/>
                </a:cubicBezTo>
                <a:cubicBezTo>
                  <a:pt x="168" y="135"/>
                  <a:pt x="170" y="136"/>
                  <a:pt x="171" y="136"/>
                </a:cubicBezTo>
                <a:cubicBezTo>
                  <a:pt x="181" y="136"/>
                  <a:pt x="181" y="136"/>
                  <a:pt x="181" y="136"/>
                </a:cubicBezTo>
                <a:cubicBezTo>
                  <a:pt x="190" y="138"/>
                  <a:pt x="196" y="146"/>
                  <a:pt x="196" y="154"/>
                </a:cubicBezTo>
                <a:cubicBezTo>
                  <a:pt x="196" y="165"/>
                  <a:pt x="187" y="173"/>
                  <a:pt x="177" y="173"/>
                </a:cubicBezTo>
                <a:close/>
                <a:moveTo>
                  <a:pt x="62" y="140"/>
                </a:moveTo>
                <a:cubicBezTo>
                  <a:pt x="60" y="142"/>
                  <a:pt x="59" y="144"/>
                  <a:pt x="59" y="147"/>
                </a:cubicBezTo>
                <a:cubicBezTo>
                  <a:pt x="59" y="149"/>
                  <a:pt x="60" y="152"/>
                  <a:pt x="62" y="154"/>
                </a:cubicBezTo>
                <a:cubicBezTo>
                  <a:pt x="64" y="156"/>
                  <a:pt x="66" y="157"/>
                  <a:pt x="69" y="157"/>
                </a:cubicBezTo>
                <a:cubicBezTo>
                  <a:pt x="71" y="157"/>
                  <a:pt x="74" y="156"/>
                  <a:pt x="76" y="154"/>
                </a:cubicBezTo>
                <a:cubicBezTo>
                  <a:pt x="78" y="152"/>
                  <a:pt x="79" y="149"/>
                  <a:pt x="79" y="147"/>
                </a:cubicBezTo>
                <a:cubicBezTo>
                  <a:pt x="79" y="144"/>
                  <a:pt x="78" y="142"/>
                  <a:pt x="76" y="140"/>
                </a:cubicBezTo>
                <a:cubicBezTo>
                  <a:pt x="72" y="136"/>
                  <a:pt x="65" y="136"/>
                  <a:pt x="62" y="140"/>
                </a:cubicBezTo>
                <a:close/>
                <a:moveTo>
                  <a:pt x="131" y="140"/>
                </a:moveTo>
                <a:cubicBezTo>
                  <a:pt x="130" y="142"/>
                  <a:pt x="128" y="144"/>
                  <a:pt x="128" y="147"/>
                </a:cubicBezTo>
                <a:cubicBezTo>
                  <a:pt x="128" y="149"/>
                  <a:pt x="130" y="152"/>
                  <a:pt x="131" y="154"/>
                </a:cubicBezTo>
                <a:cubicBezTo>
                  <a:pt x="133" y="156"/>
                  <a:pt x="136" y="157"/>
                  <a:pt x="138" y="157"/>
                </a:cubicBezTo>
                <a:cubicBezTo>
                  <a:pt x="141" y="157"/>
                  <a:pt x="144" y="156"/>
                  <a:pt x="146" y="154"/>
                </a:cubicBezTo>
                <a:cubicBezTo>
                  <a:pt x="147" y="152"/>
                  <a:pt x="148" y="149"/>
                  <a:pt x="148" y="147"/>
                </a:cubicBezTo>
                <a:cubicBezTo>
                  <a:pt x="148" y="144"/>
                  <a:pt x="147" y="142"/>
                  <a:pt x="146" y="140"/>
                </a:cubicBezTo>
                <a:cubicBezTo>
                  <a:pt x="142" y="136"/>
                  <a:pt x="135" y="136"/>
                  <a:pt x="131" y="140"/>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2" name="Freeform 66"/>
          <p:cNvSpPr>
            <a:spLocks noEditPoints="1"/>
          </p:cNvSpPr>
          <p:nvPr/>
        </p:nvSpPr>
        <p:spPr bwMode="auto">
          <a:xfrm>
            <a:off x="7080327" y="1977231"/>
            <a:ext cx="437204" cy="341565"/>
          </a:xfrm>
          <a:custGeom>
            <a:avLst/>
            <a:gdLst>
              <a:gd name="T0" fmla="*/ 167 w 256"/>
              <a:gd name="T1" fmla="*/ 57 h 200"/>
              <a:gd name="T2" fmla="*/ 128 w 256"/>
              <a:gd name="T3" fmla="*/ 0 h 200"/>
              <a:gd name="T4" fmla="*/ 89 w 256"/>
              <a:gd name="T5" fmla="*/ 57 h 200"/>
              <a:gd name="T6" fmla="*/ 101 w 256"/>
              <a:gd name="T7" fmla="*/ 40 h 200"/>
              <a:gd name="T8" fmla="*/ 155 w 256"/>
              <a:gd name="T9" fmla="*/ 40 h 200"/>
              <a:gd name="T10" fmla="*/ 128 w 256"/>
              <a:gd name="T11" fmla="*/ 84 h 200"/>
              <a:gd name="T12" fmla="*/ 101 w 256"/>
              <a:gd name="T13" fmla="*/ 40 h 200"/>
              <a:gd name="T14" fmla="*/ 236 w 256"/>
              <a:gd name="T15" fmla="*/ 74 h 200"/>
              <a:gd name="T16" fmla="*/ 207 w 256"/>
              <a:gd name="T17" fmla="*/ 33 h 200"/>
              <a:gd name="T18" fmla="*/ 178 w 256"/>
              <a:gd name="T19" fmla="*/ 74 h 200"/>
              <a:gd name="T20" fmla="*/ 190 w 256"/>
              <a:gd name="T21" fmla="*/ 62 h 200"/>
              <a:gd name="T22" fmla="*/ 224 w 256"/>
              <a:gd name="T23" fmla="*/ 62 h 200"/>
              <a:gd name="T24" fmla="*/ 207 w 256"/>
              <a:gd name="T25" fmla="*/ 91 h 200"/>
              <a:gd name="T26" fmla="*/ 190 w 256"/>
              <a:gd name="T27" fmla="*/ 62 h 200"/>
              <a:gd name="T28" fmla="*/ 78 w 256"/>
              <a:gd name="T29" fmla="*/ 74 h 200"/>
              <a:gd name="T30" fmla="*/ 49 w 256"/>
              <a:gd name="T31" fmla="*/ 33 h 200"/>
              <a:gd name="T32" fmla="*/ 20 w 256"/>
              <a:gd name="T33" fmla="*/ 74 h 200"/>
              <a:gd name="T34" fmla="*/ 32 w 256"/>
              <a:gd name="T35" fmla="*/ 62 h 200"/>
              <a:gd name="T36" fmla="*/ 66 w 256"/>
              <a:gd name="T37" fmla="*/ 62 h 200"/>
              <a:gd name="T38" fmla="*/ 49 w 256"/>
              <a:gd name="T39" fmla="*/ 91 h 200"/>
              <a:gd name="T40" fmla="*/ 32 w 256"/>
              <a:gd name="T41" fmla="*/ 62 h 200"/>
              <a:gd name="T42" fmla="*/ 173 w 256"/>
              <a:gd name="T43" fmla="*/ 127 h 200"/>
              <a:gd name="T44" fmla="*/ 10 w 256"/>
              <a:gd name="T45" fmla="*/ 134 h 200"/>
              <a:gd name="T46" fmla="*/ 0 w 256"/>
              <a:gd name="T47" fmla="*/ 194 h 200"/>
              <a:gd name="T48" fmla="*/ 250 w 256"/>
              <a:gd name="T49" fmla="*/ 200 h 200"/>
              <a:gd name="T50" fmla="*/ 256 w 256"/>
              <a:gd name="T51" fmla="*/ 151 h 200"/>
              <a:gd name="T52" fmla="*/ 67 w 256"/>
              <a:gd name="T53" fmla="*/ 140 h 200"/>
              <a:gd name="T54" fmla="*/ 59 w 256"/>
              <a:gd name="T55" fmla="*/ 188 h 200"/>
              <a:gd name="T56" fmla="*/ 12 w 256"/>
              <a:gd name="T57" fmla="*/ 151 h 200"/>
              <a:gd name="T58" fmla="*/ 70 w 256"/>
              <a:gd name="T59" fmla="*/ 136 h 200"/>
              <a:gd name="T60" fmla="*/ 185 w 256"/>
              <a:gd name="T61" fmla="*/ 188 h 200"/>
              <a:gd name="T62" fmla="*/ 71 w 256"/>
              <a:gd name="T63" fmla="*/ 159 h 200"/>
              <a:gd name="T64" fmla="*/ 169 w 256"/>
              <a:gd name="T65" fmla="*/ 139 h 200"/>
              <a:gd name="T66" fmla="*/ 181 w 256"/>
              <a:gd name="T67" fmla="*/ 148 h 200"/>
              <a:gd name="T68" fmla="*/ 185 w 256"/>
              <a:gd name="T69" fmla="*/ 188 h 200"/>
              <a:gd name="T70" fmla="*/ 197 w 256"/>
              <a:gd name="T71" fmla="*/ 188 h 200"/>
              <a:gd name="T72" fmla="*/ 189 w 256"/>
              <a:gd name="T73" fmla="*/ 140 h 200"/>
              <a:gd name="T74" fmla="*/ 240 w 256"/>
              <a:gd name="T75" fmla="*/ 145 h 200"/>
              <a:gd name="T76" fmla="*/ 244 w 256"/>
              <a:gd name="T77"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6" h="200">
                <a:moveTo>
                  <a:pt x="128" y="96"/>
                </a:moveTo>
                <a:cubicBezTo>
                  <a:pt x="150" y="96"/>
                  <a:pt x="167" y="78"/>
                  <a:pt x="167" y="57"/>
                </a:cubicBezTo>
                <a:cubicBezTo>
                  <a:pt x="167" y="40"/>
                  <a:pt x="167" y="40"/>
                  <a:pt x="167" y="40"/>
                </a:cubicBezTo>
                <a:cubicBezTo>
                  <a:pt x="167" y="18"/>
                  <a:pt x="150" y="0"/>
                  <a:pt x="128" y="0"/>
                </a:cubicBezTo>
                <a:cubicBezTo>
                  <a:pt x="106" y="0"/>
                  <a:pt x="89" y="18"/>
                  <a:pt x="89" y="40"/>
                </a:cubicBezTo>
                <a:cubicBezTo>
                  <a:pt x="89" y="57"/>
                  <a:pt x="89" y="57"/>
                  <a:pt x="89" y="57"/>
                </a:cubicBezTo>
                <a:cubicBezTo>
                  <a:pt x="89" y="78"/>
                  <a:pt x="106" y="96"/>
                  <a:pt x="128" y="96"/>
                </a:cubicBezTo>
                <a:close/>
                <a:moveTo>
                  <a:pt x="101" y="40"/>
                </a:moveTo>
                <a:cubicBezTo>
                  <a:pt x="101" y="25"/>
                  <a:pt x="113" y="12"/>
                  <a:pt x="128" y="12"/>
                </a:cubicBezTo>
                <a:cubicBezTo>
                  <a:pt x="143" y="12"/>
                  <a:pt x="155" y="25"/>
                  <a:pt x="155" y="40"/>
                </a:cubicBezTo>
                <a:cubicBezTo>
                  <a:pt x="155" y="57"/>
                  <a:pt x="155" y="57"/>
                  <a:pt x="155" y="57"/>
                </a:cubicBezTo>
                <a:cubicBezTo>
                  <a:pt x="155" y="72"/>
                  <a:pt x="143" y="84"/>
                  <a:pt x="128" y="84"/>
                </a:cubicBezTo>
                <a:cubicBezTo>
                  <a:pt x="113" y="84"/>
                  <a:pt x="101" y="72"/>
                  <a:pt x="101" y="57"/>
                </a:cubicBezTo>
                <a:lnTo>
                  <a:pt x="101" y="40"/>
                </a:lnTo>
                <a:close/>
                <a:moveTo>
                  <a:pt x="207" y="103"/>
                </a:moveTo>
                <a:cubicBezTo>
                  <a:pt x="223" y="103"/>
                  <a:pt x="236" y="90"/>
                  <a:pt x="236" y="74"/>
                </a:cubicBezTo>
                <a:cubicBezTo>
                  <a:pt x="236" y="62"/>
                  <a:pt x="236" y="62"/>
                  <a:pt x="236" y="62"/>
                </a:cubicBezTo>
                <a:cubicBezTo>
                  <a:pt x="236" y="46"/>
                  <a:pt x="223" y="33"/>
                  <a:pt x="207" y="33"/>
                </a:cubicBezTo>
                <a:cubicBezTo>
                  <a:pt x="191" y="33"/>
                  <a:pt x="178" y="46"/>
                  <a:pt x="178" y="62"/>
                </a:cubicBezTo>
                <a:cubicBezTo>
                  <a:pt x="178" y="74"/>
                  <a:pt x="178" y="74"/>
                  <a:pt x="178" y="74"/>
                </a:cubicBezTo>
                <a:cubicBezTo>
                  <a:pt x="178" y="90"/>
                  <a:pt x="191" y="103"/>
                  <a:pt x="207" y="103"/>
                </a:cubicBezTo>
                <a:close/>
                <a:moveTo>
                  <a:pt x="190" y="62"/>
                </a:moveTo>
                <a:cubicBezTo>
                  <a:pt x="190" y="53"/>
                  <a:pt x="198" y="45"/>
                  <a:pt x="207" y="45"/>
                </a:cubicBezTo>
                <a:cubicBezTo>
                  <a:pt x="217" y="45"/>
                  <a:pt x="224" y="53"/>
                  <a:pt x="224" y="62"/>
                </a:cubicBezTo>
                <a:cubicBezTo>
                  <a:pt x="224" y="74"/>
                  <a:pt x="224" y="74"/>
                  <a:pt x="224" y="74"/>
                </a:cubicBezTo>
                <a:cubicBezTo>
                  <a:pt x="224" y="83"/>
                  <a:pt x="217" y="91"/>
                  <a:pt x="207" y="91"/>
                </a:cubicBezTo>
                <a:cubicBezTo>
                  <a:pt x="198" y="91"/>
                  <a:pt x="190" y="83"/>
                  <a:pt x="190" y="74"/>
                </a:cubicBezTo>
                <a:lnTo>
                  <a:pt x="190" y="62"/>
                </a:lnTo>
                <a:close/>
                <a:moveTo>
                  <a:pt x="49" y="103"/>
                </a:moveTo>
                <a:cubicBezTo>
                  <a:pt x="65" y="103"/>
                  <a:pt x="78" y="90"/>
                  <a:pt x="78" y="74"/>
                </a:cubicBezTo>
                <a:cubicBezTo>
                  <a:pt x="78" y="62"/>
                  <a:pt x="78" y="62"/>
                  <a:pt x="78" y="62"/>
                </a:cubicBezTo>
                <a:cubicBezTo>
                  <a:pt x="78" y="46"/>
                  <a:pt x="65" y="33"/>
                  <a:pt x="49" y="33"/>
                </a:cubicBezTo>
                <a:cubicBezTo>
                  <a:pt x="33" y="33"/>
                  <a:pt x="20" y="46"/>
                  <a:pt x="20" y="62"/>
                </a:cubicBezTo>
                <a:cubicBezTo>
                  <a:pt x="20" y="74"/>
                  <a:pt x="20" y="74"/>
                  <a:pt x="20" y="74"/>
                </a:cubicBezTo>
                <a:cubicBezTo>
                  <a:pt x="20" y="90"/>
                  <a:pt x="33" y="103"/>
                  <a:pt x="49" y="103"/>
                </a:cubicBezTo>
                <a:close/>
                <a:moveTo>
                  <a:pt x="32" y="62"/>
                </a:moveTo>
                <a:cubicBezTo>
                  <a:pt x="32" y="53"/>
                  <a:pt x="39" y="45"/>
                  <a:pt x="49" y="45"/>
                </a:cubicBezTo>
                <a:cubicBezTo>
                  <a:pt x="58" y="45"/>
                  <a:pt x="66" y="53"/>
                  <a:pt x="66" y="62"/>
                </a:cubicBezTo>
                <a:cubicBezTo>
                  <a:pt x="66" y="74"/>
                  <a:pt x="66" y="74"/>
                  <a:pt x="66" y="74"/>
                </a:cubicBezTo>
                <a:cubicBezTo>
                  <a:pt x="66" y="83"/>
                  <a:pt x="58" y="91"/>
                  <a:pt x="49" y="91"/>
                </a:cubicBezTo>
                <a:cubicBezTo>
                  <a:pt x="39" y="91"/>
                  <a:pt x="32" y="83"/>
                  <a:pt x="32" y="74"/>
                </a:cubicBezTo>
                <a:lnTo>
                  <a:pt x="32" y="62"/>
                </a:lnTo>
                <a:close/>
                <a:moveTo>
                  <a:pt x="246" y="134"/>
                </a:moveTo>
                <a:cubicBezTo>
                  <a:pt x="224" y="122"/>
                  <a:pt x="197" y="120"/>
                  <a:pt x="173" y="127"/>
                </a:cubicBezTo>
                <a:cubicBezTo>
                  <a:pt x="146" y="111"/>
                  <a:pt x="110" y="111"/>
                  <a:pt x="83" y="127"/>
                </a:cubicBezTo>
                <a:cubicBezTo>
                  <a:pt x="59" y="120"/>
                  <a:pt x="32" y="122"/>
                  <a:pt x="10" y="134"/>
                </a:cubicBezTo>
                <a:cubicBezTo>
                  <a:pt x="4" y="138"/>
                  <a:pt x="0" y="144"/>
                  <a:pt x="0" y="151"/>
                </a:cubicBezTo>
                <a:cubicBezTo>
                  <a:pt x="0" y="194"/>
                  <a:pt x="0" y="194"/>
                  <a:pt x="0" y="194"/>
                </a:cubicBezTo>
                <a:cubicBezTo>
                  <a:pt x="0" y="198"/>
                  <a:pt x="3" y="200"/>
                  <a:pt x="6" y="200"/>
                </a:cubicBezTo>
                <a:cubicBezTo>
                  <a:pt x="250" y="200"/>
                  <a:pt x="250" y="200"/>
                  <a:pt x="250" y="200"/>
                </a:cubicBezTo>
                <a:cubicBezTo>
                  <a:pt x="253" y="200"/>
                  <a:pt x="256" y="198"/>
                  <a:pt x="256" y="194"/>
                </a:cubicBezTo>
                <a:cubicBezTo>
                  <a:pt x="256" y="151"/>
                  <a:pt x="256" y="151"/>
                  <a:pt x="256" y="151"/>
                </a:cubicBezTo>
                <a:cubicBezTo>
                  <a:pt x="256" y="144"/>
                  <a:pt x="252" y="138"/>
                  <a:pt x="246" y="134"/>
                </a:cubicBezTo>
                <a:close/>
                <a:moveTo>
                  <a:pt x="67" y="140"/>
                </a:moveTo>
                <a:cubicBezTo>
                  <a:pt x="62" y="145"/>
                  <a:pt x="59" y="151"/>
                  <a:pt x="59" y="159"/>
                </a:cubicBezTo>
                <a:cubicBezTo>
                  <a:pt x="59" y="188"/>
                  <a:pt x="59" y="188"/>
                  <a:pt x="59" y="188"/>
                </a:cubicBezTo>
                <a:cubicBezTo>
                  <a:pt x="12" y="188"/>
                  <a:pt x="12" y="188"/>
                  <a:pt x="12" y="188"/>
                </a:cubicBezTo>
                <a:cubicBezTo>
                  <a:pt x="12" y="151"/>
                  <a:pt x="12" y="151"/>
                  <a:pt x="12" y="151"/>
                </a:cubicBezTo>
                <a:cubicBezTo>
                  <a:pt x="12" y="149"/>
                  <a:pt x="13" y="146"/>
                  <a:pt x="16" y="145"/>
                </a:cubicBezTo>
                <a:cubicBezTo>
                  <a:pt x="32" y="136"/>
                  <a:pt x="52" y="133"/>
                  <a:pt x="70" y="136"/>
                </a:cubicBezTo>
                <a:cubicBezTo>
                  <a:pt x="69" y="138"/>
                  <a:pt x="68" y="139"/>
                  <a:pt x="67" y="140"/>
                </a:cubicBezTo>
                <a:close/>
                <a:moveTo>
                  <a:pt x="185" y="188"/>
                </a:moveTo>
                <a:cubicBezTo>
                  <a:pt x="71" y="188"/>
                  <a:pt x="71" y="188"/>
                  <a:pt x="71" y="188"/>
                </a:cubicBezTo>
                <a:cubicBezTo>
                  <a:pt x="71" y="159"/>
                  <a:pt x="71" y="159"/>
                  <a:pt x="71" y="159"/>
                </a:cubicBezTo>
                <a:cubicBezTo>
                  <a:pt x="71" y="155"/>
                  <a:pt x="72" y="151"/>
                  <a:pt x="75" y="148"/>
                </a:cubicBezTo>
                <a:cubicBezTo>
                  <a:pt x="100" y="123"/>
                  <a:pt x="140" y="120"/>
                  <a:pt x="169" y="139"/>
                </a:cubicBezTo>
                <a:cubicBezTo>
                  <a:pt x="169" y="139"/>
                  <a:pt x="169" y="139"/>
                  <a:pt x="169" y="139"/>
                </a:cubicBezTo>
                <a:cubicBezTo>
                  <a:pt x="173" y="142"/>
                  <a:pt x="177" y="145"/>
                  <a:pt x="181" y="148"/>
                </a:cubicBezTo>
                <a:cubicBezTo>
                  <a:pt x="184" y="151"/>
                  <a:pt x="185" y="155"/>
                  <a:pt x="185" y="159"/>
                </a:cubicBezTo>
                <a:lnTo>
                  <a:pt x="185" y="188"/>
                </a:lnTo>
                <a:close/>
                <a:moveTo>
                  <a:pt x="244" y="188"/>
                </a:moveTo>
                <a:cubicBezTo>
                  <a:pt x="197" y="188"/>
                  <a:pt x="197" y="188"/>
                  <a:pt x="197" y="188"/>
                </a:cubicBezTo>
                <a:cubicBezTo>
                  <a:pt x="197" y="159"/>
                  <a:pt x="197" y="159"/>
                  <a:pt x="197" y="159"/>
                </a:cubicBezTo>
                <a:cubicBezTo>
                  <a:pt x="197" y="151"/>
                  <a:pt x="194" y="145"/>
                  <a:pt x="189" y="140"/>
                </a:cubicBezTo>
                <a:cubicBezTo>
                  <a:pt x="188" y="139"/>
                  <a:pt x="187" y="138"/>
                  <a:pt x="186" y="136"/>
                </a:cubicBezTo>
                <a:cubicBezTo>
                  <a:pt x="204" y="133"/>
                  <a:pt x="223" y="136"/>
                  <a:pt x="240" y="145"/>
                </a:cubicBezTo>
                <a:cubicBezTo>
                  <a:pt x="242" y="146"/>
                  <a:pt x="244" y="149"/>
                  <a:pt x="244" y="151"/>
                </a:cubicBezTo>
                <a:lnTo>
                  <a:pt x="244" y="188"/>
                </a:ln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3" name="Freeform 116"/>
          <p:cNvSpPr>
            <a:spLocks noEditPoints="1"/>
          </p:cNvSpPr>
          <p:nvPr/>
        </p:nvSpPr>
        <p:spPr bwMode="auto">
          <a:xfrm>
            <a:off x="4416249" y="1910041"/>
            <a:ext cx="393641" cy="408755"/>
          </a:xfrm>
          <a:custGeom>
            <a:avLst/>
            <a:gdLst>
              <a:gd name="T0" fmla="*/ 81 w 252"/>
              <a:gd name="T1" fmla="*/ 169 h 262"/>
              <a:gd name="T2" fmla="*/ 91 w 252"/>
              <a:gd name="T3" fmla="*/ 179 h 262"/>
              <a:gd name="T4" fmla="*/ 101 w 252"/>
              <a:gd name="T5" fmla="*/ 169 h 262"/>
              <a:gd name="T6" fmla="*/ 84 w 252"/>
              <a:gd name="T7" fmla="*/ 162 h 262"/>
              <a:gd name="T8" fmla="*/ 167 w 252"/>
              <a:gd name="T9" fmla="*/ 176 h 262"/>
              <a:gd name="T10" fmla="*/ 167 w 252"/>
              <a:gd name="T11" fmla="*/ 162 h 262"/>
              <a:gd name="T12" fmla="*/ 150 w 252"/>
              <a:gd name="T13" fmla="*/ 169 h 262"/>
              <a:gd name="T14" fmla="*/ 160 w 252"/>
              <a:gd name="T15" fmla="*/ 179 h 262"/>
              <a:gd name="T16" fmla="*/ 226 w 252"/>
              <a:gd name="T17" fmla="*/ 142 h 262"/>
              <a:gd name="T18" fmla="*/ 86 w 252"/>
              <a:gd name="T19" fmla="*/ 45 h 262"/>
              <a:gd name="T20" fmla="*/ 22 w 252"/>
              <a:gd name="T21" fmla="*/ 145 h 262"/>
              <a:gd name="T22" fmla="*/ 0 w 252"/>
              <a:gd name="T23" fmla="*/ 161 h 262"/>
              <a:gd name="T24" fmla="*/ 70 w 252"/>
              <a:gd name="T25" fmla="*/ 228 h 262"/>
              <a:gd name="T26" fmla="*/ 126 w 252"/>
              <a:gd name="T27" fmla="*/ 262 h 262"/>
              <a:gd name="T28" fmla="*/ 126 w 252"/>
              <a:gd name="T29" fmla="*/ 262 h 262"/>
              <a:gd name="T30" fmla="*/ 166 w 252"/>
              <a:gd name="T31" fmla="*/ 245 h 262"/>
              <a:gd name="T32" fmla="*/ 184 w 252"/>
              <a:gd name="T33" fmla="*/ 229 h 262"/>
              <a:gd name="T34" fmla="*/ 252 w 252"/>
              <a:gd name="T35" fmla="*/ 161 h 262"/>
              <a:gd name="T36" fmla="*/ 187 w 252"/>
              <a:gd name="T37" fmla="*/ 175 h 262"/>
              <a:gd name="T38" fmla="*/ 126 w 252"/>
              <a:gd name="T39" fmla="*/ 250 h 262"/>
              <a:gd name="T40" fmla="*/ 65 w 252"/>
              <a:gd name="T41" fmla="*/ 175 h 262"/>
              <a:gd name="T42" fmla="*/ 105 w 252"/>
              <a:gd name="T43" fmla="*/ 107 h 262"/>
              <a:gd name="T44" fmla="*/ 187 w 252"/>
              <a:gd name="T45" fmla="*/ 175 h 262"/>
              <a:gd name="T46" fmla="*/ 189 w 252"/>
              <a:gd name="T47" fmla="*/ 216 h 262"/>
              <a:gd name="T48" fmla="*/ 199 w 252"/>
              <a:gd name="T49" fmla="*/ 145 h 262"/>
              <a:gd name="T50" fmla="*/ 99 w 252"/>
              <a:gd name="T51" fmla="*/ 80 h 262"/>
              <a:gd name="T52" fmla="*/ 89 w 252"/>
              <a:gd name="T53" fmla="*/ 85 h 262"/>
              <a:gd name="T54" fmla="*/ 56 w 252"/>
              <a:gd name="T55" fmla="*/ 140 h 262"/>
              <a:gd name="T56" fmla="*/ 53 w 252"/>
              <a:gd name="T57" fmla="*/ 175 h 262"/>
              <a:gd name="T58" fmla="*/ 29 w 252"/>
              <a:gd name="T59" fmla="*/ 203 h 262"/>
              <a:gd name="T60" fmla="*/ 32 w 252"/>
              <a:gd name="T61" fmla="*/ 153 h 262"/>
              <a:gd name="T62" fmla="*/ 50 w 252"/>
              <a:gd name="T63" fmla="*/ 62 h 262"/>
              <a:gd name="T64" fmla="*/ 91 w 252"/>
              <a:gd name="T65" fmla="*/ 56 h 262"/>
              <a:gd name="T66" fmla="*/ 214 w 252"/>
              <a:gd name="T67" fmla="*/ 146 h 262"/>
              <a:gd name="T68" fmla="*/ 240 w 252"/>
              <a:gd name="T69" fmla="*/ 165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 h="262">
                <a:moveTo>
                  <a:pt x="84" y="162"/>
                </a:moveTo>
                <a:cubicBezTo>
                  <a:pt x="82" y="163"/>
                  <a:pt x="81" y="166"/>
                  <a:pt x="81" y="169"/>
                </a:cubicBezTo>
                <a:cubicBezTo>
                  <a:pt x="81" y="171"/>
                  <a:pt x="82" y="174"/>
                  <a:pt x="84" y="176"/>
                </a:cubicBezTo>
                <a:cubicBezTo>
                  <a:pt x="86" y="178"/>
                  <a:pt x="89" y="179"/>
                  <a:pt x="91" y="179"/>
                </a:cubicBezTo>
                <a:cubicBezTo>
                  <a:pt x="94" y="179"/>
                  <a:pt x="97" y="178"/>
                  <a:pt x="98" y="176"/>
                </a:cubicBezTo>
                <a:cubicBezTo>
                  <a:pt x="100" y="174"/>
                  <a:pt x="101" y="171"/>
                  <a:pt x="101" y="169"/>
                </a:cubicBezTo>
                <a:cubicBezTo>
                  <a:pt x="101" y="166"/>
                  <a:pt x="100" y="163"/>
                  <a:pt x="98" y="162"/>
                </a:cubicBezTo>
                <a:cubicBezTo>
                  <a:pt x="95" y="158"/>
                  <a:pt x="88" y="158"/>
                  <a:pt x="84" y="162"/>
                </a:cubicBezTo>
                <a:close/>
                <a:moveTo>
                  <a:pt x="160" y="179"/>
                </a:moveTo>
                <a:cubicBezTo>
                  <a:pt x="163" y="179"/>
                  <a:pt x="166" y="178"/>
                  <a:pt x="167" y="176"/>
                </a:cubicBezTo>
                <a:cubicBezTo>
                  <a:pt x="169" y="174"/>
                  <a:pt x="170" y="171"/>
                  <a:pt x="170" y="169"/>
                </a:cubicBezTo>
                <a:cubicBezTo>
                  <a:pt x="170" y="166"/>
                  <a:pt x="169" y="163"/>
                  <a:pt x="167" y="162"/>
                </a:cubicBezTo>
                <a:cubicBezTo>
                  <a:pt x="164" y="158"/>
                  <a:pt x="157" y="158"/>
                  <a:pt x="153" y="162"/>
                </a:cubicBezTo>
                <a:cubicBezTo>
                  <a:pt x="151" y="163"/>
                  <a:pt x="150" y="166"/>
                  <a:pt x="150" y="169"/>
                </a:cubicBezTo>
                <a:cubicBezTo>
                  <a:pt x="150" y="171"/>
                  <a:pt x="151" y="174"/>
                  <a:pt x="153" y="176"/>
                </a:cubicBezTo>
                <a:cubicBezTo>
                  <a:pt x="155" y="178"/>
                  <a:pt x="158" y="179"/>
                  <a:pt x="160" y="179"/>
                </a:cubicBezTo>
                <a:close/>
                <a:moveTo>
                  <a:pt x="249" y="156"/>
                </a:moveTo>
                <a:cubicBezTo>
                  <a:pt x="226" y="142"/>
                  <a:pt x="226" y="142"/>
                  <a:pt x="226" y="142"/>
                </a:cubicBezTo>
                <a:cubicBezTo>
                  <a:pt x="226" y="73"/>
                  <a:pt x="211" y="30"/>
                  <a:pt x="181" y="17"/>
                </a:cubicBezTo>
                <a:cubicBezTo>
                  <a:pt x="144" y="0"/>
                  <a:pt x="97" y="36"/>
                  <a:pt x="86" y="45"/>
                </a:cubicBezTo>
                <a:cubicBezTo>
                  <a:pt x="78" y="43"/>
                  <a:pt x="58" y="40"/>
                  <a:pt x="42" y="53"/>
                </a:cubicBezTo>
                <a:cubicBezTo>
                  <a:pt x="23" y="68"/>
                  <a:pt x="17" y="99"/>
                  <a:pt x="22" y="145"/>
                </a:cubicBezTo>
                <a:cubicBezTo>
                  <a:pt x="3" y="156"/>
                  <a:pt x="3" y="156"/>
                  <a:pt x="3" y="156"/>
                </a:cubicBezTo>
                <a:cubicBezTo>
                  <a:pt x="1" y="157"/>
                  <a:pt x="0" y="159"/>
                  <a:pt x="0" y="161"/>
                </a:cubicBezTo>
                <a:cubicBezTo>
                  <a:pt x="0" y="162"/>
                  <a:pt x="0" y="192"/>
                  <a:pt x="21" y="211"/>
                </a:cubicBezTo>
                <a:cubicBezTo>
                  <a:pt x="33" y="223"/>
                  <a:pt x="50" y="229"/>
                  <a:pt x="70" y="228"/>
                </a:cubicBezTo>
                <a:cubicBezTo>
                  <a:pt x="75" y="234"/>
                  <a:pt x="80" y="240"/>
                  <a:pt x="86" y="245"/>
                </a:cubicBezTo>
                <a:cubicBezTo>
                  <a:pt x="99" y="256"/>
                  <a:pt x="113" y="262"/>
                  <a:pt x="126" y="262"/>
                </a:cubicBezTo>
                <a:cubicBezTo>
                  <a:pt x="126" y="262"/>
                  <a:pt x="126" y="262"/>
                  <a:pt x="126" y="262"/>
                </a:cubicBezTo>
                <a:cubicBezTo>
                  <a:pt x="126" y="262"/>
                  <a:pt x="126" y="262"/>
                  <a:pt x="126" y="262"/>
                </a:cubicBezTo>
                <a:cubicBezTo>
                  <a:pt x="126" y="262"/>
                  <a:pt x="126" y="262"/>
                  <a:pt x="126" y="262"/>
                </a:cubicBezTo>
                <a:cubicBezTo>
                  <a:pt x="139" y="262"/>
                  <a:pt x="153" y="256"/>
                  <a:pt x="166" y="245"/>
                </a:cubicBezTo>
                <a:cubicBezTo>
                  <a:pt x="172" y="240"/>
                  <a:pt x="177" y="234"/>
                  <a:pt x="182" y="229"/>
                </a:cubicBezTo>
                <a:cubicBezTo>
                  <a:pt x="182" y="229"/>
                  <a:pt x="183" y="229"/>
                  <a:pt x="184" y="229"/>
                </a:cubicBezTo>
                <a:cubicBezTo>
                  <a:pt x="204" y="229"/>
                  <a:pt x="219" y="223"/>
                  <a:pt x="231" y="211"/>
                </a:cubicBezTo>
                <a:cubicBezTo>
                  <a:pt x="252" y="192"/>
                  <a:pt x="252" y="162"/>
                  <a:pt x="252" y="161"/>
                </a:cubicBezTo>
                <a:cubicBezTo>
                  <a:pt x="252" y="159"/>
                  <a:pt x="251" y="157"/>
                  <a:pt x="249" y="156"/>
                </a:cubicBezTo>
                <a:close/>
                <a:moveTo>
                  <a:pt x="187" y="175"/>
                </a:moveTo>
                <a:cubicBezTo>
                  <a:pt x="187" y="199"/>
                  <a:pt x="177" y="220"/>
                  <a:pt x="158" y="236"/>
                </a:cubicBezTo>
                <a:cubicBezTo>
                  <a:pt x="147" y="245"/>
                  <a:pt x="136" y="250"/>
                  <a:pt x="126" y="250"/>
                </a:cubicBezTo>
                <a:cubicBezTo>
                  <a:pt x="116" y="250"/>
                  <a:pt x="105" y="245"/>
                  <a:pt x="94" y="236"/>
                </a:cubicBezTo>
                <a:cubicBezTo>
                  <a:pt x="74" y="220"/>
                  <a:pt x="65" y="199"/>
                  <a:pt x="65" y="175"/>
                </a:cubicBezTo>
                <a:cubicBezTo>
                  <a:pt x="65" y="149"/>
                  <a:pt x="65" y="149"/>
                  <a:pt x="65" y="149"/>
                </a:cubicBezTo>
                <a:cubicBezTo>
                  <a:pt x="73" y="143"/>
                  <a:pt x="95" y="128"/>
                  <a:pt x="105" y="107"/>
                </a:cubicBezTo>
                <a:cubicBezTo>
                  <a:pt x="120" y="124"/>
                  <a:pt x="146" y="145"/>
                  <a:pt x="187" y="150"/>
                </a:cubicBezTo>
                <a:lnTo>
                  <a:pt x="187" y="175"/>
                </a:lnTo>
                <a:close/>
                <a:moveTo>
                  <a:pt x="223" y="203"/>
                </a:moveTo>
                <a:cubicBezTo>
                  <a:pt x="214" y="211"/>
                  <a:pt x="203" y="215"/>
                  <a:pt x="189" y="216"/>
                </a:cubicBezTo>
                <a:cubicBezTo>
                  <a:pt x="196" y="204"/>
                  <a:pt x="199" y="190"/>
                  <a:pt x="199" y="175"/>
                </a:cubicBezTo>
                <a:cubicBezTo>
                  <a:pt x="199" y="145"/>
                  <a:pt x="199" y="145"/>
                  <a:pt x="199" y="145"/>
                </a:cubicBezTo>
                <a:cubicBezTo>
                  <a:pt x="199" y="142"/>
                  <a:pt x="197" y="139"/>
                  <a:pt x="194" y="139"/>
                </a:cubicBezTo>
                <a:cubicBezTo>
                  <a:pt x="127" y="132"/>
                  <a:pt x="100" y="80"/>
                  <a:pt x="99" y="80"/>
                </a:cubicBezTo>
                <a:cubicBezTo>
                  <a:pt x="98" y="77"/>
                  <a:pt x="94" y="76"/>
                  <a:pt x="91" y="77"/>
                </a:cubicBezTo>
                <a:cubicBezTo>
                  <a:pt x="88" y="79"/>
                  <a:pt x="87" y="82"/>
                  <a:pt x="89" y="85"/>
                </a:cubicBezTo>
                <a:cubicBezTo>
                  <a:pt x="89" y="86"/>
                  <a:pt x="91" y="90"/>
                  <a:pt x="96" y="97"/>
                </a:cubicBezTo>
                <a:cubicBezTo>
                  <a:pt x="89" y="121"/>
                  <a:pt x="56" y="140"/>
                  <a:pt x="56" y="140"/>
                </a:cubicBezTo>
                <a:cubicBezTo>
                  <a:pt x="54" y="141"/>
                  <a:pt x="53" y="143"/>
                  <a:pt x="53" y="145"/>
                </a:cubicBezTo>
                <a:cubicBezTo>
                  <a:pt x="53" y="175"/>
                  <a:pt x="53" y="175"/>
                  <a:pt x="53" y="175"/>
                </a:cubicBezTo>
                <a:cubicBezTo>
                  <a:pt x="53" y="190"/>
                  <a:pt x="56" y="204"/>
                  <a:pt x="62" y="216"/>
                </a:cubicBezTo>
                <a:cubicBezTo>
                  <a:pt x="49" y="215"/>
                  <a:pt x="38" y="211"/>
                  <a:pt x="29" y="203"/>
                </a:cubicBezTo>
                <a:cubicBezTo>
                  <a:pt x="16" y="190"/>
                  <a:pt x="13" y="172"/>
                  <a:pt x="13" y="165"/>
                </a:cubicBezTo>
                <a:cubicBezTo>
                  <a:pt x="32" y="153"/>
                  <a:pt x="32" y="153"/>
                  <a:pt x="32" y="153"/>
                </a:cubicBezTo>
                <a:cubicBezTo>
                  <a:pt x="34" y="152"/>
                  <a:pt x="35" y="150"/>
                  <a:pt x="35" y="147"/>
                </a:cubicBezTo>
                <a:cubicBezTo>
                  <a:pt x="29" y="104"/>
                  <a:pt x="34" y="75"/>
                  <a:pt x="50" y="62"/>
                </a:cubicBezTo>
                <a:cubicBezTo>
                  <a:pt x="64" y="50"/>
                  <a:pt x="85" y="58"/>
                  <a:pt x="85" y="58"/>
                </a:cubicBezTo>
                <a:cubicBezTo>
                  <a:pt x="87" y="58"/>
                  <a:pt x="90" y="58"/>
                  <a:pt x="91" y="56"/>
                </a:cubicBezTo>
                <a:cubicBezTo>
                  <a:pt x="92" y="56"/>
                  <a:pt x="141" y="12"/>
                  <a:pt x="176" y="28"/>
                </a:cubicBezTo>
                <a:cubicBezTo>
                  <a:pt x="201" y="39"/>
                  <a:pt x="214" y="80"/>
                  <a:pt x="214" y="146"/>
                </a:cubicBezTo>
                <a:cubicBezTo>
                  <a:pt x="214" y="148"/>
                  <a:pt x="215" y="150"/>
                  <a:pt x="217" y="151"/>
                </a:cubicBezTo>
                <a:cubicBezTo>
                  <a:pt x="240" y="165"/>
                  <a:pt x="240" y="165"/>
                  <a:pt x="240" y="165"/>
                </a:cubicBezTo>
                <a:cubicBezTo>
                  <a:pt x="239" y="172"/>
                  <a:pt x="236" y="190"/>
                  <a:pt x="223" y="203"/>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4" name="Freeform 46"/>
          <p:cNvSpPr>
            <a:spLocks noEditPoints="1"/>
          </p:cNvSpPr>
          <p:nvPr/>
        </p:nvSpPr>
        <p:spPr bwMode="auto">
          <a:xfrm>
            <a:off x="1699483" y="4386535"/>
            <a:ext cx="380350" cy="312889"/>
          </a:xfrm>
          <a:custGeom>
            <a:avLst/>
            <a:gdLst>
              <a:gd name="T0" fmla="*/ 219 w 249"/>
              <a:gd name="T1" fmla="*/ 72 h 205"/>
              <a:gd name="T2" fmla="*/ 184 w 249"/>
              <a:gd name="T3" fmla="*/ 72 h 205"/>
              <a:gd name="T4" fmla="*/ 184 w 249"/>
              <a:gd name="T5" fmla="*/ 22 h 205"/>
              <a:gd name="T6" fmla="*/ 162 w 249"/>
              <a:gd name="T7" fmla="*/ 0 h 205"/>
              <a:gd name="T8" fmla="*/ 154 w 249"/>
              <a:gd name="T9" fmla="*/ 0 h 205"/>
              <a:gd name="T10" fmla="*/ 148 w 249"/>
              <a:gd name="T11" fmla="*/ 6 h 205"/>
              <a:gd name="T12" fmla="*/ 154 w 249"/>
              <a:gd name="T13" fmla="*/ 12 h 205"/>
              <a:gd name="T14" fmla="*/ 162 w 249"/>
              <a:gd name="T15" fmla="*/ 12 h 205"/>
              <a:gd name="T16" fmla="*/ 172 w 249"/>
              <a:gd name="T17" fmla="*/ 22 h 205"/>
              <a:gd name="T18" fmla="*/ 172 w 249"/>
              <a:gd name="T19" fmla="*/ 32 h 205"/>
              <a:gd name="T20" fmla="*/ 6 w 249"/>
              <a:gd name="T21" fmla="*/ 32 h 205"/>
              <a:gd name="T22" fmla="*/ 0 w 249"/>
              <a:gd name="T23" fmla="*/ 38 h 205"/>
              <a:gd name="T24" fmla="*/ 0 w 249"/>
              <a:gd name="T25" fmla="*/ 175 h 205"/>
              <a:gd name="T26" fmla="*/ 6 w 249"/>
              <a:gd name="T27" fmla="*/ 181 h 205"/>
              <a:gd name="T28" fmla="*/ 22 w 249"/>
              <a:gd name="T29" fmla="*/ 181 h 205"/>
              <a:gd name="T30" fmla="*/ 53 w 249"/>
              <a:gd name="T31" fmla="*/ 205 h 205"/>
              <a:gd name="T32" fmla="*/ 84 w 249"/>
              <a:gd name="T33" fmla="*/ 179 h 205"/>
              <a:gd name="T34" fmla="*/ 153 w 249"/>
              <a:gd name="T35" fmla="*/ 179 h 205"/>
              <a:gd name="T36" fmla="*/ 184 w 249"/>
              <a:gd name="T37" fmla="*/ 205 h 205"/>
              <a:gd name="T38" fmla="*/ 215 w 249"/>
              <a:gd name="T39" fmla="*/ 179 h 205"/>
              <a:gd name="T40" fmla="*/ 243 w 249"/>
              <a:gd name="T41" fmla="*/ 179 h 205"/>
              <a:gd name="T42" fmla="*/ 249 w 249"/>
              <a:gd name="T43" fmla="*/ 173 h 205"/>
              <a:gd name="T44" fmla="*/ 249 w 249"/>
              <a:gd name="T45" fmla="*/ 102 h 205"/>
              <a:gd name="T46" fmla="*/ 219 w 249"/>
              <a:gd name="T47" fmla="*/ 72 h 205"/>
              <a:gd name="T48" fmla="*/ 53 w 249"/>
              <a:gd name="T49" fmla="*/ 193 h 205"/>
              <a:gd name="T50" fmla="*/ 33 w 249"/>
              <a:gd name="T51" fmla="*/ 173 h 205"/>
              <a:gd name="T52" fmla="*/ 53 w 249"/>
              <a:gd name="T53" fmla="*/ 154 h 205"/>
              <a:gd name="T54" fmla="*/ 73 w 249"/>
              <a:gd name="T55" fmla="*/ 173 h 205"/>
              <a:gd name="T56" fmla="*/ 53 w 249"/>
              <a:gd name="T57" fmla="*/ 193 h 205"/>
              <a:gd name="T58" fmla="*/ 153 w 249"/>
              <a:gd name="T59" fmla="*/ 167 h 205"/>
              <a:gd name="T60" fmla="*/ 84 w 249"/>
              <a:gd name="T61" fmla="*/ 167 h 205"/>
              <a:gd name="T62" fmla="*/ 53 w 249"/>
              <a:gd name="T63" fmla="*/ 142 h 205"/>
              <a:gd name="T64" fmla="*/ 22 w 249"/>
              <a:gd name="T65" fmla="*/ 169 h 205"/>
              <a:gd name="T66" fmla="*/ 12 w 249"/>
              <a:gd name="T67" fmla="*/ 169 h 205"/>
              <a:gd name="T68" fmla="*/ 12 w 249"/>
              <a:gd name="T69" fmla="*/ 44 h 205"/>
              <a:gd name="T70" fmla="*/ 172 w 249"/>
              <a:gd name="T71" fmla="*/ 44 h 205"/>
              <a:gd name="T72" fmla="*/ 172 w 249"/>
              <a:gd name="T73" fmla="*/ 144 h 205"/>
              <a:gd name="T74" fmla="*/ 153 w 249"/>
              <a:gd name="T75" fmla="*/ 167 h 205"/>
              <a:gd name="T76" fmla="*/ 184 w 249"/>
              <a:gd name="T77" fmla="*/ 193 h 205"/>
              <a:gd name="T78" fmla="*/ 164 w 249"/>
              <a:gd name="T79" fmla="*/ 173 h 205"/>
              <a:gd name="T80" fmla="*/ 184 w 249"/>
              <a:gd name="T81" fmla="*/ 154 h 205"/>
              <a:gd name="T82" fmla="*/ 204 w 249"/>
              <a:gd name="T83" fmla="*/ 173 h 205"/>
              <a:gd name="T84" fmla="*/ 184 w 249"/>
              <a:gd name="T85" fmla="*/ 193 h 205"/>
              <a:gd name="T86" fmla="*/ 237 w 249"/>
              <a:gd name="T87" fmla="*/ 167 h 205"/>
              <a:gd name="T88" fmla="*/ 215 w 249"/>
              <a:gd name="T89" fmla="*/ 167 h 205"/>
              <a:gd name="T90" fmla="*/ 184 w 249"/>
              <a:gd name="T91" fmla="*/ 142 h 205"/>
              <a:gd name="T92" fmla="*/ 184 w 249"/>
              <a:gd name="T93" fmla="*/ 84 h 205"/>
              <a:gd name="T94" fmla="*/ 219 w 249"/>
              <a:gd name="T95" fmla="*/ 84 h 205"/>
              <a:gd name="T96" fmla="*/ 237 w 249"/>
              <a:gd name="T97" fmla="*/ 102 h 205"/>
              <a:gd name="T98" fmla="*/ 237 w 249"/>
              <a:gd name="T99" fmla="*/ 167 h 205"/>
              <a:gd name="T100" fmla="*/ 217 w 249"/>
              <a:gd name="T101" fmla="*/ 95 h 205"/>
              <a:gd name="T102" fmla="*/ 211 w 249"/>
              <a:gd name="T103" fmla="*/ 101 h 205"/>
              <a:gd name="T104" fmla="*/ 211 w 249"/>
              <a:gd name="T105" fmla="*/ 124 h 205"/>
              <a:gd name="T106" fmla="*/ 217 w 249"/>
              <a:gd name="T107" fmla="*/ 130 h 205"/>
              <a:gd name="T108" fmla="*/ 223 w 249"/>
              <a:gd name="T109" fmla="*/ 124 h 205"/>
              <a:gd name="T110" fmla="*/ 223 w 249"/>
              <a:gd name="T111" fmla="*/ 101 h 205"/>
              <a:gd name="T112" fmla="*/ 217 w 249"/>
              <a:gd name="T113" fmla="*/ 9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9" h="205">
                <a:moveTo>
                  <a:pt x="219" y="72"/>
                </a:moveTo>
                <a:cubicBezTo>
                  <a:pt x="184" y="72"/>
                  <a:pt x="184" y="72"/>
                  <a:pt x="184" y="72"/>
                </a:cubicBezTo>
                <a:cubicBezTo>
                  <a:pt x="184" y="22"/>
                  <a:pt x="184" y="22"/>
                  <a:pt x="184" y="22"/>
                </a:cubicBezTo>
                <a:cubicBezTo>
                  <a:pt x="184" y="10"/>
                  <a:pt x="174" y="0"/>
                  <a:pt x="162" y="0"/>
                </a:cubicBezTo>
                <a:cubicBezTo>
                  <a:pt x="154" y="0"/>
                  <a:pt x="154" y="0"/>
                  <a:pt x="154" y="0"/>
                </a:cubicBezTo>
                <a:cubicBezTo>
                  <a:pt x="151" y="0"/>
                  <a:pt x="148" y="3"/>
                  <a:pt x="148" y="6"/>
                </a:cubicBezTo>
                <a:cubicBezTo>
                  <a:pt x="148" y="9"/>
                  <a:pt x="151" y="12"/>
                  <a:pt x="154" y="12"/>
                </a:cubicBezTo>
                <a:cubicBezTo>
                  <a:pt x="162" y="12"/>
                  <a:pt x="162" y="12"/>
                  <a:pt x="162" y="12"/>
                </a:cubicBezTo>
                <a:cubicBezTo>
                  <a:pt x="168" y="12"/>
                  <a:pt x="172" y="17"/>
                  <a:pt x="172" y="22"/>
                </a:cubicBezTo>
                <a:cubicBezTo>
                  <a:pt x="172" y="32"/>
                  <a:pt x="172" y="32"/>
                  <a:pt x="172" y="32"/>
                </a:cubicBezTo>
                <a:cubicBezTo>
                  <a:pt x="6" y="32"/>
                  <a:pt x="6" y="32"/>
                  <a:pt x="6" y="32"/>
                </a:cubicBezTo>
                <a:cubicBezTo>
                  <a:pt x="2" y="32"/>
                  <a:pt x="0" y="35"/>
                  <a:pt x="0" y="38"/>
                </a:cubicBezTo>
                <a:cubicBezTo>
                  <a:pt x="0" y="175"/>
                  <a:pt x="0" y="175"/>
                  <a:pt x="0" y="175"/>
                </a:cubicBezTo>
                <a:cubicBezTo>
                  <a:pt x="0" y="178"/>
                  <a:pt x="2" y="181"/>
                  <a:pt x="6" y="181"/>
                </a:cubicBezTo>
                <a:cubicBezTo>
                  <a:pt x="22" y="181"/>
                  <a:pt x="22" y="181"/>
                  <a:pt x="22" y="181"/>
                </a:cubicBezTo>
                <a:cubicBezTo>
                  <a:pt x="25" y="195"/>
                  <a:pt x="38" y="205"/>
                  <a:pt x="53" y="205"/>
                </a:cubicBezTo>
                <a:cubicBezTo>
                  <a:pt x="69" y="205"/>
                  <a:pt x="81" y="194"/>
                  <a:pt x="84" y="179"/>
                </a:cubicBezTo>
                <a:cubicBezTo>
                  <a:pt x="153" y="179"/>
                  <a:pt x="153" y="179"/>
                  <a:pt x="153" y="179"/>
                </a:cubicBezTo>
                <a:cubicBezTo>
                  <a:pt x="155" y="194"/>
                  <a:pt x="168" y="205"/>
                  <a:pt x="184" y="205"/>
                </a:cubicBezTo>
                <a:cubicBezTo>
                  <a:pt x="199" y="205"/>
                  <a:pt x="212" y="194"/>
                  <a:pt x="215" y="179"/>
                </a:cubicBezTo>
                <a:cubicBezTo>
                  <a:pt x="243" y="179"/>
                  <a:pt x="243" y="179"/>
                  <a:pt x="243" y="179"/>
                </a:cubicBezTo>
                <a:cubicBezTo>
                  <a:pt x="247" y="179"/>
                  <a:pt x="249" y="177"/>
                  <a:pt x="249" y="173"/>
                </a:cubicBezTo>
                <a:cubicBezTo>
                  <a:pt x="249" y="102"/>
                  <a:pt x="249" y="102"/>
                  <a:pt x="249" y="102"/>
                </a:cubicBezTo>
                <a:cubicBezTo>
                  <a:pt x="249" y="85"/>
                  <a:pt x="236" y="72"/>
                  <a:pt x="219" y="72"/>
                </a:cubicBezTo>
                <a:close/>
                <a:moveTo>
                  <a:pt x="53" y="193"/>
                </a:moveTo>
                <a:cubicBezTo>
                  <a:pt x="42" y="193"/>
                  <a:pt x="33" y="184"/>
                  <a:pt x="33" y="173"/>
                </a:cubicBezTo>
                <a:cubicBezTo>
                  <a:pt x="33" y="162"/>
                  <a:pt x="42" y="154"/>
                  <a:pt x="53" y="154"/>
                </a:cubicBezTo>
                <a:cubicBezTo>
                  <a:pt x="64" y="154"/>
                  <a:pt x="73" y="162"/>
                  <a:pt x="73" y="173"/>
                </a:cubicBezTo>
                <a:cubicBezTo>
                  <a:pt x="73" y="184"/>
                  <a:pt x="64" y="193"/>
                  <a:pt x="53" y="193"/>
                </a:cubicBezTo>
                <a:close/>
                <a:moveTo>
                  <a:pt x="153" y="167"/>
                </a:moveTo>
                <a:cubicBezTo>
                  <a:pt x="84" y="167"/>
                  <a:pt x="84" y="167"/>
                  <a:pt x="84" y="167"/>
                </a:cubicBezTo>
                <a:cubicBezTo>
                  <a:pt x="81" y="153"/>
                  <a:pt x="69" y="142"/>
                  <a:pt x="53" y="142"/>
                </a:cubicBezTo>
                <a:cubicBezTo>
                  <a:pt x="37" y="142"/>
                  <a:pt x="24" y="153"/>
                  <a:pt x="22" y="169"/>
                </a:cubicBezTo>
                <a:cubicBezTo>
                  <a:pt x="12" y="169"/>
                  <a:pt x="12" y="169"/>
                  <a:pt x="12" y="169"/>
                </a:cubicBezTo>
                <a:cubicBezTo>
                  <a:pt x="12" y="44"/>
                  <a:pt x="12" y="44"/>
                  <a:pt x="12" y="44"/>
                </a:cubicBezTo>
                <a:cubicBezTo>
                  <a:pt x="172" y="44"/>
                  <a:pt x="172" y="44"/>
                  <a:pt x="172" y="44"/>
                </a:cubicBezTo>
                <a:cubicBezTo>
                  <a:pt x="172" y="144"/>
                  <a:pt x="172" y="144"/>
                  <a:pt x="172" y="144"/>
                </a:cubicBezTo>
                <a:cubicBezTo>
                  <a:pt x="162" y="148"/>
                  <a:pt x="155" y="157"/>
                  <a:pt x="153" y="167"/>
                </a:cubicBezTo>
                <a:close/>
                <a:moveTo>
                  <a:pt x="184" y="193"/>
                </a:moveTo>
                <a:cubicBezTo>
                  <a:pt x="173" y="193"/>
                  <a:pt x="164" y="184"/>
                  <a:pt x="164" y="173"/>
                </a:cubicBezTo>
                <a:cubicBezTo>
                  <a:pt x="164" y="162"/>
                  <a:pt x="173" y="154"/>
                  <a:pt x="184" y="154"/>
                </a:cubicBezTo>
                <a:cubicBezTo>
                  <a:pt x="195" y="154"/>
                  <a:pt x="204" y="162"/>
                  <a:pt x="204" y="173"/>
                </a:cubicBezTo>
                <a:cubicBezTo>
                  <a:pt x="204" y="184"/>
                  <a:pt x="195" y="193"/>
                  <a:pt x="184" y="193"/>
                </a:cubicBezTo>
                <a:close/>
                <a:moveTo>
                  <a:pt x="237" y="167"/>
                </a:moveTo>
                <a:cubicBezTo>
                  <a:pt x="215" y="167"/>
                  <a:pt x="215" y="167"/>
                  <a:pt x="215" y="167"/>
                </a:cubicBezTo>
                <a:cubicBezTo>
                  <a:pt x="212" y="153"/>
                  <a:pt x="199" y="142"/>
                  <a:pt x="184" y="142"/>
                </a:cubicBezTo>
                <a:cubicBezTo>
                  <a:pt x="184" y="84"/>
                  <a:pt x="184" y="84"/>
                  <a:pt x="184" y="84"/>
                </a:cubicBezTo>
                <a:cubicBezTo>
                  <a:pt x="219" y="84"/>
                  <a:pt x="219" y="84"/>
                  <a:pt x="219" y="84"/>
                </a:cubicBezTo>
                <a:cubicBezTo>
                  <a:pt x="229" y="84"/>
                  <a:pt x="237" y="92"/>
                  <a:pt x="237" y="102"/>
                </a:cubicBezTo>
                <a:lnTo>
                  <a:pt x="237" y="167"/>
                </a:lnTo>
                <a:close/>
                <a:moveTo>
                  <a:pt x="217" y="95"/>
                </a:moveTo>
                <a:cubicBezTo>
                  <a:pt x="213" y="95"/>
                  <a:pt x="211" y="97"/>
                  <a:pt x="211" y="101"/>
                </a:cubicBezTo>
                <a:cubicBezTo>
                  <a:pt x="211" y="124"/>
                  <a:pt x="211" y="124"/>
                  <a:pt x="211" y="124"/>
                </a:cubicBezTo>
                <a:cubicBezTo>
                  <a:pt x="211" y="127"/>
                  <a:pt x="213" y="130"/>
                  <a:pt x="217" y="130"/>
                </a:cubicBezTo>
                <a:cubicBezTo>
                  <a:pt x="220" y="130"/>
                  <a:pt x="223" y="127"/>
                  <a:pt x="223" y="124"/>
                </a:cubicBezTo>
                <a:cubicBezTo>
                  <a:pt x="223" y="101"/>
                  <a:pt x="223" y="101"/>
                  <a:pt x="223" y="101"/>
                </a:cubicBezTo>
                <a:cubicBezTo>
                  <a:pt x="223" y="97"/>
                  <a:pt x="220" y="95"/>
                  <a:pt x="217" y="95"/>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5" name="Freeform 166"/>
          <p:cNvSpPr>
            <a:spLocks noEditPoints="1"/>
          </p:cNvSpPr>
          <p:nvPr/>
        </p:nvSpPr>
        <p:spPr bwMode="auto">
          <a:xfrm>
            <a:off x="7081913" y="4431697"/>
            <a:ext cx="434032" cy="267727"/>
          </a:xfrm>
          <a:custGeom>
            <a:avLst/>
            <a:gdLst>
              <a:gd name="T0" fmla="*/ 203 w 245"/>
              <a:gd name="T1" fmla="*/ 0 h 151"/>
              <a:gd name="T2" fmla="*/ 43 w 245"/>
              <a:gd name="T3" fmla="*/ 0 h 151"/>
              <a:gd name="T4" fmla="*/ 1 w 245"/>
              <a:gd name="T5" fmla="*/ 42 h 151"/>
              <a:gd name="T6" fmla="*/ 0 w 245"/>
              <a:gd name="T7" fmla="*/ 125 h 151"/>
              <a:gd name="T8" fmla="*/ 2 w 245"/>
              <a:gd name="T9" fmla="*/ 129 h 151"/>
              <a:gd name="T10" fmla="*/ 6 w 245"/>
              <a:gd name="T11" fmla="*/ 131 h 151"/>
              <a:gd name="T12" fmla="*/ 25 w 245"/>
              <a:gd name="T13" fmla="*/ 131 h 151"/>
              <a:gd name="T14" fmla="*/ 50 w 245"/>
              <a:gd name="T15" fmla="*/ 151 h 151"/>
              <a:gd name="T16" fmla="*/ 75 w 245"/>
              <a:gd name="T17" fmla="*/ 131 h 151"/>
              <a:gd name="T18" fmla="*/ 171 w 245"/>
              <a:gd name="T19" fmla="*/ 131 h 151"/>
              <a:gd name="T20" fmla="*/ 171 w 245"/>
              <a:gd name="T21" fmla="*/ 131 h 151"/>
              <a:gd name="T22" fmla="*/ 196 w 245"/>
              <a:gd name="T23" fmla="*/ 151 h 151"/>
              <a:gd name="T24" fmla="*/ 222 w 245"/>
              <a:gd name="T25" fmla="*/ 131 h 151"/>
              <a:gd name="T26" fmla="*/ 239 w 245"/>
              <a:gd name="T27" fmla="*/ 131 h 151"/>
              <a:gd name="T28" fmla="*/ 245 w 245"/>
              <a:gd name="T29" fmla="*/ 125 h 151"/>
              <a:gd name="T30" fmla="*/ 245 w 245"/>
              <a:gd name="T31" fmla="*/ 42 h 151"/>
              <a:gd name="T32" fmla="*/ 203 w 245"/>
              <a:gd name="T33" fmla="*/ 0 h 151"/>
              <a:gd name="T34" fmla="*/ 50 w 245"/>
              <a:gd name="T35" fmla="*/ 139 h 151"/>
              <a:gd name="T36" fmla="*/ 36 w 245"/>
              <a:gd name="T37" fmla="*/ 125 h 151"/>
              <a:gd name="T38" fmla="*/ 50 w 245"/>
              <a:gd name="T39" fmla="*/ 111 h 151"/>
              <a:gd name="T40" fmla="*/ 64 w 245"/>
              <a:gd name="T41" fmla="*/ 125 h 151"/>
              <a:gd name="T42" fmla="*/ 50 w 245"/>
              <a:gd name="T43" fmla="*/ 139 h 151"/>
              <a:gd name="T44" fmla="*/ 196 w 245"/>
              <a:gd name="T45" fmla="*/ 139 h 151"/>
              <a:gd name="T46" fmla="*/ 183 w 245"/>
              <a:gd name="T47" fmla="*/ 125 h 151"/>
              <a:gd name="T48" fmla="*/ 196 w 245"/>
              <a:gd name="T49" fmla="*/ 111 h 151"/>
              <a:gd name="T50" fmla="*/ 210 w 245"/>
              <a:gd name="T51" fmla="*/ 125 h 151"/>
              <a:gd name="T52" fmla="*/ 196 w 245"/>
              <a:gd name="T53" fmla="*/ 139 h 151"/>
              <a:gd name="T54" fmla="*/ 233 w 245"/>
              <a:gd name="T55" fmla="*/ 119 h 151"/>
              <a:gd name="T56" fmla="*/ 222 w 245"/>
              <a:gd name="T57" fmla="*/ 119 h 151"/>
              <a:gd name="T58" fmla="*/ 196 w 245"/>
              <a:gd name="T59" fmla="*/ 99 h 151"/>
              <a:gd name="T60" fmla="*/ 171 w 245"/>
              <a:gd name="T61" fmla="*/ 119 h 151"/>
              <a:gd name="T62" fmla="*/ 171 w 245"/>
              <a:gd name="T63" fmla="*/ 119 h 151"/>
              <a:gd name="T64" fmla="*/ 75 w 245"/>
              <a:gd name="T65" fmla="*/ 119 h 151"/>
              <a:gd name="T66" fmla="*/ 50 w 245"/>
              <a:gd name="T67" fmla="*/ 99 h 151"/>
              <a:gd name="T68" fmla="*/ 25 w 245"/>
              <a:gd name="T69" fmla="*/ 119 h 151"/>
              <a:gd name="T70" fmla="*/ 12 w 245"/>
              <a:gd name="T71" fmla="*/ 119 h 151"/>
              <a:gd name="T72" fmla="*/ 13 w 245"/>
              <a:gd name="T73" fmla="*/ 42 h 151"/>
              <a:gd name="T74" fmla="*/ 43 w 245"/>
              <a:gd name="T75" fmla="*/ 12 h 151"/>
              <a:gd name="T76" fmla="*/ 190 w 245"/>
              <a:gd name="T77" fmla="*/ 12 h 151"/>
              <a:gd name="T78" fmla="*/ 190 w 245"/>
              <a:gd name="T79" fmla="*/ 64 h 151"/>
              <a:gd name="T80" fmla="*/ 196 w 245"/>
              <a:gd name="T81" fmla="*/ 70 h 151"/>
              <a:gd name="T82" fmla="*/ 233 w 245"/>
              <a:gd name="T83" fmla="*/ 70 h 151"/>
              <a:gd name="T84" fmla="*/ 233 w 245"/>
              <a:gd name="T85" fmla="*/ 119 h 151"/>
              <a:gd name="T86" fmla="*/ 233 w 245"/>
              <a:gd name="T87" fmla="*/ 58 h 151"/>
              <a:gd name="T88" fmla="*/ 202 w 245"/>
              <a:gd name="T89" fmla="*/ 58 h 151"/>
              <a:gd name="T90" fmla="*/ 202 w 245"/>
              <a:gd name="T91" fmla="*/ 12 h 151"/>
              <a:gd name="T92" fmla="*/ 203 w 245"/>
              <a:gd name="T93" fmla="*/ 12 h 151"/>
              <a:gd name="T94" fmla="*/ 233 w 245"/>
              <a:gd name="T95" fmla="*/ 42 h 151"/>
              <a:gd name="T96" fmla="*/ 233 w 245"/>
              <a:gd name="T97" fmla="*/ 58 h 151"/>
              <a:gd name="T98" fmla="*/ 166 w 245"/>
              <a:gd name="T99" fmla="*/ 42 h 151"/>
              <a:gd name="T100" fmla="*/ 118 w 245"/>
              <a:gd name="T101" fmla="*/ 42 h 151"/>
              <a:gd name="T102" fmla="*/ 112 w 245"/>
              <a:gd name="T103" fmla="*/ 48 h 151"/>
              <a:gd name="T104" fmla="*/ 118 w 245"/>
              <a:gd name="T105" fmla="*/ 54 h 151"/>
              <a:gd name="T106" fmla="*/ 166 w 245"/>
              <a:gd name="T107" fmla="*/ 54 h 151"/>
              <a:gd name="T108" fmla="*/ 172 w 245"/>
              <a:gd name="T109" fmla="*/ 48 h 151"/>
              <a:gd name="T110" fmla="*/ 166 w 245"/>
              <a:gd name="T111" fmla="*/ 42 h 151"/>
              <a:gd name="T112" fmla="*/ 91 w 245"/>
              <a:gd name="T113" fmla="*/ 42 h 151"/>
              <a:gd name="T114" fmla="*/ 42 w 245"/>
              <a:gd name="T115" fmla="*/ 42 h 151"/>
              <a:gd name="T116" fmla="*/ 36 w 245"/>
              <a:gd name="T117" fmla="*/ 48 h 151"/>
              <a:gd name="T118" fmla="*/ 42 w 245"/>
              <a:gd name="T119" fmla="*/ 54 h 151"/>
              <a:gd name="T120" fmla="*/ 91 w 245"/>
              <a:gd name="T121" fmla="*/ 54 h 151"/>
              <a:gd name="T122" fmla="*/ 97 w 245"/>
              <a:gd name="T123" fmla="*/ 48 h 151"/>
              <a:gd name="T124" fmla="*/ 91 w 245"/>
              <a:gd name="T125" fmla="*/ 4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5" h="151">
                <a:moveTo>
                  <a:pt x="203" y="0"/>
                </a:moveTo>
                <a:cubicBezTo>
                  <a:pt x="43" y="0"/>
                  <a:pt x="43" y="0"/>
                  <a:pt x="43" y="0"/>
                </a:cubicBezTo>
                <a:cubicBezTo>
                  <a:pt x="20" y="0"/>
                  <a:pt x="1" y="19"/>
                  <a:pt x="1" y="42"/>
                </a:cubicBezTo>
                <a:cubicBezTo>
                  <a:pt x="0" y="125"/>
                  <a:pt x="0" y="125"/>
                  <a:pt x="0" y="125"/>
                </a:cubicBezTo>
                <a:cubicBezTo>
                  <a:pt x="0" y="126"/>
                  <a:pt x="1" y="128"/>
                  <a:pt x="2" y="129"/>
                </a:cubicBezTo>
                <a:cubicBezTo>
                  <a:pt x="3" y="130"/>
                  <a:pt x="5" y="131"/>
                  <a:pt x="6" y="131"/>
                </a:cubicBezTo>
                <a:cubicBezTo>
                  <a:pt x="25" y="131"/>
                  <a:pt x="25" y="131"/>
                  <a:pt x="25" y="131"/>
                </a:cubicBezTo>
                <a:cubicBezTo>
                  <a:pt x="28" y="142"/>
                  <a:pt x="38" y="151"/>
                  <a:pt x="50" y="151"/>
                </a:cubicBezTo>
                <a:cubicBezTo>
                  <a:pt x="62" y="151"/>
                  <a:pt x="72" y="142"/>
                  <a:pt x="75" y="131"/>
                </a:cubicBezTo>
                <a:cubicBezTo>
                  <a:pt x="171" y="131"/>
                  <a:pt x="171" y="131"/>
                  <a:pt x="171" y="131"/>
                </a:cubicBezTo>
                <a:cubicBezTo>
                  <a:pt x="171" y="131"/>
                  <a:pt x="171" y="131"/>
                  <a:pt x="171" y="131"/>
                </a:cubicBezTo>
                <a:cubicBezTo>
                  <a:pt x="174" y="142"/>
                  <a:pt x="184" y="151"/>
                  <a:pt x="196" y="151"/>
                </a:cubicBezTo>
                <a:cubicBezTo>
                  <a:pt x="209" y="151"/>
                  <a:pt x="219" y="142"/>
                  <a:pt x="222" y="131"/>
                </a:cubicBezTo>
                <a:cubicBezTo>
                  <a:pt x="239" y="131"/>
                  <a:pt x="239" y="131"/>
                  <a:pt x="239" y="131"/>
                </a:cubicBezTo>
                <a:cubicBezTo>
                  <a:pt x="243" y="131"/>
                  <a:pt x="245" y="128"/>
                  <a:pt x="245" y="125"/>
                </a:cubicBezTo>
                <a:cubicBezTo>
                  <a:pt x="245" y="42"/>
                  <a:pt x="245" y="42"/>
                  <a:pt x="245" y="42"/>
                </a:cubicBezTo>
                <a:cubicBezTo>
                  <a:pt x="245" y="19"/>
                  <a:pt x="227" y="0"/>
                  <a:pt x="203" y="0"/>
                </a:cubicBezTo>
                <a:close/>
                <a:moveTo>
                  <a:pt x="50" y="139"/>
                </a:moveTo>
                <a:cubicBezTo>
                  <a:pt x="42" y="139"/>
                  <a:pt x="36" y="133"/>
                  <a:pt x="36" y="125"/>
                </a:cubicBezTo>
                <a:cubicBezTo>
                  <a:pt x="36" y="117"/>
                  <a:pt x="42" y="111"/>
                  <a:pt x="50" y="111"/>
                </a:cubicBezTo>
                <a:cubicBezTo>
                  <a:pt x="58" y="111"/>
                  <a:pt x="64" y="117"/>
                  <a:pt x="64" y="125"/>
                </a:cubicBezTo>
                <a:cubicBezTo>
                  <a:pt x="64" y="133"/>
                  <a:pt x="58" y="139"/>
                  <a:pt x="50" y="139"/>
                </a:cubicBezTo>
                <a:close/>
                <a:moveTo>
                  <a:pt x="196" y="139"/>
                </a:moveTo>
                <a:cubicBezTo>
                  <a:pt x="189" y="139"/>
                  <a:pt x="183" y="133"/>
                  <a:pt x="183" y="125"/>
                </a:cubicBezTo>
                <a:cubicBezTo>
                  <a:pt x="183" y="117"/>
                  <a:pt x="189" y="111"/>
                  <a:pt x="196" y="111"/>
                </a:cubicBezTo>
                <a:cubicBezTo>
                  <a:pt x="204" y="111"/>
                  <a:pt x="210" y="117"/>
                  <a:pt x="210" y="125"/>
                </a:cubicBezTo>
                <a:cubicBezTo>
                  <a:pt x="210" y="133"/>
                  <a:pt x="204" y="139"/>
                  <a:pt x="196" y="139"/>
                </a:cubicBezTo>
                <a:close/>
                <a:moveTo>
                  <a:pt x="233" y="119"/>
                </a:moveTo>
                <a:cubicBezTo>
                  <a:pt x="222" y="119"/>
                  <a:pt x="222" y="119"/>
                  <a:pt x="222" y="119"/>
                </a:cubicBezTo>
                <a:cubicBezTo>
                  <a:pt x="219" y="108"/>
                  <a:pt x="209" y="99"/>
                  <a:pt x="196" y="99"/>
                </a:cubicBezTo>
                <a:cubicBezTo>
                  <a:pt x="184" y="99"/>
                  <a:pt x="174" y="108"/>
                  <a:pt x="171" y="119"/>
                </a:cubicBezTo>
                <a:cubicBezTo>
                  <a:pt x="171" y="119"/>
                  <a:pt x="171" y="119"/>
                  <a:pt x="171" y="119"/>
                </a:cubicBezTo>
                <a:cubicBezTo>
                  <a:pt x="75" y="119"/>
                  <a:pt x="75" y="119"/>
                  <a:pt x="75" y="119"/>
                </a:cubicBezTo>
                <a:cubicBezTo>
                  <a:pt x="72" y="108"/>
                  <a:pt x="62" y="99"/>
                  <a:pt x="50" y="99"/>
                </a:cubicBezTo>
                <a:cubicBezTo>
                  <a:pt x="38" y="99"/>
                  <a:pt x="28" y="108"/>
                  <a:pt x="25" y="119"/>
                </a:cubicBezTo>
                <a:cubicBezTo>
                  <a:pt x="12" y="119"/>
                  <a:pt x="12" y="119"/>
                  <a:pt x="12" y="119"/>
                </a:cubicBezTo>
                <a:cubicBezTo>
                  <a:pt x="13" y="42"/>
                  <a:pt x="13" y="42"/>
                  <a:pt x="13" y="42"/>
                </a:cubicBezTo>
                <a:cubicBezTo>
                  <a:pt x="13" y="26"/>
                  <a:pt x="27" y="12"/>
                  <a:pt x="43" y="12"/>
                </a:cubicBezTo>
                <a:cubicBezTo>
                  <a:pt x="190" y="12"/>
                  <a:pt x="190" y="12"/>
                  <a:pt x="190" y="12"/>
                </a:cubicBezTo>
                <a:cubicBezTo>
                  <a:pt x="190" y="64"/>
                  <a:pt x="190" y="64"/>
                  <a:pt x="190" y="64"/>
                </a:cubicBezTo>
                <a:cubicBezTo>
                  <a:pt x="190" y="67"/>
                  <a:pt x="193" y="70"/>
                  <a:pt x="196" y="70"/>
                </a:cubicBezTo>
                <a:cubicBezTo>
                  <a:pt x="233" y="70"/>
                  <a:pt x="233" y="70"/>
                  <a:pt x="233" y="70"/>
                </a:cubicBezTo>
                <a:lnTo>
                  <a:pt x="233" y="119"/>
                </a:lnTo>
                <a:close/>
                <a:moveTo>
                  <a:pt x="233" y="58"/>
                </a:moveTo>
                <a:cubicBezTo>
                  <a:pt x="202" y="58"/>
                  <a:pt x="202" y="58"/>
                  <a:pt x="202" y="58"/>
                </a:cubicBezTo>
                <a:cubicBezTo>
                  <a:pt x="202" y="12"/>
                  <a:pt x="202" y="12"/>
                  <a:pt x="202" y="12"/>
                </a:cubicBezTo>
                <a:cubicBezTo>
                  <a:pt x="203" y="12"/>
                  <a:pt x="203" y="12"/>
                  <a:pt x="203" y="12"/>
                </a:cubicBezTo>
                <a:cubicBezTo>
                  <a:pt x="220" y="12"/>
                  <a:pt x="233" y="26"/>
                  <a:pt x="233" y="42"/>
                </a:cubicBezTo>
                <a:lnTo>
                  <a:pt x="233" y="58"/>
                </a:lnTo>
                <a:close/>
                <a:moveTo>
                  <a:pt x="166" y="42"/>
                </a:moveTo>
                <a:cubicBezTo>
                  <a:pt x="118" y="42"/>
                  <a:pt x="118" y="42"/>
                  <a:pt x="118" y="42"/>
                </a:cubicBezTo>
                <a:cubicBezTo>
                  <a:pt x="114" y="42"/>
                  <a:pt x="112" y="45"/>
                  <a:pt x="112" y="48"/>
                </a:cubicBezTo>
                <a:cubicBezTo>
                  <a:pt x="112" y="51"/>
                  <a:pt x="114" y="54"/>
                  <a:pt x="118" y="54"/>
                </a:cubicBezTo>
                <a:cubicBezTo>
                  <a:pt x="166" y="54"/>
                  <a:pt x="166" y="54"/>
                  <a:pt x="166" y="54"/>
                </a:cubicBezTo>
                <a:cubicBezTo>
                  <a:pt x="169" y="54"/>
                  <a:pt x="172" y="51"/>
                  <a:pt x="172" y="48"/>
                </a:cubicBezTo>
                <a:cubicBezTo>
                  <a:pt x="172" y="45"/>
                  <a:pt x="169" y="42"/>
                  <a:pt x="166" y="42"/>
                </a:cubicBezTo>
                <a:close/>
                <a:moveTo>
                  <a:pt x="91" y="42"/>
                </a:moveTo>
                <a:cubicBezTo>
                  <a:pt x="42" y="42"/>
                  <a:pt x="42" y="42"/>
                  <a:pt x="42" y="42"/>
                </a:cubicBezTo>
                <a:cubicBezTo>
                  <a:pt x="39" y="42"/>
                  <a:pt x="36" y="45"/>
                  <a:pt x="36" y="48"/>
                </a:cubicBezTo>
                <a:cubicBezTo>
                  <a:pt x="36" y="51"/>
                  <a:pt x="39" y="54"/>
                  <a:pt x="42" y="54"/>
                </a:cubicBezTo>
                <a:cubicBezTo>
                  <a:pt x="91" y="54"/>
                  <a:pt x="91" y="54"/>
                  <a:pt x="91" y="54"/>
                </a:cubicBezTo>
                <a:cubicBezTo>
                  <a:pt x="94" y="54"/>
                  <a:pt x="97" y="51"/>
                  <a:pt x="97" y="48"/>
                </a:cubicBezTo>
                <a:cubicBezTo>
                  <a:pt x="97" y="45"/>
                  <a:pt x="94" y="42"/>
                  <a:pt x="91" y="42"/>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6" name="TextBox 15"/>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grpSp>
        <p:nvGrpSpPr>
          <p:cNvPr id="17" name="Group 16"/>
          <p:cNvGrpSpPr/>
          <p:nvPr/>
        </p:nvGrpSpPr>
        <p:grpSpPr>
          <a:xfrm>
            <a:off x="882408" y="2491631"/>
            <a:ext cx="2014501" cy="1199183"/>
            <a:chOff x="1004470" y="-1384567"/>
            <a:chExt cx="2014501" cy="1199183"/>
          </a:xfrm>
        </p:grpSpPr>
        <p:sp>
          <p:nvSpPr>
            <p:cNvPr id="18" name="TextBox 17"/>
            <p:cNvSpPr txBox="1"/>
            <p:nvPr/>
          </p:nvSpPr>
          <p:spPr>
            <a:xfrm>
              <a:off x="1004470" y="-1018562"/>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first item in the grid layout.</a:t>
              </a:r>
            </a:p>
          </p:txBody>
        </p:sp>
        <p:sp>
          <p:nvSpPr>
            <p:cNvPr id="19" name="TextBox 18"/>
            <p:cNvSpPr txBox="1"/>
            <p:nvPr/>
          </p:nvSpPr>
          <p:spPr>
            <a:xfrm>
              <a:off x="1374584" y="-1384567"/>
              <a:ext cx="1274273"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01</a:t>
              </a:r>
            </a:p>
          </p:txBody>
        </p:sp>
      </p:grpSp>
      <p:grpSp>
        <p:nvGrpSpPr>
          <p:cNvPr id="20" name="Group 19"/>
          <p:cNvGrpSpPr/>
          <p:nvPr/>
        </p:nvGrpSpPr>
        <p:grpSpPr>
          <a:xfrm>
            <a:off x="3605819" y="2491631"/>
            <a:ext cx="2014501" cy="1199183"/>
            <a:chOff x="3018971" y="-1646500"/>
            <a:chExt cx="2014501" cy="1199183"/>
          </a:xfrm>
        </p:grpSpPr>
        <p:sp>
          <p:nvSpPr>
            <p:cNvPr id="21" name="TextBox 20"/>
            <p:cNvSpPr txBox="1"/>
            <p:nvPr/>
          </p:nvSpPr>
          <p:spPr>
            <a:xfrm>
              <a:off x="3018971" y="-1280495"/>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second item in the grid layout.</a:t>
              </a:r>
            </a:p>
          </p:txBody>
        </p:sp>
        <p:sp>
          <p:nvSpPr>
            <p:cNvPr id="22" name="TextBox 21"/>
            <p:cNvSpPr txBox="1"/>
            <p:nvPr/>
          </p:nvSpPr>
          <p:spPr>
            <a:xfrm>
              <a:off x="3143555" y="-1646500"/>
              <a:ext cx="1765332"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02</a:t>
              </a:r>
            </a:p>
          </p:txBody>
        </p:sp>
      </p:grpSp>
      <p:grpSp>
        <p:nvGrpSpPr>
          <p:cNvPr id="23" name="Group 22"/>
          <p:cNvGrpSpPr/>
          <p:nvPr/>
        </p:nvGrpSpPr>
        <p:grpSpPr>
          <a:xfrm>
            <a:off x="6291679" y="2491631"/>
            <a:ext cx="2014501" cy="1199183"/>
            <a:chOff x="5276803" y="-1661351"/>
            <a:chExt cx="2014501" cy="1199183"/>
          </a:xfrm>
        </p:grpSpPr>
        <p:sp>
          <p:nvSpPr>
            <p:cNvPr id="24" name="TextBox 23"/>
            <p:cNvSpPr txBox="1"/>
            <p:nvPr/>
          </p:nvSpPr>
          <p:spPr>
            <a:xfrm>
              <a:off x="5276803" y="-1295346"/>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third item in the grid layout.</a:t>
              </a:r>
            </a:p>
          </p:txBody>
        </p:sp>
        <p:sp>
          <p:nvSpPr>
            <p:cNvPr id="25" name="TextBox 24"/>
            <p:cNvSpPr txBox="1"/>
            <p:nvPr/>
          </p:nvSpPr>
          <p:spPr>
            <a:xfrm>
              <a:off x="5547883" y="-1661351"/>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03</a:t>
              </a:r>
            </a:p>
          </p:txBody>
        </p:sp>
      </p:grpSp>
      <p:grpSp>
        <p:nvGrpSpPr>
          <p:cNvPr id="26" name="Group 25"/>
          <p:cNvGrpSpPr/>
          <p:nvPr/>
        </p:nvGrpSpPr>
        <p:grpSpPr>
          <a:xfrm>
            <a:off x="882408" y="4876915"/>
            <a:ext cx="2014501" cy="1199183"/>
            <a:chOff x="8614116" y="-1646500"/>
            <a:chExt cx="2014501" cy="1199183"/>
          </a:xfrm>
        </p:grpSpPr>
        <p:sp>
          <p:nvSpPr>
            <p:cNvPr id="27" name="TextBox 26"/>
            <p:cNvSpPr txBox="1"/>
            <p:nvPr/>
          </p:nvSpPr>
          <p:spPr>
            <a:xfrm>
              <a:off x="8614116" y="-1280495"/>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third item in the grid layout.</a:t>
              </a:r>
            </a:p>
          </p:txBody>
        </p:sp>
        <p:sp>
          <p:nvSpPr>
            <p:cNvPr id="28" name="TextBox 27"/>
            <p:cNvSpPr txBox="1"/>
            <p:nvPr/>
          </p:nvSpPr>
          <p:spPr>
            <a:xfrm>
              <a:off x="8885196" y="-1646500"/>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04</a:t>
              </a:r>
            </a:p>
          </p:txBody>
        </p:sp>
      </p:grpSp>
      <p:grpSp>
        <p:nvGrpSpPr>
          <p:cNvPr id="29" name="Group 28"/>
          <p:cNvGrpSpPr/>
          <p:nvPr/>
        </p:nvGrpSpPr>
        <p:grpSpPr>
          <a:xfrm>
            <a:off x="3605819" y="4876915"/>
            <a:ext cx="2014501" cy="1199183"/>
            <a:chOff x="9350286" y="212212"/>
            <a:chExt cx="2014501" cy="1199183"/>
          </a:xfrm>
        </p:grpSpPr>
        <p:sp>
          <p:nvSpPr>
            <p:cNvPr id="30" name="TextBox 29"/>
            <p:cNvSpPr txBox="1"/>
            <p:nvPr/>
          </p:nvSpPr>
          <p:spPr>
            <a:xfrm>
              <a:off x="9350286" y="578217"/>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fourth item in the grid layout.</a:t>
              </a:r>
            </a:p>
          </p:txBody>
        </p:sp>
        <p:sp>
          <p:nvSpPr>
            <p:cNvPr id="31" name="TextBox 30"/>
            <p:cNvSpPr txBox="1"/>
            <p:nvPr/>
          </p:nvSpPr>
          <p:spPr>
            <a:xfrm>
              <a:off x="9621366" y="212212"/>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05</a:t>
              </a:r>
            </a:p>
          </p:txBody>
        </p:sp>
      </p:grpSp>
      <p:grpSp>
        <p:nvGrpSpPr>
          <p:cNvPr id="32" name="Group 31"/>
          <p:cNvGrpSpPr/>
          <p:nvPr/>
        </p:nvGrpSpPr>
        <p:grpSpPr>
          <a:xfrm>
            <a:off x="6291679" y="4876915"/>
            <a:ext cx="2014501" cy="1199183"/>
            <a:chOff x="9621366" y="2012222"/>
            <a:chExt cx="2014501" cy="1199183"/>
          </a:xfrm>
        </p:grpSpPr>
        <p:sp>
          <p:nvSpPr>
            <p:cNvPr id="33" name="TextBox 32"/>
            <p:cNvSpPr txBox="1"/>
            <p:nvPr/>
          </p:nvSpPr>
          <p:spPr>
            <a:xfrm>
              <a:off x="9621366" y="2378227"/>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sixth item in the grid layout.</a:t>
              </a:r>
            </a:p>
          </p:txBody>
        </p:sp>
        <p:sp>
          <p:nvSpPr>
            <p:cNvPr id="34" name="TextBox 33"/>
            <p:cNvSpPr txBox="1"/>
            <p:nvPr/>
          </p:nvSpPr>
          <p:spPr>
            <a:xfrm>
              <a:off x="9892446" y="2012222"/>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06</a:t>
              </a:r>
            </a:p>
          </p:txBody>
        </p:sp>
      </p:grpSp>
    </p:spTree>
    <p:custDataLst>
      <p:tags r:id="rId1"/>
    </p:custDataLst>
    <p:extLst>
      <p:ext uri="{BB962C8B-B14F-4D97-AF65-F5344CB8AC3E}">
        <p14:creationId xmlns:p14="http://schemas.microsoft.com/office/powerpoint/2010/main" val="38753445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COA BLUE 3-Column w/Tags">
    <p:spTree>
      <p:nvGrpSpPr>
        <p:cNvPr id="1" name=""/>
        <p:cNvGrpSpPr/>
        <p:nvPr/>
      </p:nvGrpSpPr>
      <p:grpSpPr>
        <a:xfrm>
          <a:off x="0" y="0"/>
          <a:ext cx="0" cy="0"/>
          <a:chOff x="0" y="0"/>
          <a:chExt cx="0" cy="0"/>
        </a:xfrm>
      </p:grpSpPr>
      <p:sp>
        <p:nvSpPr>
          <p:cNvPr id="6" name="Shape 279"/>
          <p:cNvSpPr/>
          <p:nvPr/>
        </p:nvSpPr>
        <p:spPr>
          <a:xfrm>
            <a:off x="1319766" y="2063442"/>
            <a:ext cx="1524355" cy="152702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cap="flat">
            <a:solidFill>
              <a:schemeClr val="accent4">
                <a:lumMod val="40000"/>
                <a:lumOff val="60000"/>
              </a:schemeClr>
            </a:solidFill>
            <a:prstDash val="solid"/>
            <a:miter lim="8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dirty="0"/>
          </a:p>
        </p:txBody>
      </p:sp>
      <p:sp>
        <p:nvSpPr>
          <p:cNvPr id="7" name="Shape 277"/>
          <p:cNvSpPr/>
          <p:nvPr/>
        </p:nvSpPr>
        <p:spPr>
          <a:xfrm>
            <a:off x="3810994" y="2063442"/>
            <a:ext cx="1524353" cy="15270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solidFill>
              <a:schemeClr val="accent4">
                <a:lumMod val="40000"/>
                <a:lumOff val="60000"/>
              </a:schemeClr>
            </a:solidFill>
            <a:prstDash val="solid"/>
            <a:miter/>
          </a:ln>
        </p:spPr>
        <p:txBody>
          <a:bodyPr lIns="32146" rIns="32146"/>
          <a:lstStyle/>
          <a:p>
            <a:pPr defTabSz="642915">
              <a:defRPr sz="5600">
                <a:latin typeface="Gill Sans"/>
                <a:ea typeface="Gill Sans"/>
                <a:cs typeface="Gill Sans"/>
                <a:sym typeface="Gill Sans"/>
              </a:defRPr>
            </a:pPr>
            <a:endParaRPr sz="3937" dirty="0"/>
          </a:p>
        </p:txBody>
      </p:sp>
      <p:sp>
        <p:nvSpPr>
          <p:cNvPr id="8" name="Shape 251"/>
          <p:cNvSpPr/>
          <p:nvPr/>
        </p:nvSpPr>
        <p:spPr>
          <a:xfrm>
            <a:off x="6254495" y="2063442"/>
            <a:ext cx="1524353" cy="15270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solidFill>
              <a:schemeClr val="accent4">
                <a:lumMod val="40000"/>
                <a:lumOff val="60000"/>
              </a:schemeClr>
            </a:solidFill>
            <a:prstDash val="solid"/>
            <a:miter/>
          </a:ln>
        </p:spPr>
        <p:txBody>
          <a:bodyPr lIns="32146" rIns="32146"/>
          <a:lstStyle/>
          <a:p>
            <a:pPr defTabSz="642915">
              <a:defRPr sz="5600">
                <a:latin typeface="Gill Sans"/>
                <a:ea typeface="Gill Sans"/>
                <a:cs typeface="Gill Sans"/>
                <a:sym typeface="Gill Sans"/>
              </a:defRPr>
            </a:pPr>
            <a:endParaRPr sz="3937" dirty="0"/>
          </a:p>
        </p:txBody>
      </p:sp>
      <p:sp>
        <p:nvSpPr>
          <p:cNvPr id="3" name="Picture Placeholder 2">
            <a:extLst>
              <a:ext uri="{FF2B5EF4-FFF2-40B4-BE49-F238E27FC236}">
                <a16:creationId xmlns:a16="http://schemas.microsoft.com/office/drawing/2014/main" id="{D186BE16-8369-4F41-9A85-E97C0A90CD85}"/>
              </a:ext>
            </a:extLst>
          </p:cNvPr>
          <p:cNvSpPr>
            <a:spLocks noGrp="1"/>
          </p:cNvSpPr>
          <p:nvPr>
            <p:ph type="pic" sz="quarter" idx="10"/>
          </p:nvPr>
        </p:nvSpPr>
        <p:spPr>
          <a:xfrm>
            <a:off x="1447800" y="2178050"/>
            <a:ext cx="1444625" cy="1250950"/>
          </a:xfrm>
          <a:prstGeom prst="ellipse">
            <a:avLst/>
          </a:prstGeom>
        </p:spPr>
        <p:txBody>
          <a:bodyPr/>
          <a:lstStyle/>
          <a:p>
            <a:endParaRPr lang="en-US" dirty="0"/>
          </a:p>
        </p:txBody>
      </p:sp>
      <p:sp>
        <p:nvSpPr>
          <p:cNvPr id="26" name="Picture Placeholder 2">
            <a:extLst>
              <a:ext uri="{FF2B5EF4-FFF2-40B4-BE49-F238E27FC236}">
                <a16:creationId xmlns:a16="http://schemas.microsoft.com/office/drawing/2014/main" id="{CFFC8C37-A52C-4D7E-8888-22EC997618FB}"/>
              </a:ext>
            </a:extLst>
          </p:cNvPr>
          <p:cNvSpPr>
            <a:spLocks noGrp="1"/>
          </p:cNvSpPr>
          <p:nvPr>
            <p:ph type="pic" sz="quarter" idx="11"/>
          </p:nvPr>
        </p:nvSpPr>
        <p:spPr>
          <a:xfrm>
            <a:off x="3889375" y="2254250"/>
            <a:ext cx="1444625" cy="1250950"/>
          </a:xfrm>
          <a:prstGeom prst="ellipse">
            <a:avLst/>
          </a:prstGeom>
        </p:spPr>
        <p:txBody>
          <a:bodyPr/>
          <a:lstStyle/>
          <a:p>
            <a:endParaRPr lang="en-US" dirty="0"/>
          </a:p>
        </p:txBody>
      </p:sp>
      <p:sp>
        <p:nvSpPr>
          <p:cNvPr id="27" name="Picture Placeholder 2">
            <a:extLst>
              <a:ext uri="{FF2B5EF4-FFF2-40B4-BE49-F238E27FC236}">
                <a16:creationId xmlns:a16="http://schemas.microsoft.com/office/drawing/2014/main" id="{320BEADA-004B-4228-A457-94588D8C26A5}"/>
              </a:ext>
            </a:extLst>
          </p:cNvPr>
          <p:cNvSpPr>
            <a:spLocks noGrp="1"/>
          </p:cNvSpPr>
          <p:nvPr>
            <p:ph type="pic" sz="quarter" idx="12"/>
          </p:nvPr>
        </p:nvSpPr>
        <p:spPr>
          <a:xfrm>
            <a:off x="6400800" y="2254250"/>
            <a:ext cx="1444625" cy="1250950"/>
          </a:xfrm>
          <a:prstGeom prst="ellipse">
            <a:avLst/>
          </a:prstGeom>
        </p:spPr>
        <p:txBody>
          <a:bodyPr/>
          <a:lstStyle/>
          <a:p>
            <a:endParaRPr lang="en-US" dirty="0"/>
          </a:p>
        </p:txBody>
      </p:sp>
      <p:sp>
        <p:nvSpPr>
          <p:cNvPr id="9" name="Shape 471"/>
          <p:cNvSpPr/>
          <p:nvPr/>
        </p:nvSpPr>
        <p:spPr>
          <a:xfrm>
            <a:off x="6148012" y="3903560"/>
            <a:ext cx="1784246" cy="503029"/>
          </a:xfrm>
          <a:prstGeom prst="roundRect">
            <a:avLst>
              <a:gd name="adj" fmla="val 50000"/>
            </a:avLst>
          </a:prstGeom>
          <a:solidFill>
            <a:schemeClr val="accent2"/>
          </a:solidFill>
          <a:ln w="12700">
            <a:solidFill>
              <a:schemeClr val="accent4"/>
            </a:solidFill>
            <a:miter lim="400000"/>
          </a:ln>
        </p:spPr>
        <p:txBody>
          <a:bodyPr lIns="32146" rIns="32146"/>
          <a:lstStyle/>
          <a:p>
            <a:pPr lvl="0">
              <a:defRPr sz="2400">
                <a:solidFill>
                  <a:srgbClr val="FFFFFF"/>
                </a:solidFill>
              </a:defRPr>
            </a:pPr>
            <a:endParaRPr sz="1687" dirty="0"/>
          </a:p>
        </p:txBody>
      </p:sp>
      <p:sp>
        <p:nvSpPr>
          <p:cNvPr id="10" name="Shape 95"/>
          <p:cNvSpPr>
            <a:spLocks noChangeAspect="1"/>
          </p:cNvSpPr>
          <p:nvPr/>
        </p:nvSpPr>
        <p:spPr>
          <a:xfrm>
            <a:off x="6257835" y="4071258"/>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11" name="Shape 471"/>
          <p:cNvSpPr/>
          <p:nvPr/>
        </p:nvSpPr>
        <p:spPr>
          <a:xfrm>
            <a:off x="3681013" y="3903560"/>
            <a:ext cx="1784246" cy="503029"/>
          </a:xfrm>
          <a:prstGeom prst="roundRect">
            <a:avLst>
              <a:gd name="adj" fmla="val 50000"/>
            </a:avLst>
          </a:prstGeom>
          <a:solidFill>
            <a:schemeClr val="tx2"/>
          </a:solidFill>
          <a:ln w="12700">
            <a:solidFill>
              <a:schemeClr val="accent4"/>
            </a:solidFill>
            <a:miter lim="400000"/>
          </a:ln>
        </p:spPr>
        <p:txBody>
          <a:bodyPr lIns="32146" rIns="32146"/>
          <a:lstStyle/>
          <a:p>
            <a:pPr lvl="0">
              <a:defRPr sz="2400">
                <a:solidFill>
                  <a:srgbClr val="FFFFFF"/>
                </a:solidFill>
              </a:defRPr>
            </a:pPr>
            <a:endParaRPr sz="1687" dirty="0"/>
          </a:p>
        </p:txBody>
      </p:sp>
      <p:sp>
        <p:nvSpPr>
          <p:cNvPr id="12" name="Shape 95"/>
          <p:cNvSpPr>
            <a:spLocks noChangeAspect="1"/>
          </p:cNvSpPr>
          <p:nvPr/>
        </p:nvSpPr>
        <p:spPr>
          <a:xfrm>
            <a:off x="3807998" y="4071258"/>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13" name="Shape 471"/>
          <p:cNvSpPr/>
          <p:nvPr/>
        </p:nvSpPr>
        <p:spPr>
          <a:xfrm>
            <a:off x="1205885" y="3903560"/>
            <a:ext cx="1784246" cy="503029"/>
          </a:xfrm>
          <a:prstGeom prst="roundRect">
            <a:avLst>
              <a:gd name="adj" fmla="val 50000"/>
            </a:avLst>
          </a:prstGeom>
          <a:solidFill>
            <a:schemeClr val="accent4">
              <a:lumMod val="75000"/>
            </a:schemeClr>
          </a:solidFill>
          <a:ln w="12700">
            <a:solidFill>
              <a:schemeClr val="accent4"/>
            </a:solidFill>
            <a:miter lim="400000"/>
          </a:ln>
        </p:spPr>
        <p:txBody>
          <a:bodyPr lIns="32146" rIns="32146"/>
          <a:lstStyle/>
          <a:p>
            <a:pPr lvl="0">
              <a:defRPr sz="2400">
                <a:solidFill>
                  <a:srgbClr val="FFFFFF"/>
                </a:solidFill>
              </a:defRPr>
            </a:pPr>
            <a:endParaRPr sz="1687" dirty="0"/>
          </a:p>
        </p:txBody>
      </p:sp>
      <p:sp>
        <p:nvSpPr>
          <p:cNvPr id="14" name="Shape 95"/>
          <p:cNvSpPr>
            <a:spLocks noChangeAspect="1"/>
          </p:cNvSpPr>
          <p:nvPr/>
        </p:nvSpPr>
        <p:spPr>
          <a:xfrm>
            <a:off x="1358161" y="4071258"/>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18" name="Title 1"/>
          <p:cNvSpPr>
            <a:spLocks noGrp="1"/>
          </p:cNvSpPr>
          <p:nvPr>
            <p:ph type="title"/>
          </p:nvPr>
        </p:nvSpPr>
        <p:spPr>
          <a:xfrm>
            <a:off x="402336" y="825227"/>
            <a:ext cx="8303541" cy="535531"/>
          </a:xfrm>
        </p:spPr>
        <p:txBody>
          <a:bodyPr/>
          <a:lstStyle>
            <a:lvl1pPr>
              <a:defRPr cap="small" baseline="0"/>
            </a:lvl1pPr>
          </a:lstStyle>
          <a:p>
            <a:pPr lvl="0"/>
            <a:r>
              <a:rPr lang="en-US" dirty="0">
                <a:sym typeface="Yanone Kaffeesatz Bold"/>
              </a:rPr>
              <a:t>Click to edit Master title style</a:t>
            </a:r>
            <a:endParaRPr lang="en-US" dirty="0"/>
          </a:p>
        </p:txBody>
      </p:sp>
      <p:sp>
        <p:nvSpPr>
          <p:cNvPr id="25" name="TextBox 24"/>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
        <p:nvSpPr>
          <p:cNvPr id="5" name="Text Placeholder 4">
            <a:extLst>
              <a:ext uri="{FF2B5EF4-FFF2-40B4-BE49-F238E27FC236}">
                <a16:creationId xmlns:a16="http://schemas.microsoft.com/office/drawing/2014/main" id="{A5912F10-441E-4EAC-BE62-539F901E144E}"/>
              </a:ext>
            </a:extLst>
          </p:cNvPr>
          <p:cNvSpPr>
            <a:spLocks noGrp="1"/>
          </p:cNvSpPr>
          <p:nvPr>
            <p:ph type="body" sz="quarter" idx="13"/>
          </p:nvPr>
        </p:nvSpPr>
        <p:spPr>
          <a:xfrm>
            <a:off x="1600200" y="3997016"/>
            <a:ext cx="1204912" cy="296863"/>
          </a:xfrm>
        </p:spPr>
        <p:txBody>
          <a:bodyPr anchor="ctr" anchorCtr="0">
            <a:noAutofit/>
          </a:bodyPr>
          <a:lstStyle>
            <a:lvl1pPr marL="0" indent="0">
              <a:spcBef>
                <a:spcPts val="0"/>
              </a:spcBef>
              <a:buNone/>
              <a:defRPr sz="18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Edit Master text styles</a:t>
            </a:r>
          </a:p>
        </p:txBody>
      </p:sp>
      <p:sp>
        <p:nvSpPr>
          <p:cNvPr id="29" name="Text Placeholder 4">
            <a:extLst>
              <a:ext uri="{FF2B5EF4-FFF2-40B4-BE49-F238E27FC236}">
                <a16:creationId xmlns:a16="http://schemas.microsoft.com/office/drawing/2014/main" id="{0E84D2D8-27A2-4146-B525-875F3AEBCF26}"/>
              </a:ext>
            </a:extLst>
          </p:cNvPr>
          <p:cNvSpPr>
            <a:spLocks noGrp="1"/>
          </p:cNvSpPr>
          <p:nvPr>
            <p:ph type="body" sz="quarter" idx="14"/>
          </p:nvPr>
        </p:nvSpPr>
        <p:spPr>
          <a:xfrm>
            <a:off x="4051133" y="3997016"/>
            <a:ext cx="1204912" cy="296863"/>
          </a:xfrm>
        </p:spPr>
        <p:txBody>
          <a:bodyPr anchor="ctr" anchorCtr="0">
            <a:noAutofit/>
          </a:bodyPr>
          <a:lstStyle>
            <a:lvl1pPr marL="0" indent="0">
              <a:buNone/>
              <a:defRPr sz="18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Edit Master text styles</a:t>
            </a:r>
          </a:p>
        </p:txBody>
      </p:sp>
      <p:sp>
        <p:nvSpPr>
          <p:cNvPr id="32" name="Text Placeholder 4">
            <a:extLst>
              <a:ext uri="{FF2B5EF4-FFF2-40B4-BE49-F238E27FC236}">
                <a16:creationId xmlns:a16="http://schemas.microsoft.com/office/drawing/2014/main" id="{69DAAEF5-8771-4FF7-9628-30E336D0DFDA}"/>
              </a:ext>
            </a:extLst>
          </p:cNvPr>
          <p:cNvSpPr>
            <a:spLocks noGrp="1"/>
          </p:cNvSpPr>
          <p:nvPr>
            <p:ph type="body" sz="quarter" idx="15"/>
          </p:nvPr>
        </p:nvSpPr>
        <p:spPr>
          <a:xfrm>
            <a:off x="6509340" y="3997016"/>
            <a:ext cx="1204912" cy="296863"/>
          </a:xfrm>
        </p:spPr>
        <p:txBody>
          <a:bodyPr anchor="ctr" anchorCtr="0">
            <a:noAutofit/>
          </a:bodyPr>
          <a:lstStyle>
            <a:lvl1pPr marL="0" indent="0">
              <a:buNone/>
              <a:defRPr sz="18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Edit Master text styles</a:t>
            </a:r>
          </a:p>
        </p:txBody>
      </p:sp>
      <p:sp>
        <p:nvSpPr>
          <p:cNvPr id="34" name="Text Placeholder 33">
            <a:extLst>
              <a:ext uri="{FF2B5EF4-FFF2-40B4-BE49-F238E27FC236}">
                <a16:creationId xmlns:a16="http://schemas.microsoft.com/office/drawing/2014/main" id="{67224C70-2BBE-4B43-91BD-6B25BF0AA763}"/>
              </a:ext>
            </a:extLst>
          </p:cNvPr>
          <p:cNvSpPr>
            <a:spLocks noGrp="1"/>
          </p:cNvSpPr>
          <p:nvPr>
            <p:ph type="body" sz="quarter" idx="16"/>
          </p:nvPr>
        </p:nvSpPr>
        <p:spPr>
          <a:xfrm>
            <a:off x="1250707" y="4431751"/>
            <a:ext cx="1685925" cy="21945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35" name="Text Placeholder 33">
            <a:extLst>
              <a:ext uri="{FF2B5EF4-FFF2-40B4-BE49-F238E27FC236}">
                <a16:creationId xmlns:a16="http://schemas.microsoft.com/office/drawing/2014/main" id="{1251A3CE-E0D4-4AEA-BD7C-F54FF70AF473}"/>
              </a:ext>
            </a:extLst>
          </p:cNvPr>
          <p:cNvSpPr>
            <a:spLocks noGrp="1"/>
          </p:cNvSpPr>
          <p:nvPr>
            <p:ph type="body" sz="quarter" idx="17"/>
          </p:nvPr>
        </p:nvSpPr>
        <p:spPr>
          <a:xfrm>
            <a:off x="3706691" y="4431751"/>
            <a:ext cx="1685925" cy="21945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36" name="Text Placeholder 33">
            <a:extLst>
              <a:ext uri="{FF2B5EF4-FFF2-40B4-BE49-F238E27FC236}">
                <a16:creationId xmlns:a16="http://schemas.microsoft.com/office/drawing/2014/main" id="{27C6D089-534A-476A-AB4D-B37CD72AE58E}"/>
              </a:ext>
            </a:extLst>
          </p:cNvPr>
          <p:cNvSpPr>
            <a:spLocks noGrp="1"/>
          </p:cNvSpPr>
          <p:nvPr>
            <p:ph type="body" sz="quarter" idx="18"/>
          </p:nvPr>
        </p:nvSpPr>
        <p:spPr>
          <a:xfrm>
            <a:off x="6162675" y="4431751"/>
            <a:ext cx="1685925" cy="2194560"/>
          </a:xfrm>
        </p:spPr>
        <p:txBody>
          <a:bodyPr>
            <a:no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custDataLst>
      <p:tags r:id="rId1"/>
    </p:custDataLst>
    <p:extLst>
      <p:ext uri="{BB962C8B-B14F-4D97-AF65-F5344CB8AC3E}">
        <p14:creationId xmlns:p14="http://schemas.microsoft.com/office/powerpoint/2010/main" val="3997890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596112947"/>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ICOA BLUE _ Labelled Image TEMPLATE">
    <p:spTree>
      <p:nvGrpSpPr>
        <p:cNvPr id="1" name=""/>
        <p:cNvGrpSpPr/>
        <p:nvPr/>
      </p:nvGrpSpPr>
      <p:grpSpPr>
        <a:xfrm>
          <a:off x="0" y="0"/>
          <a:ext cx="0" cy="0"/>
          <a:chOff x="0" y="0"/>
          <a:chExt cx="0" cy="0"/>
        </a:xfrm>
      </p:grpSpPr>
      <p:sp>
        <p:nvSpPr>
          <p:cNvPr id="6" name="Rectangle 5"/>
          <p:cNvSpPr/>
          <p:nvPr/>
        </p:nvSpPr>
        <p:spPr>
          <a:xfrm>
            <a:off x="0" y="3944174"/>
            <a:ext cx="9144000" cy="2926080"/>
          </a:xfrm>
          <a:prstGeom prst="rect">
            <a:avLst/>
          </a:prstGeom>
          <a:solidFill>
            <a:schemeClr val="accent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7" name="Picture 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06865" y="1223876"/>
            <a:ext cx="2530270" cy="5091682"/>
          </a:xfrm>
          <a:prstGeom prst="rect">
            <a:avLst/>
          </a:prstGeom>
        </p:spPr>
      </p:pic>
      <p:pic>
        <p:nvPicPr>
          <p:cNvPr id="8" name="Picture Placeholder 55"/>
          <p:cNvPicPr>
            <a:picLocks noChangeAspect="1"/>
          </p:cNvPicPr>
          <p:nvPr/>
        </p:nvPicPr>
        <p:blipFill>
          <a:blip r:embed="rId9" cstate="screen">
            <a:extLst>
              <a:ext uri="{28A0092B-C50C-407E-A947-70E740481C1C}">
                <a14:useLocalDpi xmlns:a14="http://schemas.microsoft.com/office/drawing/2010/main"/>
              </a:ext>
            </a:extLst>
          </a:blip>
          <a:srcRect l="31178" r="31178"/>
          <a:stretch>
            <a:fillRect/>
          </a:stretch>
        </p:blipFill>
        <p:spPr>
          <a:xfrm>
            <a:off x="3510000" y="1879034"/>
            <a:ext cx="2124000" cy="3758400"/>
          </a:xfrm>
          <a:prstGeom prst="rect">
            <a:avLst/>
          </a:prstGeom>
        </p:spPr>
      </p:pic>
      <p:sp>
        <p:nvSpPr>
          <p:cNvPr id="9" name="Title 4"/>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10" name="TextBox 9"/>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cxnSp>
        <p:nvCxnSpPr>
          <p:cNvPr id="11" name="Straight Connector 10"/>
          <p:cNvCxnSpPr/>
          <p:nvPr/>
        </p:nvCxnSpPr>
        <p:spPr>
          <a:xfrm>
            <a:off x="5327558" y="5166942"/>
            <a:ext cx="1158450"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12" name="Shape 471"/>
          <p:cNvSpPr/>
          <p:nvPr/>
        </p:nvSpPr>
        <p:spPr>
          <a:xfrm>
            <a:off x="6474578" y="4941942"/>
            <a:ext cx="1784246" cy="450000"/>
          </a:xfrm>
          <a:prstGeom prst="roundRect">
            <a:avLst>
              <a:gd name="adj" fmla="val 50000"/>
            </a:avLst>
          </a:prstGeom>
          <a:solidFill>
            <a:schemeClr val="accent4">
              <a:lumMod val="50000"/>
            </a:schemeClr>
          </a:solidFill>
          <a:ln w="12700">
            <a:miter lim="400000"/>
          </a:ln>
        </p:spPr>
        <p:txBody>
          <a:bodyPr lIns="32146" rIns="32146"/>
          <a:lstStyle/>
          <a:p>
            <a:pPr lvl="0">
              <a:defRPr sz="2400">
                <a:solidFill>
                  <a:srgbClr val="FFFFFF"/>
                </a:solidFill>
              </a:defRPr>
            </a:pPr>
            <a:endParaRPr sz="1687" dirty="0"/>
          </a:p>
        </p:txBody>
      </p:sp>
      <p:sp>
        <p:nvSpPr>
          <p:cNvPr id="13" name="Shape 95"/>
          <p:cNvSpPr>
            <a:spLocks noChangeAspect="1"/>
          </p:cNvSpPr>
          <p:nvPr>
            <p:custDataLst>
              <p:tags r:id="rId2"/>
            </p:custDataLst>
          </p:nvPr>
        </p:nvSpPr>
        <p:spPr>
          <a:xfrm>
            <a:off x="6569698" y="5076942"/>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14" name="TextBox 13"/>
          <p:cNvSpPr txBox="1"/>
          <p:nvPr/>
        </p:nvSpPr>
        <p:spPr>
          <a:xfrm>
            <a:off x="6493083" y="5022672"/>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06</a:t>
            </a:r>
          </a:p>
        </p:txBody>
      </p:sp>
      <p:cxnSp>
        <p:nvCxnSpPr>
          <p:cNvPr id="15" name="Straight Connector 14"/>
          <p:cNvCxnSpPr/>
          <p:nvPr/>
        </p:nvCxnSpPr>
        <p:spPr>
          <a:xfrm>
            <a:off x="5317654" y="4147241"/>
            <a:ext cx="1158450"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16" name="Shape 471"/>
          <p:cNvSpPr/>
          <p:nvPr/>
        </p:nvSpPr>
        <p:spPr>
          <a:xfrm>
            <a:off x="6474578" y="3922241"/>
            <a:ext cx="1784246" cy="450000"/>
          </a:xfrm>
          <a:prstGeom prst="roundRect">
            <a:avLst>
              <a:gd name="adj" fmla="val 50000"/>
            </a:avLst>
          </a:prstGeom>
          <a:solidFill>
            <a:schemeClr val="accent2"/>
          </a:solidFill>
          <a:ln w="12700">
            <a:miter lim="400000"/>
          </a:ln>
        </p:spPr>
        <p:txBody>
          <a:bodyPr lIns="32146" rIns="32146"/>
          <a:lstStyle/>
          <a:p>
            <a:pPr lvl="0">
              <a:defRPr sz="2400">
                <a:solidFill>
                  <a:srgbClr val="FFFFFF"/>
                </a:solidFill>
              </a:defRPr>
            </a:pPr>
            <a:endParaRPr sz="1687" dirty="0"/>
          </a:p>
        </p:txBody>
      </p:sp>
      <p:sp>
        <p:nvSpPr>
          <p:cNvPr id="17" name="Shape 95"/>
          <p:cNvSpPr>
            <a:spLocks noChangeAspect="1"/>
          </p:cNvSpPr>
          <p:nvPr>
            <p:custDataLst>
              <p:tags r:id="rId3"/>
            </p:custDataLst>
          </p:nvPr>
        </p:nvSpPr>
        <p:spPr>
          <a:xfrm>
            <a:off x="6569698" y="4057241"/>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18" name="TextBox 17"/>
          <p:cNvSpPr txBox="1"/>
          <p:nvPr/>
        </p:nvSpPr>
        <p:spPr>
          <a:xfrm>
            <a:off x="6493083" y="4002971"/>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05</a:t>
            </a:r>
          </a:p>
        </p:txBody>
      </p:sp>
      <p:cxnSp>
        <p:nvCxnSpPr>
          <p:cNvPr id="19" name="Straight Connector 18"/>
          <p:cNvCxnSpPr/>
          <p:nvPr/>
        </p:nvCxnSpPr>
        <p:spPr>
          <a:xfrm>
            <a:off x="4907987" y="3112252"/>
            <a:ext cx="1566591" cy="1664"/>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20" name="Shape 471"/>
          <p:cNvSpPr/>
          <p:nvPr/>
        </p:nvSpPr>
        <p:spPr>
          <a:xfrm>
            <a:off x="6474578" y="2902541"/>
            <a:ext cx="1784246" cy="450000"/>
          </a:xfrm>
          <a:prstGeom prst="roundRect">
            <a:avLst>
              <a:gd name="adj" fmla="val 50000"/>
            </a:avLst>
          </a:prstGeom>
          <a:solidFill>
            <a:schemeClr val="tx2">
              <a:lumMod val="50000"/>
            </a:schemeClr>
          </a:solidFill>
          <a:ln w="12700">
            <a:miter lim="400000"/>
          </a:ln>
        </p:spPr>
        <p:txBody>
          <a:bodyPr lIns="32146" rIns="32146"/>
          <a:lstStyle/>
          <a:p>
            <a:pPr lvl="0">
              <a:defRPr sz="2400">
                <a:solidFill>
                  <a:srgbClr val="FFFFFF"/>
                </a:solidFill>
              </a:defRPr>
            </a:pPr>
            <a:endParaRPr sz="1687" dirty="0"/>
          </a:p>
        </p:txBody>
      </p:sp>
      <p:sp>
        <p:nvSpPr>
          <p:cNvPr id="21" name="Shape 95"/>
          <p:cNvSpPr>
            <a:spLocks noChangeAspect="1"/>
          </p:cNvSpPr>
          <p:nvPr>
            <p:custDataLst>
              <p:tags r:id="rId4"/>
            </p:custDataLst>
          </p:nvPr>
        </p:nvSpPr>
        <p:spPr>
          <a:xfrm>
            <a:off x="6569698" y="3023084"/>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22" name="TextBox 21"/>
          <p:cNvSpPr txBox="1"/>
          <p:nvPr/>
        </p:nvSpPr>
        <p:spPr>
          <a:xfrm>
            <a:off x="6493083" y="2968814"/>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04</a:t>
            </a:r>
          </a:p>
        </p:txBody>
      </p:sp>
      <p:cxnSp>
        <p:nvCxnSpPr>
          <p:cNvPr id="23" name="Straight Connector 22"/>
          <p:cNvCxnSpPr/>
          <p:nvPr/>
        </p:nvCxnSpPr>
        <p:spPr>
          <a:xfrm flipH="1">
            <a:off x="2678329" y="4657091"/>
            <a:ext cx="886427"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24" name="Shape 471"/>
          <p:cNvSpPr/>
          <p:nvPr/>
        </p:nvSpPr>
        <p:spPr>
          <a:xfrm>
            <a:off x="894083" y="4432091"/>
            <a:ext cx="1784246" cy="450000"/>
          </a:xfrm>
          <a:prstGeom prst="roundRect">
            <a:avLst>
              <a:gd name="adj" fmla="val 50000"/>
            </a:avLst>
          </a:prstGeom>
          <a:solidFill>
            <a:schemeClr val="accent2">
              <a:lumMod val="50000"/>
            </a:schemeClr>
          </a:solidFill>
          <a:ln w="12700">
            <a:miter lim="400000"/>
          </a:ln>
        </p:spPr>
        <p:txBody>
          <a:bodyPr lIns="32146" rIns="32146"/>
          <a:lstStyle/>
          <a:p>
            <a:pPr lvl="0">
              <a:defRPr sz="2400">
                <a:solidFill>
                  <a:srgbClr val="FFFFFF"/>
                </a:solidFill>
              </a:defRPr>
            </a:pPr>
            <a:endParaRPr sz="1687" dirty="0">
              <a:latin typeface="+mj-lt"/>
            </a:endParaRPr>
          </a:p>
        </p:txBody>
      </p:sp>
      <p:sp>
        <p:nvSpPr>
          <p:cNvPr id="25" name="Shape 95"/>
          <p:cNvSpPr>
            <a:spLocks noChangeAspect="1"/>
          </p:cNvSpPr>
          <p:nvPr>
            <p:custDataLst>
              <p:tags r:id="rId5"/>
            </p:custDataLst>
          </p:nvPr>
        </p:nvSpPr>
        <p:spPr>
          <a:xfrm>
            <a:off x="2378811" y="4567091"/>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26" name="TextBox 25"/>
          <p:cNvSpPr txBox="1"/>
          <p:nvPr/>
        </p:nvSpPr>
        <p:spPr>
          <a:xfrm>
            <a:off x="784452" y="4512821"/>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03</a:t>
            </a:r>
          </a:p>
        </p:txBody>
      </p:sp>
      <p:cxnSp>
        <p:nvCxnSpPr>
          <p:cNvPr id="27" name="Straight Connector 26"/>
          <p:cNvCxnSpPr/>
          <p:nvPr/>
        </p:nvCxnSpPr>
        <p:spPr>
          <a:xfrm flipH="1">
            <a:off x="2683149" y="3637391"/>
            <a:ext cx="1158450"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28" name="Shape 471"/>
          <p:cNvSpPr/>
          <p:nvPr/>
        </p:nvSpPr>
        <p:spPr>
          <a:xfrm>
            <a:off x="894083" y="3412391"/>
            <a:ext cx="1784246" cy="450000"/>
          </a:xfrm>
          <a:prstGeom prst="roundRect">
            <a:avLst>
              <a:gd name="adj" fmla="val 50000"/>
            </a:avLst>
          </a:prstGeom>
          <a:solidFill>
            <a:schemeClr val="tx2"/>
          </a:solidFill>
          <a:ln w="12700">
            <a:miter lim="400000"/>
          </a:ln>
        </p:spPr>
        <p:txBody>
          <a:bodyPr lIns="32146" rIns="32146"/>
          <a:lstStyle/>
          <a:p>
            <a:pPr lvl="0">
              <a:defRPr sz="2400">
                <a:solidFill>
                  <a:srgbClr val="FFFFFF"/>
                </a:solidFill>
              </a:defRPr>
            </a:pPr>
            <a:endParaRPr sz="1687" dirty="0">
              <a:latin typeface="+mj-lt"/>
            </a:endParaRPr>
          </a:p>
        </p:txBody>
      </p:sp>
      <p:sp>
        <p:nvSpPr>
          <p:cNvPr id="29" name="Shape 95"/>
          <p:cNvSpPr>
            <a:spLocks noChangeAspect="1"/>
          </p:cNvSpPr>
          <p:nvPr>
            <p:custDataLst>
              <p:tags r:id="rId6"/>
            </p:custDataLst>
          </p:nvPr>
        </p:nvSpPr>
        <p:spPr>
          <a:xfrm>
            <a:off x="2378811" y="3547391"/>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30" name="TextBox 29"/>
          <p:cNvSpPr txBox="1"/>
          <p:nvPr/>
        </p:nvSpPr>
        <p:spPr>
          <a:xfrm>
            <a:off x="885795" y="3493121"/>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02</a:t>
            </a:r>
          </a:p>
        </p:txBody>
      </p:sp>
      <p:cxnSp>
        <p:nvCxnSpPr>
          <p:cNvPr id="31" name="Straight Connector 30"/>
          <p:cNvCxnSpPr/>
          <p:nvPr/>
        </p:nvCxnSpPr>
        <p:spPr>
          <a:xfrm flipH="1">
            <a:off x="2683149" y="2617691"/>
            <a:ext cx="1158450"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32" name="Shape 471"/>
          <p:cNvSpPr/>
          <p:nvPr/>
        </p:nvSpPr>
        <p:spPr>
          <a:xfrm>
            <a:off x="894083" y="2392691"/>
            <a:ext cx="1784246" cy="450000"/>
          </a:xfrm>
          <a:prstGeom prst="roundRect">
            <a:avLst>
              <a:gd name="adj" fmla="val 50000"/>
            </a:avLst>
          </a:prstGeom>
          <a:solidFill>
            <a:schemeClr val="accent4">
              <a:lumMod val="75000"/>
            </a:schemeClr>
          </a:solidFill>
          <a:ln w="12700">
            <a:miter lim="400000"/>
          </a:ln>
        </p:spPr>
        <p:txBody>
          <a:bodyPr lIns="32146" rIns="32146"/>
          <a:lstStyle/>
          <a:p>
            <a:pPr lvl="0">
              <a:defRPr sz="2400">
                <a:solidFill>
                  <a:srgbClr val="FFFFFF"/>
                </a:solidFill>
              </a:defRPr>
            </a:pPr>
            <a:endParaRPr sz="1687" dirty="0"/>
          </a:p>
        </p:txBody>
      </p:sp>
      <p:sp>
        <p:nvSpPr>
          <p:cNvPr id="33" name="Shape 95"/>
          <p:cNvSpPr>
            <a:spLocks noChangeAspect="1"/>
          </p:cNvSpPr>
          <p:nvPr>
            <p:custDataLst>
              <p:tags r:id="rId7"/>
            </p:custDataLst>
          </p:nvPr>
        </p:nvSpPr>
        <p:spPr>
          <a:xfrm>
            <a:off x="2378811" y="2527691"/>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34" name="TextBox 33"/>
          <p:cNvSpPr txBox="1"/>
          <p:nvPr/>
        </p:nvSpPr>
        <p:spPr>
          <a:xfrm>
            <a:off x="912588" y="2473421"/>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01</a:t>
            </a:r>
          </a:p>
        </p:txBody>
      </p:sp>
    </p:spTree>
    <p:custDataLst>
      <p:tags r:id="rId1"/>
    </p:custDataLst>
    <p:extLst>
      <p:ext uri="{BB962C8B-B14F-4D97-AF65-F5344CB8AC3E}">
        <p14:creationId xmlns:p14="http://schemas.microsoft.com/office/powerpoint/2010/main" val="27011517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6" name="Shape 95"/>
          <p:cNvSpPr>
            <a:spLocks noChangeAspect="1"/>
          </p:cNvSpPr>
          <p:nvPr/>
        </p:nvSpPr>
        <p:spPr>
          <a:xfrm>
            <a:off x="5162092" y="2094092"/>
            <a:ext cx="767739" cy="76773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lumMod val="20000"/>
              <a:lumOff val="80000"/>
            </a:schemeClr>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7" name="Shape 95"/>
          <p:cNvSpPr>
            <a:spLocks noChangeAspect="1"/>
          </p:cNvSpPr>
          <p:nvPr/>
        </p:nvSpPr>
        <p:spPr>
          <a:xfrm>
            <a:off x="524202" y="2094092"/>
            <a:ext cx="767739" cy="76773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lumMod val="20000"/>
              <a:lumOff val="80000"/>
            </a:schemeClr>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8" name="Freeform 26"/>
          <p:cNvSpPr>
            <a:spLocks noEditPoints="1"/>
          </p:cNvSpPr>
          <p:nvPr/>
        </p:nvSpPr>
        <p:spPr bwMode="auto">
          <a:xfrm>
            <a:off x="699147" y="2301714"/>
            <a:ext cx="417849" cy="352495"/>
          </a:xfrm>
          <a:custGeom>
            <a:avLst/>
            <a:gdLst>
              <a:gd name="T0" fmla="*/ 35 w 253"/>
              <a:gd name="T1" fmla="*/ 90 h 213"/>
              <a:gd name="T2" fmla="*/ 29 w 253"/>
              <a:gd name="T3" fmla="*/ 168 h 213"/>
              <a:gd name="T4" fmla="*/ 110 w 253"/>
              <a:gd name="T5" fmla="*/ 174 h 213"/>
              <a:gd name="T6" fmla="*/ 116 w 253"/>
              <a:gd name="T7" fmla="*/ 96 h 213"/>
              <a:gd name="T8" fmla="*/ 104 w 253"/>
              <a:gd name="T9" fmla="*/ 162 h 213"/>
              <a:gd name="T10" fmla="*/ 41 w 253"/>
              <a:gd name="T11" fmla="*/ 102 h 213"/>
              <a:gd name="T12" fmla="*/ 104 w 253"/>
              <a:gd name="T13" fmla="*/ 162 h 213"/>
              <a:gd name="T14" fmla="*/ 244 w 253"/>
              <a:gd name="T15" fmla="*/ 61 h 213"/>
              <a:gd name="T16" fmla="*/ 197 w 253"/>
              <a:gd name="T17" fmla="*/ 89 h 213"/>
              <a:gd name="T18" fmla="*/ 153 w 253"/>
              <a:gd name="T19" fmla="*/ 51 h 213"/>
              <a:gd name="T20" fmla="*/ 147 w 253"/>
              <a:gd name="T21" fmla="*/ 0 h 213"/>
              <a:gd name="T22" fmla="*/ 32 w 253"/>
              <a:gd name="T23" fmla="*/ 20 h 213"/>
              <a:gd name="T24" fmla="*/ 141 w 253"/>
              <a:gd name="T25" fmla="*/ 39 h 213"/>
              <a:gd name="T26" fmla="*/ 38 w 253"/>
              <a:gd name="T27" fmla="*/ 51 h 213"/>
              <a:gd name="T28" fmla="*/ 0 w 253"/>
              <a:gd name="T29" fmla="*/ 175 h 213"/>
              <a:gd name="T30" fmla="*/ 159 w 253"/>
              <a:gd name="T31" fmla="*/ 213 h 213"/>
              <a:gd name="T32" fmla="*/ 197 w 253"/>
              <a:gd name="T33" fmla="*/ 170 h 213"/>
              <a:gd name="T34" fmla="*/ 247 w 253"/>
              <a:gd name="T35" fmla="*/ 204 h 213"/>
              <a:gd name="T36" fmla="*/ 253 w 253"/>
              <a:gd name="T37" fmla="*/ 198 h 213"/>
              <a:gd name="T38" fmla="*/ 250 w 253"/>
              <a:gd name="T39" fmla="*/ 60 h 213"/>
              <a:gd name="T40" fmla="*/ 44 w 253"/>
              <a:gd name="T41" fmla="*/ 20 h 213"/>
              <a:gd name="T42" fmla="*/ 141 w 253"/>
              <a:gd name="T43" fmla="*/ 12 h 213"/>
              <a:gd name="T44" fmla="*/ 52 w 253"/>
              <a:gd name="T45" fmla="*/ 27 h 213"/>
              <a:gd name="T46" fmla="*/ 159 w 253"/>
              <a:gd name="T47" fmla="*/ 201 h 213"/>
              <a:gd name="T48" fmla="*/ 12 w 253"/>
              <a:gd name="T49" fmla="*/ 175 h 213"/>
              <a:gd name="T50" fmla="*/ 38 w 253"/>
              <a:gd name="T51" fmla="*/ 63 h 213"/>
              <a:gd name="T52" fmla="*/ 185 w 253"/>
              <a:gd name="T53" fmla="*/ 89 h 213"/>
              <a:gd name="T54" fmla="*/ 241 w 253"/>
              <a:gd name="T55" fmla="*/ 187 h 213"/>
              <a:gd name="T56" fmla="*/ 197 w 253"/>
              <a:gd name="T57" fmla="*/ 156 h 213"/>
              <a:gd name="T58" fmla="*/ 198 w 253"/>
              <a:gd name="T59" fmla="*/ 108 h 213"/>
              <a:gd name="T60" fmla="*/ 241 w 253"/>
              <a:gd name="T61" fmla="*/ 187 h 213"/>
              <a:gd name="T62" fmla="*/ 132 w 253"/>
              <a:gd name="T63" fmla="*/ 106 h 213"/>
              <a:gd name="T64" fmla="*/ 168 w 253"/>
              <a:gd name="T65" fmla="*/ 106 h 213"/>
              <a:gd name="T66" fmla="*/ 150 w 253"/>
              <a:gd name="T67" fmla="*/ 112 h 213"/>
              <a:gd name="T68" fmla="*/ 150 w 253"/>
              <a:gd name="T69" fmla="*/ 100 h 213"/>
              <a:gd name="T70" fmla="*/ 150 w 253"/>
              <a:gd name="T71" fmla="*/ 112 h 213"/>
              <a:gd name="T72" fmla="*/ 132 w 253"/>
              <a:gd name="T73" fmla="*/ 156 h 213"/>
              <a:gd name="T74" fmla="*/ 168 w 253"/>
              <a:gd name="T75" fmla="*/ 156 h 213"/>
              <a:gd name="T76" fmla="*/ 150 w 253"/>
              <a:gd name="T77" fmla="*/ 162 h 213"/>
              <a:gd name="T78" fmla="*/ 150 w 253"/>
              <a:gd name="T79" fmla="*/ 150 h 213"/>
              <a:gd name="T80" fmla="*/ 150 w 253"/>
              <a:gd name="T81" fmla="*/ 16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3" h="213">
                <a:moveTo>
                  <a:pt x="110" y="90"/>
                </a:moveTo>
                <a:cubicBezTo>
                  <a:pt x="35" y="90"/>
                  <a:pt x="35" y="90"/>
                  <a:pt x="35" y="90"/>
                </a:cubicBezTo>
                <a:cubicBezTo>
                  <a:pt x="32" y="90"/>
                  <a:pt x="29" y="93"/>
                  <a:pt x="29" y="96"/>
                </a:cubicBezTo>
                <a:cubicBezTo>
                  <a:pt x="29" y="168"/>
                  <a:pt x="29" y="168"/>
                  <a:pt x="29" y="168"/>
                </a:cubicBezTo>
                <a:cubicBezTo>
                  <a:pt x="29" y="171"/>
                  <a:pt x="32" y="174"/>
                  <a:pt x="35" y="174"/>
                </a:cubicBezTo>
                <a:cubicBezTo>
                  <a:pt x="110" y="174"/>
                  <a:pt x="110" y="174"/>
                  <a:pt x="110" y="174"/>
                </a:cubicBezTo>
                <a:cubicBezTo>
                  <a:pt x="113" y="174"/>
                  <a:pt x="116" y="171"/>
                  <a:pt x="116" y="168"/>
                </a:cubicBezTo>
                <a:cubicBezTo>
                  <a:pt x="116" y="96"/>
                  <a:pt x="116" y="96"/>
                  <a:pt x="116" y="96"/>
                </a:cubicBezTo>
                <a:cubicBezTo>
                  <a:pt x="116" y="93"/>
                  <a:pt x="113" y="90"/>
                  <a:pt x="110" y="90"/>
                </a:cubicBezTo>
                <a:close/>
                <a:moveTo>
                  <a:pt x="104" y="162"/>
                </a:moveTo>
                <a:cubicBezTo>
                  <a:pt x="41" y="162"/>
                  <a:pt x="41" y="162"/>
                  <a:pt x="41" y="162"/>
                </a:cubicBezTo>
                <a:cubicBezTo>
                  <a:pt x="41" y="102"/>
                  <a:pt x="41" y="102"/>
                  <a:pt x="41" y="102"/>
                </a:cubicBezTo>
                <a:cubicBezTo>
                  <a:pt x="104" y="102"/>
                  <a:pt x="104" y="102"/>
                  <a:pt x="104" y="102"/>
                </a:cubicBezTo>
                <a:lnTo>
                  <a:pt x="104" y="162"/>
                </a:lnTo>
                <a:close/>
                <a:moveTo>
                  <a:pt x="250" y="60"/>
                </a:moveTo>
                <a:cubicBezTo>
                  <a:pt x="248" y="59"/>
                  <a:pt x="245" y="59"/>
                  <a:pt x="244" y="61"/>
                </a:cubicBezTo>
                <a:cubicBezTo>
                  <a:pt x="197" y="93"/>
                  <a:pt x="197" y="93"/>
                  <a:pt x="197" y="93"/>
                </a:cubicBezTo>
                <a:cubicBezTo>
                  <a:pt x="197" y="89"/>
                  <a:pt x="197" y="89"/>
                  <a:pt x="197" y="89"/>
                </a:cubicBezTo>
                <a:cubicBezTo>
                  <a:pt x="197" y="68"/>
                  <a:pt x="180" y="51"/>
                  <a:pt x="159" y="51"/>
                </a:cubicBezTo>
                <a:cubicBezTo>
                  <a:pt x="153" y="51"/>
                  <a:pt x="153" y="51"/>
                  <a:pt x="153" y="51"/>
                </a:cubicBezTo>
                <a:cubicBezTo>
                  <a:pt x="153" y="6"/>
                  <a:pt x="153" y="6"/>
                  <a:pt x="153" y="6"/>
                </a:cubicBezTo>
                <a:cubicBezTo>
                  <a:pt x="153" y="3"/>
                  <a:pt x="150" y="0"/>
                  <a:pt x="147" y="0"/>
                </a:cubicBezTo>
                <a:cubicBezTo>
                  <a:pt x="52" y="0"/>
                  <a:pt x="52" y="0"/>
                  <a:pt x="52" y="0"/>
                </a:cubicBezTo>
                <a:cubicBezTo>
                  <a:pt x="41" y="0"/>
                  <a:pt x="32" y="9"/>
                  <a:pt x="32" y="20"/>
                </a:cubicBezTo>
                <a:cubicBezTo>
                  <a:pt x="32" y="31"/>
                  <a:pt x="41" y="39"/>
                  <a:pt x="52" y="39"/>
                </a:cubicBezTo>
                <a:cubicBezTo>
                  <a:pt x="141" y="39"/>
                  <a:pt x="141" y="39"/>
                  <a:pt x="141" y="39"/>
                </a:cubicBezTo>
                <a:cubicBezTo>
                  <a:pt x="141" y="51"/>
                  <a:pt x="141" y="51"/>
                  <a:pt x="141" y="51"/>
                </a:cubicBezTo>
                <a:cubicBezTo>
                  <a:pt x="38" y="51"/>
                  <a:pt x="38" y="51"/>
                  <a:pt x="38" y="51"/>
                </a:cubicBezTo>
                <a:cubicBezTo>
                  <a:pt x="17" y="51"/>
                  <a:pt x="0" y="68"/>
                  <a:pt x="0" y="89"/>
                </a:cubicBezTo>
                <a:cubicBezTo>
                  <a:pt x="0" y="175"/>
                  <a:pt x="0" y="175"/>
                  <a:pt x="0" y="175"/>
                </a:cubicBezTo>
                <a:cubicBezTo>
                  <a:pt x="0" y="195"/>
                  <a:pt x="17" y="213"/>
                  <a:pt x="38" y="213"/>
                </a:cubicBezTo>
                <a:cubicBezTo>
                  <a:pt x="159" y="213"/>
                  <a:pt x="159" y="213"/>
                  <a:pt x="159" y="213"/>
                </a:cubicBezTo>
                <a:cubicBezTo>
                  <a:pt x="180" y="213"/>
                  <a:pt x="197" y="195"/>
                  <a:pt x="197" y="175"/>
                </a:cubicBezTo>
                <a:cubicBezTo>
                  <a:pt x="197" y="170"/>
                  <a:pt x="197" y="170"/>
                  <a:pt x="197" y="170"/>
                </a:cubicBezTo>
                <a:cubicBezTo>
                  <a:pt x="244" y="203"/>
                  <a:pt x="244" y="203"/>
                  <a:pt x="244" y="203"/>
                </a:cubicBezTo>
                <a:cubicBezTo>
                  <a:pt x="245" y="204"/>
                  <a:pt x="246" y="204"/>
                  <a:pt x="247" y="204"/>
                </a:cubicBezTo>
                <a:cubicBezTo>
                  <a:pt x="248" y="204"/>
                  <a:pt x="249" y="204"/>
                  <a:pt x="250" y="204"/>
                </a:cubicBezTo>
                <a:cubicBezTo>
                  <a:pt x="252" y="203"/>
                  <a:pt x="253" y="201"/>
                  <a:pt x="253" y="198"/>
                </a:cubicBezTo>
                <a:cubicBezTo>
                  <a:pt x="253" y="65"/>
                  <a:pt x="253" y="65"/>
                  <a:pt x="253" y="65"/>
                </a:cubicBezTo>
                <a:cubicBezTo>
                  <a:pt x="253" y="63"/>
                  <a:pt x="252" y="61"/>
                  <a:pt x="250" y="60"/>
                </a:cubicBezTo>
                <a:close/>
                <a:moveTo>
                  <a:pt x="52" y="27"/>
                </a:moveTo>
                <a:cubicBezTo>
                  <a:pt x="48" y="27"/>
                  <a:pt x="44" y="24"/>
                  <a:pt x="44" y="20"/>
                </a:cubicBezTo>
                <a:cubicBezTo>
                  <a:pt x="44" y="16"/>
                  <a:pt x="48" y="12"/>
                  <a:pt x="52" y="12"/>
                </a:cubicBezTo>
                <a:cubicBezTo>
                  <a:pt x="141" y="12"/>
                  <a:pt x="141" y="12"/>
                  <a:pt x="141" y="12"/>
                </a:cubicBezTo>
                <a:cubicBezTo>
                  <a:pt x="141" y="27"/>
                  <a:pt x="141" y="27"/>
                  <a:pt x="141" y="27"/>
                </a:cubicBezTo>
                <a:lnTo>
                  <a:pt x="52" y="27"/>
                </a:lnTo>
                <a:close/>
                <a:moveTo>
                  <a:pt x="185" y="175"/>
                </a:moveTo>
                <a:cubicBezTo>
                  <a:pt x="185" y="189"/>
                  <a:pt x="173" y="201"/>
                  <a:pt x="159" y="201"/>
                </a:cubicBezTo>
                <a:cubicBezTo>
                  <a:pt x="38" y="201"/>
                  <a:pt x="38" y="201"/>
                  <a:pt x="38" y="201"/>
                </a:cubicBezTo>
                <a:cubicBezTo>
                  <a:pt x="23" y="201"/>
                  <a:pt x="12" y="189"/>
                  <a:pt x="12" y="175"/>
                </a:cubicBezTo>
                <a:cubicBezTo>
                  <a:pt x="12" y="89"/>
                  <a:pt x="12" y="89"/>
                  <a:pt x="12" y="89"/>
                </a:cubicBezTo>
                <a:cubicBezTo>
                  <a:pt x="12" y="75"/>
                  <a:pt x="23" y="63"/>
                  <a:pt x="38" y="63"/>
                </a:cubicBezTo>
                <a:cubicBezTo>
                  <a:pt x="159" y="63"/>
                  <a:pt x="159" y="63"/>
                  <a:pt x="159" y="63"/>
                </a:cubicBezTo>
                <a:cubicBezTo>
                  <a:pt x="173" y="63"/>
                  <a:pt x="185" y="75"/>
                  <a:pt x="185" y="89"/>
                </a:cubicBezTo>
                <a:lnTo>
                  <a:pt x="185" y="175"/>
                </a:lnTo>
                <a:close/>
                <a:moveTo>
                  <a:pt x="241" y="187"/>
                </a:moveTo>
                <a:cubicBezTo>
                  <a:pt x="198" y="156"/>
                  <a:pt x="198" y="156"/>
                  <a:pt x="198" y="156"/>
                </a:cubicBezTo>
                <a:cubicBezTo>
                  <a:pt x="198" y="156"/>
                  <a:pt x="197" y="156"/>
                  <a:pt x="197" y="156"/>
                </a:cubicBezTo>
                <a:cubicBezTo>
                  <a:pt x="197" y="108"/>
                  <a:pt x="197" y="108"/>
                  <a:pt x="197" y="108"/>
                </a:cubicBezTo>
                <a:cubicBezTo>
                  <a:pt x="197" y="108"/>
                  <a:pt x="198" y="108"/>
                  <a:pt x="198" y="108"/>
                </a:cubicBezTo>
                <a:cubicBezTo>
                  <a:pt x="241" y="77"/>
                  <a:pt x="241" y="77"/>
                  <a:pt x="241" y="77"/>
                </a:cubicBezTo>
                <a:lnTo>
                  <a:pt x="241" y="187"/>
                </a:lnTo>
                <a:close/>
                <a:moveTo>
                  <a:pt x="150" y="88"/>
                </a:moveTo>
                <a:cubicBezTo>
                  <a:pt x="140" y="88"/>
                  <a:pt x="132" y="96"/>
                  <a:pt x="132" y="106"/>
                </a:cubicBezTo>
                <a:cubicBezTo>
                  <a:pt x="132" y="116"/>
                  <a:pt x="140" y="124"/>
                  <a:pt x="150" y="124"/>
                </a:cubicBezTo>
                <a:cubicBezTo>
                  <a:pt x="160" y="124"/>
                  <a:pt x="168" y="116"/>
                  <a:pt x="168" y="106"/>
                </a:cubicBezTo>
                <a:cubicBezTo>
                  <a:pt x="168" y="96"/>
                  <a:pt x="160" y="88"/>
                  <a:pt x="150" y="88"/>
                </a:cubicBezTo>
                <a:close/>
                <a:moveTo>
                  <a:pt x="150" y="112"/>
                </a:moveTo>
                <a:cubicBezTo>
                  <a:pt x="146" y="112"/>
                  <a:pt x="144" y="109"/>
                  <a:pt x="144" y="106"/>
                </a:cubicBezTo>
                <a:cubicBezTo>
                  <a:pt x="144" y="102"/>
                  <a:pt x="146" y="100"/>
                  <a:pt x="150" y="100"/>
                </a:cubicBezTo>
                <a:cubicBezTo>
                  <a:pt x="153" y="100"/>
                  <a:pt x="156" y="102"/>
                  <a:pt x="156" y="106"/>
                </a:cubicBezTo>
                <a:cubicBezTo>
                  <a:pt x="156" y="109"/>
                  <a:pt x="153" y="112"/>
                  <a:pt x="150" y="112"/>
                </a:cubicBezTo>
                <a:close/>
                <a:moveTo>
                  <a:pt x="150" y="138"/>
                </a:moveTo>
                <a:cubicBezTo>
                  <a:pt x="140" y="138"/>
                  <a:pt x="132" y="146"/>
                  <a:pt x="132" y="156"/>
                </a:cubicBezTo>
                <a:cubicBezTo>
                  <a:pt x="132" y="166"/>
                  <a:pt x="140" y="174"/>
                  <a:pt x="150" y="174"/>
                </a:cubicBezTo>
                <a:cubicBezTo>
                  <a:pt x="160" y="174"/>
                  <a:pt x="168" y="166"/>
                  <a:pt x="168" y="156"/>
                </a:cubicBezTo>
                <a:cubicBezTo>
                  <a:pt x="168" y="146"/>
                  <a:pt x="160" y="138"/>
                  <a:pt x="150" y="138"/>
                </a:cubicBezTo>
                <a:close/>
                <a:moveTo>
                  <a:pt x="150" y="162"/>
                </a:moveTo>
                <a:cubicBezTo>
                  <a:pt x="146" y="162"/>
                  <a:pt x="144" y="159"/>
                  <a:pt x="144" y="156"/>
                </a:cubicBezTo>
                <a:cubicBezTo>
                  <a:pt x="144" y="152"/>
                  <a:pt x="146" y="150"/>
                  <a:pt x="150" y="150"/>
                </a:cubicBezTo>
                <a:cubicBezTo>
                  <a:pt x="153" y="150"/>
                  <a:pt x="156" y="152"/>
                  <a:pt x="156" y="156"/>
                </a:cubicBezTo>
                <a:cubicBezTo>
                  <a:pt x="156" y="159"/>
                  <a:pt x="153" y="162"/>
                  <a:pt x="150" y="162"/>
                </a:cubicBezTo>
                <a:close/>
              </a:path>
            </a:pathLst>
          </a:custGeom>
          <a:solidFill>
            <a:schemeClr val="tx1"/>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9" name="Freeform 18"/>
          <p:cNvSpPr>
            <a:spLocks noEditPoints="1"/>
          </p:cNvSpPr>
          <p:nvPr/>
        </p:nvSpPr>
        <p:spPr bwMode="auto">
          <a:xfrm>
            <a:off x="5340221" y="2301714"/>
            <a:ext cx="411480" cy="340757"/>
          </a:xfrm>
          <a:custGeom>
            <a:avLst/>
            <a:gdLst>
              <a:gd name="T0" fmla="*/ 250 w 256"/>
              <a:gd name="T1" fmla="*/ 35 h 212"/>
              <a:gd name="T2" fmla="*/ 194 w 256"/>
              <a:gd name="T3" fmla="*/ 35 h 212"/>
              <a:gd name="T4" fmla="*/ 176 w 256"/>
              <a:gd name="T5" fmla="*/ 3 h 212"/>
              <a:gd name="T6" fmla="*/ 170 w 256"/>
              <a:gd name="T7" fmla="*/ 0 h 212"/>
              <a:gd name="T8" fmla="*/ 85 w 256"/>
              <a:gd name="T9" fmla="*/ 0 h 212"/>
              <a:gd name="T10" fmla="*/ 80 w 256"/>
              <a:gd name="T11" fmla="*/ 3 h 212"/>
              <a:gd name="T12" fmla="*/ 62 w 256"/>
              <a:gd name="T13" fmla="*/ 35 h 212"/>
              <a:gd name="T14" fmla="*/ 6 w 256"/>
              <a:gd name="T15" fmla="*/ 35 h 212"/>
              <a:gd name="T16" fmla="*/ 0 w 256"/>
              <a:gd name="T17" fmla="*/ 41 h 212"/>
              <a:gd name="T18" fmla="*/ 0 w 256"/>
              <a:gd name="T19" fmla="*/ 206 h 212"/>
              <a:gd name="T20" fmla="*/ 6 w 256"/>
              <a:gd name="T21" fmla="*/ 212 h 212"/>
              <a:gd name="T22" fmla="*/ 250 w 256"/>
              <a:gd name="T23" fmla="*/ 212 h 212"/>
              <a:gd name="T24" fmla="*/ 256 w 256"/>
              <a:gd name="T25" fmla="*/ 206 h 212"/>
              <a:gd name="T26" fmla="*/ 256 w 256"/>
              <a:gd name="T27" fmla="*/ 41 h 212"/>
              <a:gd name="T28" fmla="*/ 250 w 256"/>
              <a:gd name="T29" fmla="*/ 35 h 212"/>
              <a:gd name="T30" fmla="*/ 89 w 256"/>
              <a:gd name="T31" fmla="*/ 12 h 212"/>
              <a:gd name="T32" fmla="*/ 167 w 256"/>
              <a:gd name="T33" fmla="*/ 12 h 212"/>
              <a:gd name="T34" fmla="*/ 180 w 256"/>
              <a:gd name="T35" fmla="*/ 35 h 212"/>
              <a:gd name="T36" fmla="*/ 76 w 256"/>
              <a:gd name="T37" fmla="*/ 35 h 212"/>
              <a:gd name="T38" fmla="*/ 89 w 256"/>
              <a:gd name="T39" fmla="*/ 12 h 212"/>
              <a:gd name="T40" fmla="*/ 244 w 256"/>
              <a:gd name="T41" fmla="*/ 200 h 212"/>
              <a:gd name="T42" fmla="*/ 12 w 256"/>
              <a:gd name="T43" fmla="*/ 200 h 212"/>
              <a:gd name="T44" fmla="*/ 12 w 256"/>
              <a:gd name="T45" fmla="*/ 47 h 212"/>
              <a:gd name="T46" fmla="*/ 244 w 256"/>
              <a:gd name="T47" fmla="*/ 47 h 212"/>
              <a:gd name="T48" fmla="*/ 244 w 256"/>
              <a:gd name="T49" fmla="*/ 200 h 212"/>
              <a:gd name="T50" fmla="*/ 128 w 256"/>
              <a:gd name="T51" fmla="*/ 195 h 212"/>
              <a:gd name="T52" fmla="*/ 199 w 256"/>
              <a:gd name="T53" fmla="*/ 124 h 212"/>
              <a:gd name="T54" fmla="*/ 128 w 256"/>
              <a:gd name="T55" fmla="*/ 52 h 212"/>
              <a:gd name="T56" fmla="*/ 57 w 256"/>
              <a:gd name="T57" fmla="*/ 124 h 212"/>
              <a:gd name="T58" fmla="*/ 128 w 256"/>
              <a:gd name="T59" fmla="*/ 195 h 212"/>
              <a:gd name="T60" fmla="*/ 128 w 256"/>
              <a:gd name="T61" fmla="*/ 64 h 212"/>
              <a:gd name="T62" fmla="*/ 187 w 256"/>
              <a:gd name="T63" fmla="*/ 124 h 212"/>
              <a:gd name="T64" fmla="*/ 128 w 256"/>
              <a:gd name="T65" fmla="*/ 183 h 212"/>
              <a:gd name="T66" fmla="*/ 69 w 256"/>
              <a:gd name="T67" fmla="*/ 124 h 212"/>
              <a:gd name="T68" fmla="*/ 128 w 256"/>
              <a:gd name="T69" fmla="*/ 64 h 212"/>
              <a:gd name="T70" fmla="*/ 128 w 256"/>
              <a:gd name="T71" fmla="*/ 174 h 212"/>
              <a:gd name="T72" fmla="*/ 179 w 256"/>
              <a:gd name="T73" fmla="*/ 124 h 212"/>
              <a:gd name="T74" fmla="*/ 128 w 256"/>
              <a:gd name="T75" fmla="*/ 73 h 212"/>
              <a:gd name="T76" fmla="*/ 77 w 256"/>
              <a:gd name="T77" fmla="*/ 124 h 212"/>
              <a:gd name="T78" fmla="*/ 128 w 256"/>
              <a:gd name="T79" fmla="*/ 174 h 212"/>
              <a:gd name="T80" fmla="*/ 128 w 256"/>
              <a:gd name="T81" fmla="*/ 85 h 212"/>
              <a:gd name="T82" fmla="*/ 167 w 256"/>
              <a:gd name="T83" fmla="*/ 124 h 212"/>
              <a:gd name="T84" fmla="*/ 128 w 256"/>
              <a:gd name="T85" fmla="*/ 162 h 212"/>
              <a:gd name="T86" fmla="*/ 89 w 256"/>
              <a:gd name="T87" fmla="*/ 124 h 212"/>
              <a:gd name="T88" fmla="*/ 128 w 256"/>
              <a:gd name="T89" fmla="*/ 85 h 212"/>
              <a:gd name="T90" fmla="*/ 128 w 256"/>
              <a:gd name="T91" fmla="*/ 104 h 212"/>
              <a:gd name="T92" fmla="*/ 148 w 256"/>
              <a:gd name="T93" fmla="*/ 124 h 212"/>
              <a:gd name="T94" fmla="*/ 154 w 256"/>
              <a:gd name="T95" fmla="*/ 130 h 212"/>
              <a:gd name="T96" fmla="*/ 160 w 256"/>
              <a:gd name="T97" fmla="*/ 124 h 212"/>
              <a:gd name="T98" fmla="*/ 128 w 256"/>
              <a:gd name="T99" fmla="*/ 92 h 212"/>
              <a:gd name="T100" fmla="*/ 122 w 256"/>
              <a:gd name="T101" fmla="*/ 98 h 212"/>
              <a:gd name="T102" fmla="*/ 128 w 256"/>
              <a:gd name="T103" fmla="*/ 10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212">
                <a:moveTo>
                  <a:pt x="250" y="35"/>
                </a:moveTo>
                <a:cubicBezTo>
                  <a:pt x="194" y="35"/>
                  <a:pt x="194" y="35"/>
                  <a:pt x="194" y="35"/>
                </a:cubicBezTo>
                <a:cubicBezTo>
                  <a:pt x="176" y="3"/>
                  <a:pt x="176" y="3"/>
                  <a:pt x="176" y="3"/>
                </a:cubicBezTo>
                <a:cubicBezTo>
                  <a:pt x="175" y="1"/>
                  <a:pt x="173" y="0"/>
                  <a:pt x="170" y="0"/>
                </a:cubicBezTo>
                <a:cubicBezTo>
                  <a:pt x="85" y="0"/>
                  <a:pt x="85" y="0"/>
                  <a:pt x="85" y="0"/>
                </a:cubicBezTo>
                <a:cubicBezTo>
                  <a:pt x="83" y="0"/>
                  <a:pt x="81" y="1"/>
                  <a:pt x="80" y="3"/>
                </a:cubicBezTo>
                <a:cubicBezTo>
                  <a:pt x="62" y="35"/>
                  <a:pt x="62" y="35"/>
                  <a:pt x="62" y="35"/>
                </a:cubicBezTo>
                <a:cubicBezTo>
                  <a:pt x="6" y="35"/>
                  <a:pt x="6" y="35"/>
                  <a:pt x="6" y="35"/>
                </a:cubicBezTo>
                <a:cubicBezTo>
                  <a:pt x="3" y="35"/>
                  <a:pt x="0" y="37"/>
                  <a:pt x="0" y="41"/>
                </a:cubicBezTo>
                <a:cubicBezTo>
                  <a:pt x="0" y="206"/>
                  <a:pt x="0" y="206"/>
                  <a:pt x="0" y="206"/>
                </a:cubicBezTo>
                <a:cubicBezTo>
                  <a:pt x="0" y="210"/>
                  <a:pt x="3" y="212"/>
                  <a:pt x="6" y="212"/>
                </a:cubicBezTo>
                <a:cubicBezTo>
                  <a:pt x="250" y="212"/>
                  <a:pt x="250" y="212"/>
                  <a:pt x="250" y="212"/>
                </a:cubicBezTo>
                <a:cubicBezTo>
                  <a:pt x="253" y="212"/>
                  <a:pt x="256" y="210"/>
                  <a:pt x="256" y="206"/>
                </a:cubicBezTo>
                <a:cubicBezTo>
                  <a:pt x="256" y="41"/>
                  <a:pt x="256" y="41"/>
                  <a:pt x="256" y="41"/>
                </a:cubicBezTo>
                <a:cubicBezTo>
                  <a:pt x="256" y="37"/>
                  <a:pt x="253" y="35"/>
                  <a:pt x="250" y="35"/>
                </a:cubicBezTo>
                <a:close/>
                <a:moveTo>
                  <a:pt x="89" y="12"/>
                </a:moveTo>
                <a:cubicBezTo>
                  <a:pt x="167" y="12"/>
                  <a:pt x="167" y="12"/>
                  <a:pt x="167" y="12"/>
                </a:cubicBezTo>
                <a:cubicBezTo>
                  <a:pt x="180" y="35"/>
                  <a:pt x="180" y="35"/>
                  <a:pt x="180" y="35"/>
                </a:cubicBezTo>
                <a:cubicBezTo>
                  <a:pt x="76" y="35"/>
                  <a:pt x="76" y="35"/>
                  <a:pt x="76" y="35"/>
                </a:cubicBezTo>
                <a:lnTo>
                  <a:pt x="89" y="12"/>
                </a:lnTo>
                <a:close/>
                <a:moveTo>
                  <a:pt x="244" y="200"/>
                </a:moveTo>
                <a:cubicBezTo>
                  <a:pt x="12" y="200"/>
                  <a:pt x="12" y="200"/>
                  <a:pt x="12" y="200"/>
                </a:cubicBezTo>
                <a:cubicBezTo>
                  <a:pt x="12" y="47"/>
                  <a:pt x="12" y="47"/>
                  <a:pt x="12" y="47"/>
                </a:cubicBezTo>
                <a:cubicBezTo>
                  <a:pt x="244" y="47"/>
                  <a:pt x="244" y="47"/>
                  <a:pt x="244" y="47"/>
                </a:cubicBezTo>
                <a:lnTo>
                  <a:pt x="244" y="200"/>
                </a:lnTo>
                <a:close/>
                <a:moveTo>
                  <a:pt x="128" y="195"/>
                </a:moveTo>
                <a:cubicBezTo>
                  <a:pt x="167" y="195"/>
                  <a:pt x="199" y="163"/>
                  <a:pt x="199" y="124"/>
                </a:cubicBezTo>
                <a:cubicBezTo>
                  <a:pt x="199" y="84"/>
                  <a:pt x="167" y="52"/>
                  <a:pt x="128" y="52"/>
                </a:cubicBezTo>
                <a:cubicBezTo>
                  <a:pt x="89" y="52"/>
                  <a:pt x="57" y="84"/>
                  <a:pt x="57" y="124"/>
                </a:cubicBezTo>
                <a:cubicBezTo>
                  <a:pt x="57" y="163"/>
                  <a:pt x="89" y="195"/>
                  <a:pt x="128" y="195"/>
                </a:cubicBezTo>
                <a:close/>
                <a:moveTo>
                  <a:pt x="128" y="64"/>
                </a:moveTo>
                <a:cubicBezTo>
                  <a:pt x="161" y="64"/>
                  <a:pt x="187" y="91"/>
                  <a:pt x="187" y="124"/>
                </a:cubicBezTo>
                <a:cubicBezTo>
                  <a:pt x="187" y="156"/>
                  <a:pt x="161" y="183"/>
                  <a:pt x="128" y="183"/>
                </a:cubicBezTo>
                <a:cubicBezTo>
                  <a:pt x="95" y="183"/>
                  <a:pt x="69" y="156"/>
                  <a:pt x="69" y="124"/>
                </a:cubicBezTo>
                <a:cubicBezTo>
                  <a:pt x="69" y="91"/>
                  <a:pt x="95" y="64"/>
                  <a:pt x="128" y="64"/>
                </a:cubicBezTo>
                <a:close/>
                <a:moveTo>
                  <a:pt x="128" y="174"/>
                </a:moveTo>
                <a:cubicBezTo>
                  <a:pt x="156" y="174"/>
                  <a:pt x="179" y="152"/>
                  <a:pt x="179" y="124"/>
                </a:cubicBezTo>
                <a:cubicBezTo>
                  <a:pt x="179" y="95"/>
                  <a:pt x="156" y="73"/>
                  <a:pt x="128" y="73"/>
                </a:cubicBezTo>
                <a:cubicBezTo>
                  <a:pt x="100" y="73"/>
                  <a:pt x="77" y="95"/>
                  <a:pt x="77" y="124"/>
                </a:cubicBezTo>
                <a:cubicBezTo>
                  <a:pt x="77" y="152"/>
                  <a:pt x="100" y="174"/>
                  <a:pt x="128" y="174"/>
                </a:cubicBezTo>
                <a:close/>
                <a:moveTo>
                  <a:pt x="128" y="85"/>
                </a:moveTo>
                <a:cubicBezTo>
                  <a:pt x="150" y="85"/>
                  <a:pt x="167" y="102"/>
                  <a:pt x="167" y="124"/>
                </a:cubicBezTo>
                <a:cubicBezTo>
                  <a:pt x="167" y="145"/>
                  <a:pt x="150" y="162"/>
                  <a:pt x="128" y="162"/>
                </a:cubicBezTo>
                <a:cubicBezTo>
                  <a:pt x="107" y="162"/>
                  <a:pt x="89" y="145"/>
                  <a:pt x="89" y="124"/>
                </a:cubicBezTo>
                <a:cubicBezTo>
                  <a:pt x="89" y="102"/>
                  <a:pt x="107" y="85"/>
                  <a:pt x="128" y="85"/>
                </a:cubicBezTo>
                <a:close/>
                <a:moveTo>
                  <a:pt x="128" y="104"/>
                </a:moveTo>
                <a:cubicBezTo>
                  <a:pt x="139" y="104"/>
                  <a:pt x="148" y="113"/>
                  <a:pt x="148" y="124"/>
                </a:cubicBezTo>
                <a:cubicBezTo>
                  <a:pt x="148" y="127"/>
                  <a:pt x="150" y="130"/>
                  <a:pt x="154" y="130"/>
                </a:cubicBezTo>
                <a:cubicBezTo>
                  <a:pt x="157" y="130"/>
                  <a:pt x="160" y="127"/>
                  <a:pt x="160" y="124"/>
                </a:cubicBezTo>
                <a:cubicBezTo>
                  <a:pt x="160" y="106"/>
                  <a:pt x="146" y="92"/>
                  <a:pt x="128" y="92"/>
                </a:cubicBezTo>
                <a:cubicBezTo>
                  <a:pt x="125" y="92"/>
                  <a:pt x="122" y="94"/>
                  <a:pt x="122" y="98"/>
                </a:cubicBezTo>
                <a:cubicBezTo>
                  <a:pt x="122" y="101"/>
                  <a:pt x="125" y="104"/>
                  <a:pt x="128" y="104"/>
                </a:cubicBezTo>
                <a:close/>
              </a:path>
            </a:pathLst>
          </a:custGeom>
          <a:solidFill>
            <a:schemeClr val="tx1"/>
          </a:solidFill>
          <a:ln w="9525">
            <a:noFill/>
            <a:round/>
            <a:headEnd/>
            <a:tailEnd/>
          </a:ln>
        </p:spPr>
        <p:txBody>
          <a:bodyPr vert="horz" wrap="square" lIns="64294" tIns="32147" rIns="64294" bIns="32147" numCol="1" anchor="t" anchorCtr="0" compatLnSpc="1">
            <a:prstTxWarp prst="textNoShape">
              <a:avLst/>
            </a:prstTxWarp>
          </a:bodyPr>
          <a:lstStyle/>
          <a:p>
            <a:endParaRPr lang="en-US" sz="1780" dirty="0"/>
          </a:p>
        </p:txBody>
      </p:sp>
      <p:pic>
        <p:nvPicPr>
          <p:cNvPr id="10" name="Picture Placeholder 14"/>
          <p:cNvPicPr>
            <a:picLocks noChangeAspect="1"/>
          </p:cNvPicPr>
          <p:nvPr/>
        </p:nvPicPr>
        <p:blipFill>
          <a:blip r:embed="rId3" cstate="screen">
            <a:extLst>
              <a:ext uri="{28A0092B-C50C-407E-A947-70E740481C1C}">
                <a14:useLocalDpi xmlns:a14="http://schemas.microsoft.com/office/drawing/2010/main"/>
              </a:ext>
            </a:extLst>
          </a:blip>
          <a:srcRect l="14976" r="14976"/>
          <a:stretch>
            <a:fillRect/>
          </a:stretch>
        </p:blipFill>
        <p:spPr>
          <a:xfrm>
            <a:off x="2304976" y="1995948"/>
            <a:ext cx="2275954" cy="4865400"/>
          </a:xfrm>
          <a:prstGeom prst="rect">
            <a:avLst/>
          </a:prstGeom>
        </p:spPr>
      </p:pic>
      <p:pic>
        <p:nvPicPr>
          <p:cNvPr id="11" name="Picture Placeholder 15"/>
          <p:cNvPicPr>
            <a:picLocks noChangeAspect="1"/>
          </p:cNvPicPr>
          <p:nvPr/>
        </p:nvPicPr>
        <p:blipFill>
          <a:blip r:embed="rId3" cstate="screen">
            <a:extLst>
              <a:ext uri="{28A0092B-C50C-407E-A947-70E740481C1C}">
                <a14:useLocalDpi xmlns:a14="http://schemas.microsoft.com/office/drawing/2010/main"/>
              </a:ext>
            </a:extLst>
          </a:blip>
          <a:srcRect l="34405" r="34405"/>
          <a:stretch>
            <a:fillRect/>
          </a:stretch>
        </p:blipFill>
        <p:spPr>
          <a:xfrm>
            <a:off x="6865884" y="1995948"/>
            <a:ext cx="2275954" cy="4865400"/>
          </a:xfrm>
          <a:prstGeom prst="rect">
            <a:avLst/>
          </a:prstGeom>
        </p:spPr>
      </p:pic>
      <p:sp>
        <p:nvSpPr>
          <p:cNvPr id="12" name="Title 2"/>
          <p:cNvSpPr>
            <a:spLocks noGrp="1"/>
          </p:cNvSpPr>
          <p:nvPr>
            <p:ph type="title"/>
          </p:nvPr>
        </p:nvSpPr>
        <p:spPr>
          <a:xfrm>
            <a:off x="402336" y="825227"/>
            <a:ext cx="8303541" cy="535531"/>
          </a:xfrm>
        </p:spPr>
        <p:txBody>
          <a:bodyPr/>
          <a:lstStyle/>
          <a:p>
            <a:pPr lvl="0"/>
            <a:r>
              <a:rPr lang="en-US">
                <a:sym typeface="Yanone Kaffeesatz Bold"/>
              </a:rPr>
              <a:t>Click to edit Master title style</a:t>
            </a:r>
            <a:endParaRPr lang="en-US" dirty="0"/>
          </a:p>
        </p:txBody>
      </p:sp>
      <p:sp>
        <p:nvSpPr>
          <p:cNvPr id="13" name="TextBox 12"/>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
        <p:nvSpPr>
          <p:cNvPr id="14" name="TextBox 13"/>
          <p:cNvSpPr txBox="1"/>
          <p:nvPr/>
        </p:nvSpPr>
        <p:spPr>
          <a:xfrm>
            <a:off x="447877" y="3356361"/>
            <a:ext cx="1724311" cy="255672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The four column layout is a great way to visually present the learner with a set of information. </a:t>
            </a:r>
          </a:p>
          <a:p>
            <a:pPr algn="l">
              <a:lnSpc>
                <a:spcPct val="100000"/>
              </a:lnSpc>
            </a:pPr>
            <a:endParaRPr lang="en-US" sz="1600" dirty="0">
              <a:solidFill>
                <a:schemeClr val="tx2"/>
              </a:solidFill>
              <a:latin typeface="+mn-lt"/>
            </a:endParaRPr>
          </a:p>
          <a:p>
            <a:pPr algn="l">
              <a:lnSpc>
                <a:spcPct val="100000"/>
              </a:lnSpc>
            </a:pPr>
            <a:r>
              <a:rPr lang="en-US" sz="1600" dirty="0">
                <a:solidFill>
                  <a:schemeClr val="tx2"/>
                </a:solidFill>
                <a:latin typeface="+mn-lt"/>
              </a:rPr>
              <a:t>You can mix and match images </a:t>
            </a:r>
          </a:p>
          <a:p>
            <a:pPr algn="l">
              <a:lnSpc>
                <a:spcPct val="100000"/>
              </a:lnSpc>
            </a:pPr>
            <a:r>
              <a:rPr lang="en-US" sz="1600" dirty="0">
                <a:solidFill>
                  <a:schemeClr val="tx2"/>
                </a:solidFill>
                <a:latin typeface="+mn-lt"/>
              </a:rPr>
              <a:t>and text.</a:t>
            </a:r>
          </a:p>
        </p:txBody>
      </p:sp>
      <p:sp>
        <p:nvSpPr>
          <p:cNvPr id="15" name="TextBox 14"/>
          <p:cNvSpPr txBox="1"/>
          <p:nvPr/>
        </p:nvSpPr>
        <p:spPr>
          <a:xfrm>
            <a:off x="447877" y="2990356"/>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01</a:t>
            </a:r>
          </a:p>
        </p:txBody>
      </p:sp>
      <p:sp>
        <p:nvSpPr>
          <p:cNvPr id="16" name="TextBox 15"/>
          <p:cNvSpPr txBox="1"/>
          <p:nvPr/>
        </p:nvSpPr>
        <p:spPr>
          <a:xfrm>
            <a:off x="5083711" y="3385841"/>
            <a:ext cx="1649385" cy="2064284"/>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Don’t limit yourself to this particular look. Imagine the slide with different images or icons that are unique to your course.</a:t>
            </a:r>
          </a:p>
        </p:txBody>
      </p:sp>
      <p:sp>
        <p:nvSpPr>
          <p:cNvPr id="17" name="TextBox 16"/>
          <p:cNvSpPr txBox="1"/>
          <p:nvPr/>
        </p:nvSpPr>
        <p:spPr>
          <a:xfrm>
            <a:off x="5083711" y="3019836"/>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02</a:t>
            </a:r>
          </a:p>
        </p:txBody>
      </p:sp>
    </p:spTree>
    <p:custDataLst>
      <p:tags r:id="rId1"/>
    </p:custDataLst>
    <p:extLst>
      <p:ext uri="{BB962C8B-B14F-4D97-AF65-F5344CB8AC3E}">
        <p14:creationId xmlns:p14="http://schemas.microsoft.com/office/powerpoint/2010/main" val="21873580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ulleted List with Image">
    <p:spTree>
      <p:nvGrpSpPr>
        <p:cNvPr id="1" name=""/>
        <p:cNvGrpSpPr/>
        <p:nvPr/>
      </p:nvGrpSpPr>
      <p:grpSpPr>
        <a:xfrm>
          <a:off x="0" y="0"/>
          <a:ext cx="0" cy="0"/>
          <a:chOff x="0" y="0"/>
          <a:chExt cx="0" cy="0"/>
        </a:xfrm>
      </p:grpSpPr>
      <p:sp>
        <p:nvSpPr>
          <p:cNvPr id="9" name="Picture Placeholder 8"/>
          <p:cNvSpPr>
            <a:spLocks noGrp="1"/>
          </p:cNvSpPr>
          <p:nvPr>
            <p:ph type="pic" sz="quarter" idx="17"/>
          </p:nvPr>
        </p:nvSpPr>
        <p:spPr>
          <a:xfrm>
            <a:off x="4648200" y="-76200"/>
            <a:ext cx="4648200" cy="7010400"/>
          </a:xfrm>
        </p:spPr>
        <p:txBody>
          <a:bodyPr/>
          <a:lstStyle/>
          <a:p>
            <a:r>
              <a:rPr lang="en-US" dirty="0"/>
              <a:t>Click icon to add picture</a:t>
            </a:r>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5" name="TextBox 4"/>
          <p:cNvSpPr txBox="1"/>
          <p:nvPr/>
        </p:nvSpPr>
        <p:spPr>
          <a:xfrm>
            <a:off x="-3352800" y="228600"/>
            <a:ext cx="2590800" cy="4524315"/>
          </a:xfrm>
          <a:prstGeom prst="rect">
            <a:avLst/>
          </a:prstGeom>
          <a:noFill/>
        </p:spPr>
        <p:txBody>
          <a:bodyPr wrap="square" rtlCol="0">
            <a:spAutoFit/>
          </a:bodyPr>
          <a:lstStyle/>
          <a:p>
            <a:r>
              <a:rPr lang="en-US" b="1" u="sng" dirty="0"/>
              <a:t>Instructions:</a:t>
            </a:r>
          </a:p>
          <a:p>
            <a:r>
              <a:rPr lang="en-US" dirty="0"/>
              <a:t>Each bullet point is an individual text box. Add your text, then delete any unused bullet</a:t>
            </a:r>
            <a:r>
              <a:rPr lang="en-US" baseline="0" dirty="0"/>
              <a:t> graphics and their related text boxes. For longer text, you may want to change the vertical spacing between bullet groups. You can select the bullet and its text box and manually space them, or you can use “Distribute Vertically” under the align option.</a:t>
            </a:r>
            <a:endParaRPr lang="en-US" dirty="0"/>
          </a:p>
        </p:txBody>
      </p:sp>
      <p:sp>
        <p:nvSpPr>
          <p:cNvPr id="2" name="Title 1"/>
          <p:cNvSpPr>
            <a:spLocks noGrp="1"/>
          </p:cNvSpPr>
          <p:nvPr>
            <p:ph type="title"/>
          </p:nvPr>
        </p:nvSpPr>
        <p:spPr>
          <a:xfrm>
            <a:off x="457200" y="274638"/>
            <a:ext cx="3886200" cy="1143000"/>
          </a:xfrm>
        </p:spPr>
        <p:txBody>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5610193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6" name="Shape 47"/>
          <p:cNvSpPr/>
          <p:nvPr/>
        </p:nvSpPr>
        <p:spPr>
          <a:xfrm>
            <a:off x="3424337" y="2357122"/>
            <a:ext cx="2139889" cy="213401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solidFill>
              <a:schemeClr val="accent4">
                <a:lumMod val="60000"/>
                <a:lumOff val="40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7" name="Shape 48"/>
          <p:cNvSpPr/>
          <p:nvPr/>
        </p:nvSpPr>
        <p:spPr>
          <a:xfrm>
            <a:off x="-6456" y="2357122"/>
            <a:ext cx="4496115" cy="2143641"/>
          </a:xfrm>
          <a:prstGeom prst="rect">
            <a:avLst/>
          </a:prstGeom>
          <a:solidFill>
            <a:schemeClr val="tx2"/>
          </a:solidFill>
          <a:ln w="12700">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pic>
        <p:nvPicPr>
          <p:cNvPr id="8" name="Picture Placeholder 7"/>
          <p:cNvPicPr>
            <a:picLocks noChangeAspect="1"/>
          </p:cNvPicPr>
          <p:nvPr/>
        </p:nvPicPr>
        <p:blipFill>
          <a:blip r:embed="rId3" cstate="screen">
            <a:extLst>
              <a:ext uri="{28A0092B-C50C-407E-A947-70E740481C1C}">
                <a14:useLocalDpi xmlns:a14="http://schemas.microsoft.com/office/drawing/2010/main"/>
              </a:ext>
            </a:extLst>
          </a:blip>
          <a:srcRect t="16730" b="16730"/>
          <a:stretch>
            <a:fillRect/>
          </a:stretch>
        </p:blipFill>
        <p:spPr>
          <a:xfrm>
            <a:off x="3547319" y="2474640"/>
            <a:ext cx="1909837" cy="1908721"/>
          </a:xfrm>
          <a:prstGeom prst="roundRect">
            <a:avLst>
              <a:gd name="adj" fmla="val 50000"/>
            </a:avLst>
          </a:prstGeom>
        </p:spPr>
      </p:pic>
      <p:sp>
        <p:nvSpPr>
          <p:cNvPr id="9" name="Title 1"/>
          <p:cNvSpPr>
            <a:spLocks noGrp="1"/>
          </p:cNvSpPr>
          <p:nvPr>
            <p:ph type="title"/>
          </p:nvPr>
        </p:nvSpPr>
        <p:spPr>
          <a:xfrm>
            <a:off x="228600" y="2499360"/>
            <a:ext cx="3291840" cy="1920240"/>
          </a:xfrm>
          <a:prstGeom prst="rect">
            <a:avLst/>
          </a:prstGeom>
        </p:spPr>
        <p:txBody>
          <a:bodyPr anchor="ctr" anchorCtr="0"/>
          <a:lstStyle>
            <a:lvl1pPr>
              <a:defRPr>
                <a:solidFill>
                  <a:schemeClr val="bg1"/>
                </a:solidFill>
                <a:latin typeface="+mj-lt"/>
              </a:defRPr>
            </a:lvl1pPr>
          </a:lstStyle>
          <a:p>
            <a:r>
              <a:rPr lang="en-US" sz="4000"/>
              <a:t>Click to edit Master title style</a:t>
            </a:r>
            <a:endParaRPr lang="en-US" sz="4000" dirty="0"/>
          </a:p>
        </p:txBody>
      </p:sp>
      <p:sp>
        <p:nvSpPr>
          <p:cNvPr id="10" name="Shape 52"/>
          <p:cNvSpPr/>
          <p:nvPr/>
        </p:nvSpPr>
        <p:spPr>
          <a:xfrm>
            <a:off x="3843393" y="879502"/>
            <a:ext cx="2842777" cy="5133601"/>
          </a:xfrm>
          <a:custGeom>
            <a:avLst/>
            <a:gdLst/>
            <a:ahLst/>
            <a:cxnLst>
              <a:cxn ang="0">
                <a:pos x="wd2" y="hd2"/>
              </a:cxn>
              <a:cxn ang="5400000">
                <a:pos x="wd2" y="hd2"/>
              </a:cxn>
              <a:cxn ang="10800000">
                <a:pos x="wd2" y="hd2"/>
              </a:cxn>
              <a:cxn ang="16200000">
                <a:pos x="wd2" y="hd2"/>
              </a:cxn>
            </a:cxnLst>
            <a:rect l="0" t="0" r="r" b="b"/>
            <a:pathLst>
              <a:path w="21593" h="20833" extrusionOk="0">
                <a:moveTo>
                  <a:pt x="105" y="113"/>
                </a:moveTo>
                <a:cubicBezTo>
                  <a:pt x="5830" y="-354"/>
                  <a:pt x="11634" y="645"/>
                  <a:pt x="15772" y="2810"/>
                </a:cubicBezTo>
                <a:cubicBezTo>
                  <a:pt x="19603" y="4814"/>
                  <a:pt x="21586" y="7597"/>
                  <a:pt x="21593" y="10464"/>
                </a:cubicBezTo>
                <a:cubicBezTo>
                  <a:pt x="21600" y="13161"/>
                  <a:pt x="19854" y="15792"/>
                  <a:pt x="16398" y="17757"/>
                </a:cubicBezTo>
                <a:cubicBezTo>
                  <a:pt x="12200" y="20143"/>
                  <a:pt x="6042" y="21246"/>
                  <a:pt x="0" y="20693"/>
                </a:cubicBezTo>
              </a:path>
            </a:pathLst>
          </a:custGeom>
          <a:ln w="22225">
            <a:solidFill>
              <a:schemeClr val="tx2">
                <a:lumMod val="20000"/>
                <a:lumOff val="80000"/>
              </a:schemeClr>
            </a:solidFill>
            <a:prstDash val="solid"/>
            <a:miter/>
          </a:ln>
        </p:spPr>
        <p:txBody>
          <a:bodyPr lIns="32146" rIns="32146"/>
          <a:lstStyle/>
          <a:p>
            <a:pPr>
              <a:defRPr sz="2400"/>
            </a:pPr>
            <a:endParaRPr sz="1687" dirty="0">
              <a:solidFill>
                <a:srgbClr val="000000"/>
              </a:solidFill>
            </a:endParaRPr>
          </a:p>
        </p:txBody>
      </p:sp>
      <p:sp>
        <p:nvSpPr>
          <p:cNvPr id="11" name="Shape 54"/>
          <p:cNvSpPr/>
          <p:nvPr/>
        </p:nvSpPr>
        <p:spPr>
          <a:xfrm rot="10800000">
            <a:off x="3200400" y="5370844"/>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2" name="Shape 55"/>
          <p:cNvSpPr/>
          <p:nvPr/>
        </p:nvSpPr>
        <p:spPr>
          <a:xfrm rot="10800000" flipV="1">
            <a:off x="3341381" y="5512071"/>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3" name="Shape 56"/>
          <p:cNvSpPr/>
          <p:nvPr/>
        </p:nvSpPr>
        <p:spPr>
          <a:xfrm rot="10800000">
            <a:off x="4953001" y="4762473"/>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2">
              <a:alpha val="27843"/>
            </a:schemeClr>
          </a:solidFill>
          <a:ln w="19050" cap="flat">
            <a:noFill/>
            <a:prstDash val="solid"/>
            <a:miter lim="800000"/>
          </a:ln>
          <a:effectLst/>
        </p:spPr>
        <p:txBody>
          <a:bodyPr wrap="square" lIns="32146" tIns="32146" rIns="32146" bIns="32146" numCol="1" anchor="t">
            <a:noAutofit/>
          </a:bodyPr>
          <a:lstStyle/>
          <a:p>
            <a:pPr defTabSz="642915"/>
            <a:endParaRPr sz="3937" dirty="0">
              <a:solidFill>
                <a:srgbClr val="000000"/>
              </a:solidFill>
              <a:latin typeface="Gill Sans"/>
              <a:ea typeface="Gill Sans"/>
              <a:cs typeface="Gill Sans"/>
            </a:endParaRPr>
          </a:p>
        </p:txBody>
      </p:sp>
      <p:sp>
        <p:nvSpPr>
          <p:cNvPr id="14" name="Shape 57"/>
          <p:cNvSpPr/>
          <p:nvPr/>
        </p:nvSpPr>
        <p:spPr>
          <a:xfrm rot="10800000" flipV="1">
            <a:off x="5093983" y="4903700"/>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5" name="Shape 58"/>
          <p:cNvSpPr/>
          <p:nvPr/>
        </p:nvSpPr>
        <p:spPr>
          <a:xfrm rot="10800000">
            <a:off x="4953000" y="1022193"/>
            <a:ext cx="1133814"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6" name="Shape 59"/>
          <p:cNvSpPr/>
          <p:nvPr/>
        </p:nvSpPr>
        <p:spPr>
          <a:xfrm rot="10800000" flipV="1">
            <a:off x="5093982" y="1163420"/>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7" name="Shape 60"/>
          <p:cNvSpPr/>
          <p:nvPr/>
        </p:nvSpPr>
        <p:spPr>
          <a:xfrm rot="10800000">
            <a:off x="5652205" y="2858804"/>
            <a:ext cx="1133813"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8" name="Shape 61"/>
          <p:cNvSpPr/>
          <p:nvPr/>
        </p:nvSpPr>
        <p:spPr>
          <a:xfrm rot="10800000" flipV="1">
            <a:off x="5793186" y="3000032"/>
            <a:ext cx="851851"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9" name="Shape 69"/>
          <p:cNvSpPr/>
          <p:nvPr/>
        </p:nvSpPr>
        <p:spPr>
          <a:xfrm rot="10800000">
            <a:off x="3200400" y="351245"/>
            <a:ext cx="1133814"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2">
              <a:alpha val="27843"/>
            </a:schemeClr>
          </a:solidFill>
          <a:ln w="19050" cap="flat">
            <a:noFill/>
            <a:prstDash val="solid"/>
            <a:miter lim="8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20" name="Shape 70"/>
          <p:cNvSpPr/>
          <p:nvPr/>
        </p:nvSpPr>
        <p:spPr>
          <a:xfrm rot="10800000" flipV="1">
            <a:off x="3341382" y="492472"/>
            <a:ext cx="851851" cy="85334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cap="flat">
            <a:noFill/>
            <a:miter lim="4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21" name="Shape - graph"/>
          <p:cNvSpPr/>
          <p:nvPr/>
        </p:nvSpPr>
        <p:spPr>
          <a:xfrm>
            <a:off x="5314805" y="5140120"/>
            <a:ext cx="410204" cy="380502"/>
          </a:xfrm>
          <a:custGeom>
            <a:avLst/>
            <a:gdLst/>
            <a:ahLst/>
            <a:cxnLst>
              <a:cxn ang="0">
                <a:pos x="wd2" y="hd2"/>
              </a:cxn>
              <a:cxn ang="5400000">
                <a:pos x="wd2" y="hd2"/>
              </a:cxn>
              <a:cxn ang="10800000">
                <a:pos x="wd2" y="hd2"/>
              </a:cxn>
              <a:cxn ang="16200000">
                <a:pos x="wd2" y="hd2"/>
              </a:cxn>
            </a:cxnLst>
            <a:rect l="0" t="0" r="r" b="b"/>
            <a:pathLst>
              <a:path w="21600" h="21600" extrusionOk="0">
                <a:moveTo>
                  <a:pt x="7369" y="21600"/>
                </a:moveTo>
                <a:cubicBezTo>
                  <a:pt x="7454" y="21600"/>
                  <a:pt x="7539" y="21600"/>
                  <a:pt x="7624" y="21600"/>
                </a:cubicBezTo>
                <a:cubicBezTo>
                  <a:pt x="7624" y="21600"/>
                  <a:pt x="7708" y="21600"/>
                  <a:pt x="7793" y="21600"/>
                </a:cubicBezTo>
                <a:cubicBezTo>
                  <a:pt x="14231" y="21600"/>
                  <a:pt x="14231" y="21600"/>
                  <a:pt x="14231" y="21600"/>
                </a:cubicBezTo>
                <a:cubicBezTo>
                  <a:pt x="14315" y="21600"/>
                  <a:pt x="14400" y="21600"/>
                  <a:pt x="14485" y="21600"/>
                </a:cubicBezTo>
                <a:cubicBezTo>
                  <a:pt x="14485" y="21600"/>
                  <a:pt x="14569" y="21600"/>
                  <a:pt x="14654" y="21600"/>
                </a:cubicBezTo>
                <a:cubicBezTo>
                  <a:pt x="21092" y="21600"/>
                  <a:pt x="21092" y="21600"/>
                  <a:pt x="21092" y="21600"/>
                </a:cubicBezTo>
                <a:cubicBezTo>
                  <a:pt x="21431" y="21600"/>
                  <a:pt x="21600" y="21418"/>
                  <a:pt x="21600" y="21053"/>
                </a:cubicBezTo>
                <a:cubicBezTo>
                  <a:pt x="21600" y="12851"/>
                  <a:pt x="21600" y="12851"/>
                  <a:pt x="21600" y="12851"/>
                </a:cubicBezTo>
                <a:cubicBezTo>
                  <a:pt x="21600" y="12577"/>
                  <a:pt x="21431" y="12304"/>
                  <a:pt x="21092" y="12304"/>
                </a:cubicBezTo>
                <a:cubicBezTo>
                  <a:pt x="14739" y="12304"/>
                  <a:pt x="14739" y="12304"/>
                  <a:pt x="14739" y="12304"/>
                </a:cubicBezTo>
                <a:cubicBezTo>
                  <a:pt x="14739" y="5742"/>
                  <a:pt x="14739" y="5742"/>
                  <a:pt x="14739" y="5742"/>
                </a:cubicBezTo>
                <a:cubicBezTo>
                  <a:pt x="14739" y="5468"/>
                  <a:pt x="14569" y="5195"/>
                  <a:pt x="14231" y="5195"/>
                </a:cubicBezTo>
                <a:cubicBezTo>
                  <a:pt x="7878" y="5195"/>
                  <a:pt x="7878" y="5195"/>
                  <a:pt x="7878" y="5195"/>
                </a:cubicBezTo>
                <a:cubicBezTo>
                  <a:pt x="7878" y="547"/>
                  <a:pt x="7878" y="547"/>
                  <a:pt x="7878" y="547"/>
                </a:cubicBezTo>
                <a:cubicBezTo>
                  <a:pt x="7878" y="273"/>
                  <a:pt x="7708" y="0"/>
                  <a:pt x="7369" y="0"/>
                </a:cubicBezTo>
                <a:cubicBezTo>
                  <a:pt x="508" y="0"/>
                  <a:pt x="508" y="0"/>
                  <a:pt x="508" y="0"/>
                </a:cubicBezTo>
                <a:cubicBezTo>
                  <a:pt x="254" y="0"/>
                  <a:pt x="0" y="273"/>
                  <a:pt x="0" y="547"/>
                </a:cubicBezTo>
                <a:cubicBezTo>
                  <a:pt x="0" y="21053"/>
                  <a:pt x="0" y="21053"/>
                  <a:pt x="0" y="21053"/>
                </a:cubicBezTo>
                <a:cubicBezTo>
                  <a:pt x="0" y="21418"/>
                  <a:pt x="254" y="21600"/>
                  <a:pt x="508" y="21600"/>
                </a:cubicBezTo>
                <a:lnTo>
                  <a:pt x="7369" y="21600"/>
                </a:lnTo>
                <a:close/>
                <a:moveTo>
                  <a:pt x="20584" y="13397"/>
                </a:moveTo>
                <a:cubicBezTo>
                  <a:pt x="20584" y="20506"/>
                  <a:pt x="20584" y="20506"/>
                  <a:pt x="20584" y="20506"/>
                </a:cubicBezTo>
                <a:cubicBezTo>
                  <a:pt x="14739" y="20506"/>
                  <a:pt x="14739" y="20506"/>
                  <a:pt x="14739" y="20506"/>
                </a:cubicBezTo>
                <a:cubicBezTo>
                  <a:pt x="14739" y="13397"/>
                  <a:pt x="14739" y="13397"/>
                  <a:pt x="14739" y="13397"/>
                </a:cubicBezTo>
                <a:lnTo>
                  <a:pt x="20584" y="13397"/>
                </a:lnTo>
                <a:close/>
                <a:moveTo>
                  <a:pt x="13722" y="6289"/>
                </a:moveTo>
                <a:cubicBezTo>
                  <a:pt x="13722" y="20506"/>
                  <a:pt x="13722" y="20506"/>
                  <a:pt x="13722" y="20506"/>
                </a:cubicBezTo>
                <a:cubicBezTo>
                  <a:pt x="7878" y="20506"/>
                  <a:pt x="7878" y="20506"/>
                  <a:pt x="7878" y="20506"/>
                </a:cubicBezTo>
                <a:cubicBezTo>
                  <a:pt x="7878" y="6289"/>
                  <a:pt x="7878" y="6289"/>
                  <a:pt x="7878" y="6289"/>
                </a:cubicBezTo>
                <a:lnTo>
                  <a:pt x="13722" y="6289"/>
                </a:lnTo>
                <a:close/>
                <a:moveTo>
                  <a:pt x="1016" y="1094"/>
                </a:moveTo>
                <a:cubicBezTo>
                  <a:pt x="6861" y="1094"/>
                  <a:pt x="6861" y="1094"/>
                  <a:pt x="6861" y="1094"/>
                </a:cubicBezTo>
                <a:cubicBezTo>
                  <a:pt x="6861" y="20506"/>
                  <a:pt x="6861" y="20506"/>
                  <a:pt x="6861" y="20506"/>
                </a:cubicBezTo>
                <a:cubicBezTo>
                  <a:pt x="1016" y="20506"/>
                  <a:pt x="1016" y="20506"/>
                  <a:pt x="1016" y="20506"/>
                </a:cubicBezTo>
                <a:lnTo>
                  <a:pt x="1016" y="1094"/>
                </a:lnTo>
                <a:close/>
              </a:path>
            </a:pathLst>
          </a:custGeom>
          <a:solidFill>
            <a:schemeClr val="bg1"/>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2" name="shape -bullhorn"/>
          <p:cNvSpPr/>
          <p:nvPr/>
        </p:nvSpPr>
        <p:spPr>
          <a:xfrm>
            <a:off x="3565014" y="5735120"/>
            <a:ext cx="404584" cy="407245"/>
          </a:xfrm>
          <a:custGeom>
            <a:avLst/>
            <a:gdLst/>
            <a:ahLst/>
            <a:cxnLst>
              <a:cxn ang="0">
                <a:pos x="wd2" y="hd2"/>
              </a:cxn>
              <a:cxn ang="5400000">
                <a:pos x="wd2" y="hd2"/>
              </a:cxn>
              <a:cxn ang="10800000">
                <a:pos x="wd2" y="hd2"/>
              </a:cxn>
              <a:cxn ang="16200000">
                <a:pos x="wd2" y="hd2"/>
              </a:cxn>
            </a:cxnLst>
            <a:rect l="0" t="0" r="r" b="b"/>
            <a:pathLst>
              <a:path w="21600" h="21571" extrusionOk="0">
                <a:moveTo>
                  <a:pt x="19200" y="6519"/>
                </a:moveTo>
                <a:cubicBezTo>
                  <a:pt x="19200" y="481"/>
                  <a:pt x="19200" y="481"/>
                  <a:pt x="19200" y="481"/>
                </a:cubicBezTo>
                <a:cubicBezTo>
                  <a:pt x="19200" y="311"/>
                  <a:pt x="19114" y="141"/>
                  <a:pt x="18943" y="56"/>
                </a:cubicBezTo>
                <a:cubicBezTo>
                  <a:pt x="18771" y="-29"/>
                  <a:pt x="18514" y="-29"/>
                  <a:pt x="18343" y="141"/>
                </a:cubicBezTo>
                <a:cubicBezTo>
                  <a:pt x="12600" y="4308"/>
                  <a:pt x="12600" y="4308"/>
                  <a:pt x="12600" y="4308"/>
                </a:cubicBezTo>
                <a:cubicBezTo>
                  <a:pt x="4114" y="4308"/>
                  <a:pt x="4114" y="4308"/>
                  <a:pt x="4114" y="4308"/>
                </a:cubicBezTo>
                <a:cubicBezTo>
                  <a:pt x="3857" y="4308"/>
                  <a:pt x="3600" y="4478"/>
                  <a:pt x="3600" y="4818"/>
                </a:cubicBezTo>
                <a:cubicBezTo>
                  <a:pt x="3600" y="5158"/>
                  <a:pt x="3600" y="5158"/>
                  <a:pt x="3600" y="5158"/>
                </a:cubicBezTo>
                <a:cubicBezTo>
                  <a:pt x="1543" y="5414"/>
                  <a:pt x="0" y="7114"/>
                  <a:pt x="0" y="9240"/>
                </a:cubicBezTo>
                <a:cubicBezTo>
                  <a:pt x="0" y="11366"/>
                  <a:pt x="1543" y="13067"/>
                  <a:pt x="3600" y="13322"/>
                </a:cubicBezTo>
                <a:cubicBezTo>
                  <a:pt x="3600" y="13747"/>
                  <a:pt x="3600" y="13747"/>
                  <a:pt x="3600" y="13747"/>
                </a:cubicBezTo>
                <a:cubicBezTo>
                  <a:pt x="3600" y="14002"/>
                  <a:pt x="3857" y="14258"/>
                  <a:pt x="4114" y="14258"/>
                </a:cubicBezTo>
                <a:cubicBezTo>
                  <a:pt x="4886" y="14258"/>
                  <a:pt x="4886" y="14258"/>
                  <a:pt x="4886" y="14258"/>
                </a:cubicBezTo>
                <a:cubicBezTo>
                  <a:pt x="7886" y="21316"/>
                  <a:pt x="7886" y="21316"/>
                  <a:pt x="7886" y="21316"/>
                </a:cubicBezTo>
                <a:cubicBezTo>
                  <a:pt x="7971" y="21486"/>
                  <a:pt x="8143" y="21571"/>
                  <a:pt x="8400" y="21571"/>
                </a:cubicBezTo>
                <a:cubicBezTo>
                  <a:pt x="11743" y="21571"/>
                  <a:pt x="11743" y="21571"/>
                  <a:pt x="11743" y="21571"/>
                </a:cubicBezTo>
                <a:cubicBezTo>
                  <a:pt x="11914" y="21571"/>
                  <a:pt x="12086" y="21486"/>
                  <a:pt x="12171" y="21401"/>
                </a:cubicBezTo>
                <a:cubicBezTo>
                  <a:pt x="12257" y="21231"/>
                  <a:pt x="12257" y="21061"/>
                  <a:pt x="12171" y="20891"/>
                </a:cubicBezTo>
                <a:cubicBezTo>
                  <a:pt x="9343" y="14258"/>
                  <a:pt x="9343" y="14258"/>
                  <a:pt x="9343" y="14258"/>
                </a:cubicBezTo>
                <a:cubicBezTo>
                  <a:pt x="12600" y="14258"/>
                  <a:pt x="12600" y="14258"/>
                  <a:pt x="12600" y="14258"/>
                </a:cubicBezTo>
                <a:cubicBezTo>
                  <a:pt x="18343" y="18510"/>
                  <a:pt x="18343" y="18510"/>
                  <a:pt x="18343" y="18510"/>
                </a:cubicBezTo>
                <a:cubicBezTo>
                  <a:pt x="18429" y="18595"/>
                  <a:pt x="18600" y="18595"/>
                  <a:pt x="18686" y="18595"/>
                </a:cubicBezTo>
                <a:cubicBezTo>
                  <a:pt x="18771" y="18595"/>
                  <a:pt x="18857" y="18595"/>
                  <a:pt x="18943" y="18595"/>
                </a:cubicBezTo>
                <a:cubicBezTo>
                  <a:pt x="19114" y="18510"/>
                  <a:pt x="19200" y="18340"/>
                  <a:pt x="19200" y="18084"/>
                </a:cubicBezTo>
                <a:cubicBezTo>
                  <a:pt x="19200" y="11877"/>
                  <a:pt x="19200" y="11877"/>
                  <a:pt x="19200" y="11877"/>
                </a:cubicBezTo>
                <a:cubicBezTo>
                  <a:pt x="20571" y="11791"/>
                  <a:pt x="21600" y="10601"/>
                  <a:pt x="21600" y="9240"/>
                </a:cubicBezTo>
                <a:cubicBezTo>
                  <a:pt x="21600" y="7880"/>
                  <a:pt x="20571" y="6689"/>
                  <a:pt x="19200" y="6519"/>
                </a:cubicBezTo>
                <a:close/>
                <a:moveTo>
                  <a:pt x="1029" y="9240"/>
                </a:moveTo>
                <a:cubicBezTo>
                  <a:pt x="1029" y="7710"/>
                  <a:pt x="2143" y="6434"/>
                  <a:pt x="3600" y="6179"/>
                </a:cubicBezTo>
                <a:cubicBezTo>
                  <a:pt x="3600" y="12302"/>
                  <a:pt x="3600" y="12302"/>
                  <a:pt x="3600" y="12302"/>
                </a:cubicBezTo>
                <a:cubicBezTo>
                  <a:pt x="2143" y="12047"/>
                  <a:pt x="1029" y="10771"/>
                  <a:pt x="1029" y="9240"/>
                </a:cubicBezTo>
                <a:close/>
                <a:moveTo>
                  <a:pt x="10971" y="20551"/>
                </a:moveTo>
                <a:cubicBezTo>
                  <a:pt x="8743" y="20551"/>
                  <a:pt x="8743" y="20551"/>
                  <a:pt x="8743" y="20551"/>
                </a:cubicBezTo>
                <a:cubicBezTo>
                  <a:pt x="6000" y="14258"/>
                  <a:pt x="6000" y="14258"/>
                  <a:pt x="6000" y="14258"/>
                </a:cubicBezTo>
                <a:cubicBezTo>
                  <a:pt x="8229" y="14258"/>
                  <a:pt x="8229" y="14258"/>
                  <a:pt x="8229" y="14258"/>
                </a:cubicBezTo>
                <a:lnTo>
                  <a:pt x="10971" y="20551"/>
                </a:lnTo>
                <a:close/>
                <a:moveTo>
                  <a:pt x="18171" y="17064"/>
                </a:moveTo>
                <a:cubicBezTo>
                  <a:pt x="13029" y="13322"/>
                  <a:pt x="13029" y="13322"/>
                  <a:pt x="13029" y="13322"/>
                </a:cubicBezTo>
                <a:cubicBezTo>
                  <a:pt x="12943" y="13237"/>
                  <a:pt x="12857" y="13237"/>
                  <a:pt x="12771" y="13237"/>
                </a:cubicBezTo>
                <a:cubicBezTo>
                  <a:pt x="4629" y="13237"/>
                  <a:pt x="4629" y="13237"/>
                  <a:pt x="4629" y="13237"/>
                </a:cubicBezTo>
                <a:cubicBezTo>
                  <a:pt x="4629" y="5328"/>
                  <a:pt x="4629" y="5328"/>
                  <a:pt x="4629" y="5328"/>
                </a:cubicBezTo>
                <a:cubicBezTo>
                  <a:pt x="12257" y="5328"/>
                  <a:pt x="12257" y="5328"/>
                  <a:pt x="12257" y="5328"/>
                </a:cubicBezTo>
                <a:cubicBezTo>
                  <a:pt x="12257" y="9240"/>
                  <a:pt x="12257" y="9240"/>
                  <a:pt x="12257" y="9240"/>
                </a:cubicBezTo>
                <a:cubicBezTo>
                  <a:pt x="12257" y="9580"/>
                  <a:pt x="12429" y="9751"/>
                  <a:pt x="12771" y="9751"/>
                </a:cubicBezTo>
                <a:cubicBezTo>
                  <a:pt x="13029" y="9751"/>
                  <a:pt x="13286" y="9580"/>
                  <a:pt x="13286" y="9240"/>
                </a:cubicBezTo>
                <a:cubicBezTo>
                  <a:pt x="13286" y="5073"/>
                  <a:pt x="13286" y="5073"/>
                  <a:pt x="13286" y="5073"/>
                </a:cubicBezTo>
                <a:cubicBezTo>
                  <a:pt x="18171" y="1502"/>
                  <a:pt x="18171" y="1502"/>
                  <a:pt x="18171" y="1502"/>
                </a:cubicBezTo>
                <a:lnTo>
                  <a:pt x="18171" y="17064"/>
                </a:lnTo>
                <a:close/>
                <a:moveTo>
                  <a:pt x="19200" y="10856"/>
                </a:moveTo>
                <a:cubicBezTo>
                  <a:pt x="19200" y="7625"/>
                  <a:pt x="19200" y="7625"/>
                  <a:pt x="19200" y="7625"/>
                </a:cubicBezTo>
                <a:cubicBezTo>
                  <a:pt x="19971" y="7710"/>
                  <a:pt x="20571" y="8390"/>
                  <a:pt x="20571" y="9240"/>
                </a:cubicBezTo>
                <a:cubicBezTo>
                  <a:pt x="20571" y="10091"/>
                  <a:pt x="19971" y="10771"/>
                  <a:pt x="19200" y="10856"/>
                </a:cubicBezTo>
                <a:close/>
              </a:path>
            </a:pathLst>
          </a:custGeom>
          <a:solidFill>
            <a:schemeClr val="bg1"/>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3" name="Freeform - lightbulb"/>
          <p:cNvSpPr>
            <a:spLocks noEditPoints="1"/>
          </p:cNvSpPr>
          <p:nvPr/>
        </p:nvSpPr>
        <p:spPr bwMode="auto">
          <a:xfrm>
            <a:off x="3623957" y="710780"/>
            <a:ext cx="286701" cy="416727"/>
          </a:xfrm>
          <a:custGeom>
            <a:avLst/>
            <a:gdLst>
              <a:gd name="T0" fmla="*/ 2636 w 5182"/>
              <a:gd name="T1" fmla="*/ 0 h 7558"/>
              <a:gd name="T2" fmla="*/ 2337 w 5182"/>
              <a:gd name="T3" fmla="*/ 0 h 7558"/>
              <a:gd name="T4" fmla="*/ 90 w 5182"/>
              <a:gd name="T5" fmla="*/ 2219 h 7558"/>
              <a:gd name="T6" fmla="*/ 779 w 5182"/>
              <a:gd name="T7" fmla="*/ 4289 h 7558"/>
              <a:gd name="T8" fmla="*/ 1318 w 5182"/>
              <a:gd name="T9" fmla="*/ 5758 h 7558"/>
              <a:gd name="T10" fmla="*/ 1318 w 5182"/>
              <a:gd name="T11" fmla="*/ 6028 h 7558"/>
              <a:gd name="T12" fmla="*/ 1498 w 5182"/>
              <a:gd name="T13" fmla="*/ 6208 h 7558"/>
              <a:gd name="T14" fmla="*/ 3774 w 5182"/>
              <a:gd name="T15" fmla="*/ 6208 h 7558"/>
              <a:gd name="T16" fmla="*/ 3954 w 5182"/>
              <a:gd name="T17" fmla="*/ 6028 h 7558"/>
              <a:gd name="T18" fmla="*/ 3954 w 5182"/>
              <a:gd name="T19" fmla="*/ 5758 h 7558"/>
              <a:gd name="T20" fmla="*/ 4523 w 5182"/>
              <a:gd name="T21" fmla="*/ 4259 h 7558"/>
              <a:gd name="T22" fmla="*/ 5182 w 5182"/>
              <a:gd name="T23" fmla="*/ 2549 h 7558"/>
              <a:gd name="T24" fmla="*/ 2636 w 5182"/>
              <a:gd name="T25" fmla="*/ 0 h 7558"/>
              <a:gd name="T26" fmla="*/ 4283 w 5182"/>
              <a:gd name="T27" fmla="*/ 4019 h 7558"/>
              <a:gd name="T28" fmla="*/ 3595 w 5182"/>
              <a:gd name="T29" fmla="*/ 5758 h 7558"/>
              <a:gd name="T30" fmla="*/ 3595 w 5182"/>
              <a:gd name="T31" fmla="*/ 5848 h 7558"/>
              <a:gd name="T32" fmla="*/ 1678 w 5182"/>
              <a:gd name="T33" fmla="*/ 5848 h 7558"/>
              <a:gd name="T34" fmla="*/ 1678 w 5182"/>
              <a:gd name="T35" fmla="*/ 5758 h 7558"/>
              <a:gd name="T36" fmla="*/ 1049 w 5182"/>
              <a:gd name="T37" fmla="*/ 4049 h 7558"/>
              <a:gd name="T38" fmla="*/ 450 w 5182"/>
              <a:gd name="T39" fmla="*/ 2249 h 7558"/>
              <a:gd name="T40" fmla="*/ 2397 w 5182"/>
              <a:gd name="T41" fmla="*/ 360 h 7558"/>
              <a:gd name="T42" fmla="*/ 2636 w 5182"/>
              <a:gd name="T43" fmla="*/ 360 h 7558"/>
              <a:gd name="T44" fmla="*/ 4822 w 5182"/>
              <a:gd name="T45" fmla="*/ 2549 h 7558"/>
              <a:gd name="T46" fmla="*/ 4283 w 5182"/>
              <a:gd name="T47" fmla="*/ 4019 h 7558"/>
              <a:gd name="T48" fmla="*/ 3714 w 5182"/>
              <a:gd name="T49" fmla="*/ 6508 h 7558"/>
              <a:gd name="T50" fmla="*/ 1558 w 5182"/>
              <a:gd name="T51" fmla="*/ 6508 h 7558"/>
              <a:gd name="T52" fmla="*/ 1378 w 5182"/>
              <a:gd name="T53" fmla="*/ 6688 h 7558"/>
              <a:gd name="T54" fmla="*/ 1558 w 5182"/>
              <a:gd name="T55" fmla="*/ 6868 h 7558"/>
              <a:gd name="T56" fmla="*/ 3714 w 5182"/>
              <a:gd name="T57" fmla="*/ 6868 h 7558"/>
              <a:gd name="T58" fmla="*/ 3894 w 5182"/>
              <a:gd name="T59" fmla="*/ 6688 h 7558"/>
              <a:gd name="T60" fmla="*/ 3714 w 5182"/>
              <a:gd name="T61" fmla="*/ 6508 h 7558"/>
              <a:gd name="T62" fmla="*/ 3265 w 5182"/>
              <a:gd name="T63" fmla="*/ 7198 h 7558"/>
              <a:gd name="T64" fmla="*/ 2007 w 5182"/>
              <a:gd name="T65" fmla="*/ 7198 h 7558"/>
              <a:gd name="T66" fmla="*/ 1827 w 5182"/>
              <a:gd name="T67" fmla="*/ 7378 h 7558"/>
              <a:gd name="T68" fmla="*/ 2007 w 5182"/>
              <a:gd name="T69" fmla="*/ 7558 h 7558"/>
              <a:gd name="T70" fmla="*/ 3265 w 5182"/>
              <a:gd name="T71" fmla="*/ 7558 h 7558"/>
              <a:gd name="T72" fmla="*/ 3445 w 5182"/>
              <a:gd name="T73" fmla="*/ 7378 h 7558"/>
              <a:gd name="T74" fmla="*/ 3265 w 5182"/>
              <a:gd name="T75" fmla="*/ 7198 h 7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82" h="7558">
                <a:moveTo>
                  <a:pt x="2636" y="0"/>
                </a:moveTo>
                <a:cubicBezTo>
                  <a:pt x="2546" y="0"/>
                  <a:pt x="2426" y="0"/>
                  <a:pt x="2337" y="0"/>
                </a:cubicBezTo>
                <a:cubicBezTo>
                  <a:pt x="1198" y="120"/>
                  <a:pt x="240" y="1049"/>
                  <a:pt x="90" y="2219"/>
                </a:cubicBezTo>
                <a:cubicBezTo>
                  <a:pt x="0" y="2969"/>
                  <a:pt x="240" y="3749"/>
                  <a:pt x="779" y="4289"/>
                </a:cubicBezTo>
                <a:cubicBezTo>
                  <a:pt x="1139" y="4679"/>
                  <a:pt x="1318" y="5189"/>
                  <a:pt x="1318" y="5758"/>
                </a:cubicBezTo>
                <a:cubicBezTo>
                  <a:pt x="1318" y="6028"/>
                  <a:pt x="1318" y="6028"/>
                  <a:pt x="1318" y="6028"/>
                </a:cubicBezTo>
                <a:cubicBezTo>
                  <a:pt x="1318" y="6118"/>
                  <a:pt x="1408" y="6208"/>
                  <a:pt x="1498" y="6208"/>
                </a:cubicBezTo>
                <a:cubicBezTo>
                  <a:pt x="3774" y="6208"/>
                  <a:pt x="3774" y="6208"/>
                  <a:pt x="3774" y="6208"/>
                </a:cubicBezTo>
                <a:cubicBezTo>
                  <a:pt x="3864" y="6208"/>
                  <a:pt x="3954" y="6118"/>
                  <a:pt x="3954" y="6028"/>
                </a:cubicBezTo>
                <a:cubicBezTo>
                  <a:pt x="3954" y="5758"/>
                  <a:pt x="3954" y="5758"/>
                  <a:pt x="3954" y="5758"/>
                </a:cubicBezTo>
                <a:cubicBezTo>
                  <a:pt x="3954" y="5219"/>
                  <a:pt x="4164" y="4679"/>
                  <a:pt x="4523" y="4259"/>
                </a:cubicBezTo>
                <a:cubicBezTo>
                  <a:pt x="4972" y="3779"/>
                  <a:pt x="5182" y="3179"/>
                  <a:pt x="5182" y="2549"/>
                </a:cubicBezTo>
                <a:cubicBezTo>
                  <a:pt x="5182" y="1139"/>
                  <a:pt x="4044" y="0"/>
                  <a:pt x="2636" y="0"/>
                </a:cubicBezTo>
                <a:close/>
                <a:moveTo>
                  <a:pt x="4283" y="4019"/>
                </a:moveTo>
                <a:cubicBezTo>
                  <a:pt x="3834" y="4499"/>
                  <a:pt x="3595" y="5129"/>
                  <a:pt x="3595" y="5758"/>
                </a:cubicBezTo>
                <a:cubicBezTo>
                  <a:pt x="3595" y="5848"/>
                  <a:pt x="3595" y="5848"/>
                  <a:pt x="3595" y="5848"/>
                </a:cubicBezTo>
                <a:cubicBezTo>
                  <a:pt x="1678" y="5848"/>
                  <a:pt x="1678" y="5848"/>
                  <a:pt x="1678" y="5848"/>
                </a:cubicBezTo>
                <a:cubicBezTo>
                  <a:pt x="1678" y="5758"/>
                  <a:pt x="1678" y="5758"/>
                  <a:pt x="1678" y="5758"/>
                </a:cubicBezTo>
                <a:cubicBezTo>
                  <a:pt x="1678" y="5099"/>
                  <a:pt x="1468" y="4499"/>
                  <a:pt x="1049" y="4049"/>
                </a:cubicBezTo>
                <a:cubicBezTo>
                  <a:pt x="599" y="3569"/>
                  <a:pt x="390" y="2909"/>
                  <a:pt x="450" y="2249"/>
                </a:cubicBezTo>
                <a:cubicBezTo>
                  <a:pt x="570" y="1259"/>
                  <a:pt x="1378" y="480"/>
                  <a:pt x="2397" y="360"/>
                </a:cubicBezTo>
                <a:cubicBezTo>
                  <a:pt x="2456" y="360"/>
                  <a:pt x="2546" y="360"/>
                  <a:pt x="2636" y="360"/>
                </a:cubicBezTo>
                <a:cubicBezTo>
                  <a:pt x="3834" y="360"/>
                  <a:pt x="4822" y="1319"/>
                  <a:pt x="4822" y="2549"/>
                </a:cubicBezTo>
                <a:cubicBezTo>
                  <a:pt x="4822" y="3089"/>
                  <a:pt x="4643" y="3599"/>
                  <a:pt x="4283" y="4019"/>
                </a:cubicBezTo>
                <a:close/>
                <a:moveTo>
                  <a:pt x="3714" y="6508"/>
                </a:moveTo>
                <a:cubicBezTo>
                  <a:pt x="1558" y="6508"/>
                  <a:pt x="1558" y="6508"/>
                  <a:pt x="1558" y="6508"/>
                </a:cubicBezTo>
                <a:cubicBezTo>
                  <a:pt x="1468" y="6508"/>
                  <a:pt x="1378" y="6598"/>
                  <a:pt x="1378" y="6688"/>
                </a:cubicBezTo>
                <a:cubicBezTo>
                  <a:pt x="1378" y="6808"/>
                  <a:pt x="1468" y="6868"/>
                  <a:pt x="1558" y="6868"/>
                </a:cubicBezTo>
                <a:cubicBezTo>
                  <a:pt x="3714" y="6868"/>
                  <a:pt x="3714" y="6868"/>
                  <a:pt x="3714" y="6868"/>
                </a:cubicBezTo>
                <a:cubicBezTo>
                  <a:pt x="3804" y="6868"/>
                  <a:pt x="3894" y="6808"/>
                  <a:pt x="3894" y="6688"/>
                </a:cubicBezTo>
                <a:cubicBezTo>
                  <a:pt x="3894" y="6598"/>
                  <a:pt x="3804" y="6508"/>
                  <a:pt x="3714" y="6508"/>
                </a:cubicBezTo>
                <a:close/>
                <a:moveTo>
                  <a:pt x="3265" y="7198"/>
                </a:moveTo>
                <a:cubicBezTo>
                  <a:pt x="2007" y="7198"/>
                  <a:pt x="2007" y="7198"/>
                  <a:pt x="2007" y="7198"/>
                </a:cubicBezTo>
                <a:cubicBezTo>
                  <a:pt x="1917" y="7198"/>
                  <a:pt x="1827" y="7258"/>
                  <a:pt x="1827" y="7378"/>
                </a:cubicBezTo>
                <a:cubicBezTo>
                  <a:pt x="1827" y="7468"/>
                  <a:pt x="1917" y="7558"/>
                  <a:pt x="2007" y="7558"/>
                </a:cubicBezTo>
                <a:cubicBezTo>
                  <a:pt x="3265" y="7558"/>
                  <a:pt x="3265" y="7558"/>
                  <a:pt x="3265" y="7558"/>
                </a:cubicBezTo>
                <a:cubicBezTo>
                  <a:pt x="3355" y="7558"/>
                  <a:pt x="3445" y="7468"/>
                  <a:pt x="3445" y="7378"/>
                </a:cubicBezTo>
                <a:cubicBezTo>
                  <a:pt x="3445" y="7258"/>
                  <a:pt x="3355" y="7198"/>
                  <a:pt x="3265" y="7198"/>
                </a:cubicBezTo>
                <a:close/>
              </a:path>
            </a:pathLst>
          </a:custGeom>
          <a:solidFill>
            <a:schemeClr val="bg1"/>
          </a:solidFill>
          <a:ln w="0">
            <a:noFill/>
            <a:prstDash val="solid"/>
            <a:round/>
            <a:headEnd/>
            <a:tailEnd/>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24" name="Freeform - head"/>
          <p:cNvSpPr>
            <a:spLocks noEditPoints="1"/>
          </p:cNvSpPr>
          <p:nvPr/>
        </p:nvSpPr>
        <p:spPr bwMode="auto">
          <a:xfrm>
            <a:off x="5343679" y="1374978"/>
            <a:ext cx="352457" cy="430225"/>
          </a:xfrm>
          <a:custGeom>
            <a:avLst/>
            <a:gdLst>
              <a:gd name="T0" fmla="*/ 201 w 208"/>
              <a:gd name="T1" fmla="*/ 135 h 254"/>
              <a:gd name="T2" fmla="*/ 201 w 208"/>
              <a:gd name="T3" fmla="*/ 134 h 254"/>
              <a:gd name="T4" fmla="*/ 201 w 208"/>
              <a:gd name="T5" fmla="*/ 82 h 254"/>
              <a:gd name="T6" fmla="*/ 128 w 208"/>
              <a:gd name="T7" fmla="*/ 0 h 254"/>
              <a:gd name="T8" fmla="*/ 80 w 208"/>
              <a:gd name="T9" fmla="*/ 0 h 254"/>
              <a:gd name="T10" fmla="*/ 7 w 208"/>
              <a:gd name="T11" fmla="*/ 82 h 254"/>
              <a:gd name="T12" fmla="*/ 7 w 208"/>
              <a:gd name="T13" fmla="*/ 135 h 254"/>
              <a:gd name="T14" fmla="*/ 0 w 208"/>
              <a:gd name="T15" fmla="*/ 154 h 254"/>
              <a:gd name="T16" fmla="*/ 31 w 208"/>
              <a:gd name="T17" fmla="*/ 185 h 254"/>
              <a:gd name="T18" fmla="*/ 104 w 208"/>
              <a:gd name="T19" fmla="*/ 254 h 254"/>
              <a:gd name="T20" fmla="*/ 175 w 208"/>
              <a:gd name="T21" fmla="*/ 185 h 254"/>
              <a:gd name="T22" fmla="*/ 177 w 208"/>
              <a:gd name="T23" fmla="*/ 185 h 254"/>
              <a:gd name="T24" fmla="*/ 208 w 208"/>
              <a:gd name="T25" fmla="*/ 154 h 254"/>
              <a:gd name="T26" fmla="*/ 201 w 208"/>
              <a:gd name="T27" fmla="*/ 135 h 254"/>
              <a:gd name="T28" fmla="*/ 19 w 208"/>
              <a:gd name="T29" fmla="*/ 82 h 254"/>
              <a:gd name="T30" fmla="*/ 80 w 208"/>
              <a:gd name="T31" fmla="*/ 12 h 254"/>
              <a:gd name="T32" fmla="*/ 128 w 208"/>
              <a:gd name="T33" fmla="*/ 12 h 254"/>
              <a:gd name="T34" fmla="*/ 189 w 208"/>
              <a:gd name="T35" fmla="*/ 82 h 254"/>
              <a:gd name="T36" fmla="*/ 189 w 208"/>
              <a:gd name="T37" fmla="*/ 126 h 254"/>
              <a:gd name="T38" fmla="*/ 183 w 208"/>
              <a:gd name="T39" fmla="*/ 124 h 254"/>
              <a:gd name="T40" fmla="*/ 182 w 208"/>
              <a:gd name="T41" fmla="*/ 124 h 254"/>
              <a:gd name="T42" fmla="*/ 173 w 208"/>
              <a:gd name="T43" fmla="*/ 124 h 254"/>
              <a:gd name="T44" fmla="*/ 159 w 208"/>
              <a:gd name="T45" fmla="*/ 64 h 254"/>
              <a:gd name="T46" fmla="*/ 158 w 208"/>
              <a:gd name="T47" fmla="*/ 59 h 254"/>
              <a:gd name="T48" fmla="*/ 153 w 208"/>
              <a:gd name="T49" fmla="*/ 57 h 254"/>
              <a:gd name="T50" fmla="*/ 97 w 208"/>
              <a:gd name="T51" fmla="*/ 57 h 254"/>
              <a:gd name="T52" fmla="*/ 25 w 208"/>
              <a:gd name="T53" fmla="*/ 124 h 254"/>
              <a:gd name="T54" fmla="*/ 19 w 208"/>
              <a:gd name="T55" fmla="*/ 126 h 254"/>
              <a:gd name="T56" fmla="*/ 19 w 208"/>
              <a:gd name="T57" fmla="*/ 82 h 254"/>
              <a:gd name="T58" fmla="*/ 177 w 208"/>
              <a:gd name="T59" fmla="*/ 173 h 254"/>
              <a:gd name="T60" fmla="*/ 171 w 208"/>
              <a:gd name="T61" fmla="*/ 173 h 254"/>
              <a:gd name="T62" fmla="*/ 165 w 208"/>
              <a:gd name="T63" fmla="*/ 178 h 254"/>
              <a:gd name="T64" fmla="*/ 104 w 208"/>
              <a:gd name="T65" fmla="*/ 242 h 254"/>
              <a:gd name="T66" fmla="*/ 41 w 208"/>
              <a:gd name="T67" fmla="*/ 178 h 254"/>
              <a:gd name="T68" fmla="*/ 35 w 208"/>
              <a:gd name="T69" fmla="*/ 173 h 254"/>
              <a:gd name="T70" fmla="*/ 35 w 208"/>
              <a:gd name="T71" fmla="*/ 173 h 254"/>
              <a:gd name="T72" fmla="*/ 31 w 208"/>
              <a:gd name="T73" fmla="*/ 173 h 254"/>
              <a:gd name="T74" fmla="*/ 12 w 208"/>
              <a:gd name="T75" fmla="*/ 154 h 254"/>
              <a:gd name="T76" fmla="*/ 31 w 208"/>
              <a:gd name="T77" fmla="*/ 135 h 254"/>
              <a:gd name="T78" fmla="*/ 37 w 208"/>
              <a:gd name="T79" fmla="*/ 129 h 254"/>
              <a:gd name="T80" fmla="*/ 97 w 208"/>
              <a:gd name="T81" fmla="*/ 69 h 254"/>
              <a:gd name="T82" fmla="*/ 146 w 208"/>
              <a:gd name="T83" fmla="*/ 69 h 254"/>
              <a:gd name="T84" fmla="*/ 167 w 208"/>
              <a:gd name="T85" fmla="*/ 134 h 254"/>
              <a:gd name="T86" fmla="*/ 171 w 208"/>
              <a:gd name="T87" fmla="*/ 136 h 254"/>
              <a:gd name="T88" fmla="*/ 181 w 208"/>
              <a:gd name="T89" fmla="*/ 136 h 254"/>
              <a:gd name="T90" fmla="*/ 196 w 208"/>
              <a:gd name="T91" fmla="*/ 154 h 254"/>
              <a:gd name="T92" fmla="*/ 177 w 208"/>
              <a:gd name="T93" fmla="*/ 173 h 254"/>
              <a:gd name="T94" fmla="*/ 62 w 208"/>
              <a:gd name="T95" fmla="*/ 140 h 254"/>
              <a:gd name="T96" fmla="*/ 59 w 208"/>
              <a:gd name="T97" fmla="*/ 147 h 254"/>
              <a:gd name="T98" fmla="*/ 62 w 208"/>
              <a:gd name="T99" fmla="*/ 154 h 254"/>
              <a:gd name="T100" fmla="*/ 69 w 208"/>
              <a:gd name="T101" fmla="*/ 157 h 254"/>
              <a:gd name="T102" fmla="*/ 76 w 208"/>
              <a:gd name="T103" fmla="*/ 154 h 254"/>
              <a:gd name="T104" fmla="*/ 79 w 208"/>
              <a:gd name="T105" fmla="*/ 147 h 254"/>
              <a:gd name="T106" fmla="*/ 76 w 208"/>
              <a:gd name="T107" fmla="*/ 140 h 254"/>
              <a:gd name="T108" fmla="*/ 62 w 208"/>
              <a:gd name="T109" fmla="*/ 140 h 254"/>
              <a:gd name="T110" fmla="*/ 131 w 208"/>
              <a:gd name="T111" fmla="*/ 140 h 254"/>
              <a:gd name="T112" fmla="*/ 128 w 208"/>
              <a:gd name="T113" fmla="*/ 147 h 254"/>
              <a:gd name="T114" fmla="*/ 131 w 208"/>
              <a:gd name="T115" fmla="*/ 154 h 254"/>
              <a:gd name="T116" fmla="*/ 138 w 208"/>
              <a:gd name="T117" fmla="*/ 157 h 254"/>
              <a:gd name="T118" fmla="*/ 146 w 208"/>
              <a:gd name="T119" fmla="*/ 154 h 254"/>
              <a:gd name="T120" fmla="*/ 148 w 208"/>
              <a:gd name="T121" fmla="*/ 147 h 254"/>
              <a:gd name="T122" fmla="*/ 146 w 208"/>
              <a:gd name="T123" fmla="*/ 140 h 254"/>
              <a:gd name="T124" fmla="*/ 131 w 208"/>
              <a:gd name="T125" fmla="*/ 14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254">
                <a:moveTo>
                  <a:pt x="201" y="135"/>
                </a:moveTo>
                <a:cubicBezTo>
                  <a:pt x="201" y="135"/>
                  <a:pt x="201" y="134"/>
                  <a:pt x="201" y="134"/>
                </a:cubicBezTo>
                <a:cubicBezTo>
                  <a:pt x="201" y="82"/>
                  <a:pt x="201" y="82"/>
                  <a:pt x="201" y="82"/>
                </a:cubicBezTo>
                <a:cubicBezTo>
                  <a:pt x="201" y="44"/>
                  <a:pt x="169" y="0"/>
                  <a:pt x="128" y="0"/>
                </a:cubicBezTo>
                <a:cubicBezTo>
                  <a:pt x="80" y="0"/>
                  <a:pt x="80" y="0"/>
                  <a:pt x="80" y="0"/>
                </a:cubicBezTo>
                <a:cubicBezTo>
                  <a:pt x="38" y="0"/>
                  <a:pt x="7" y="44"/>
                  <a:pt x="7" y="82"/>
                </a:cubicBezTo>
                <a:cubicBezTo>
                  <a:pt x="7" y="135"/>
                  <a:pt x="7" y="135"/>
                  <a:pt x="7" y="135"/>
                </a:cubicBezTo>
                <a:cubicBezTo>
                  <a:pt x="2" y="140"/>
                  <a:pt x="0" y="147"/>
                  <a:pt x="0" y="154"/>
                </a:cubicBezTo>
                <a:cubicBezTo>
                  <a:pt x="0" y="171"/>
                  <a:pt x="14" y="185"/>
                  <a:pt x="31" y="185"/>
                </a:cubicBezTo>
                <a:cubicBezTo>
                  <a:pt x="39" y="221"/>
                  <a:pt x="74" y="254"/>
                  <a:pt x="104" y="254"/>
                </a:cubicBezTo>
                <a:cubicBezTo>
                  <a:pt x="135" y="254"/>
                  <a:pt x="165" y="219"/>
                  <a:pt x="175" y="185"/>
                </a:cubicBezTo>
                <a:cubicBezTo>
                  <a:pt x="176" y="185"/>
                  <a:pt x="176" y="185"/>
                  <a:pt x="177" y="185"/>
                </a:cubicBezTo>
                <a:cubicBezTo>
                  <a:pt x="194" y="185"/>
                  <a:pt x="208" y="171"/>
                  <a:pt x="208" y="154"/>
                </a:cubicBezTo>
                <a:cubicBezTo>
                  <a:pt x="208" y="147"/>
                  <a:pt x="205" y="140"/>
                  <a:pt x="201" y="135"/>
                </a:cubicBezTo>
                <a:close/>
                <a:moveTo>
                  <a:pt x="19" y="82"/>
                </a:moveTo>
                <a:cubicBezTo>
                  <a:pt x="19" y="50"/>
                  <a:pt x="45" y="12"/>
                  <a:pt x="80" y="12"/>
                </a:cubicBezTo>
                <a:cubicBezTo>
                  <a:pt x="128" y="12"/>
                  <a:pt x="128" y="12"/>
                  <a:pt x="128" y="12"/>
                </a:cubicBezTo>
                <a:cubicBezTo>
                  <a:pt x="162" y="12"/>
                  <a:pt x="189" y="50"/>
                  <a:pt x="189" y="82"/>
                </a:cubicBezTo>
                <a:cubicBezTo>
                  <a:pt x="189" y="126"/>
                  <a:pt x="189" y="126"/>
                  <a:pt x="189" y="126"/>
                </a:cubicBezTo>
                <a:cubicBezTo>
                  <a:pt x="187" y="125"/>
                  <a:pt x="185" y="124"/>
                  <a:pt x="183" y="124"/>
                </a:cubicBezTo>
                <a:cubicBezTo>
                  <a:pt x="183" y="124"/>
                  <a:pt x="182" y="124"/>
                  <a:pt x="182" y="124"/>
                </a:cubicBezTo>
                <a:cubicBezTo>
                  <a:pt x="173" y="124"/>
                  <a:pt x="173" y="124"/>
                  <a:pt x="173" y="124"/>
                </a:cubicBezTo>
                <a:cubicBezTo>
                  <a:pt x="149" y="102"/>
                  <a:pt x="159" y="65"/>
                  <a:pt x="159" y="64"/>
                </a:cubicBezTo>
                <a:cubicBezTo>
                  <a:pt x="160" y="63"/>
                  <a:pt x="159" y="61"/>
                  <a:pt x="158" y="59"/>
                </a:cubicBezTo>
                <a:cubicBezTo>
                  <a:pt x="157" y="58"/>
                  <a:pt x="155" y="57"/>
                  <a:pt x="153" y="57"/>
                </a:cubicBezTo>
                <a:cubicBezTo>
                  <a:pt x="97" y="57"/>
                  <a:pt x="97" y="57"/>
                  <a:pt x="97" y="57"/>
                </a:cubicBezTo>
                <a:cubicBezTo>
                  <a:pt x="59" y="57"/>
                  <a:pt x="28" y="86"/>
                  <a:pt x="25" y="124"/>
                </a:cubicBezTo>
                <a:cubicBezTo>
                  <a:pt x="23" y="124"/>
                  <a:pt x="21" y="125"/>
                  <a:pt x="19" y="126"/>
                </a:cubicBezTo>
                <a:lnTo>
                  <a:pt x="19" y="82"/>
                </a:lnTo>
                <a:close/>
                <a:moveTo>
                  <a:pt x="177" y="173"/>
                </a:moveTo>
                <a:cubicBezTo>
                  <a:pt x="176" y="173"/>
                  <a:pt x="172" y="173"/>
                  <a:pt x="171" y="173"/>
                </a:cubicBezTo>
                <a:cubicBezTo>
                  <a:pt x="168" y="173"/>
                  <a:pt x="166" y="175"/>
                  <a:pt x="165" y="178"/>
                </a:cubicBezTo>
                <a:cubicBezTo>
                  <a:pt x="157" y="208"/>
                  <a:pt x="130" y="242"/>
                  <a:pt x="104" y="242"/>
                </a:cubicBezTo>
                <a:cubicBezTo>
                  <a:pt x="78" y="242"/>
                  <a:pt x="46" y="210"/>
                  <a:pt x="41" y="178"/>
                </a:cubicBezTo>
                <a:cubicBezTo>
                  <a:pt x="41" y="175"/>
                  <a:pt x="38" y="173"/>
                  <a:pt x="35" y="173"/>
                </a:cubicBezTo>
                <a:cubicBezTo>
                  <a:pt x="35" y="173"/>
                  <a:pt x="35" y="173"/>
                  <a:pt x="35" y="173"/>
                </a:cubicBezTo>
                <a:cubicBezTo>
                  <a:pt x="35" y="173"/>
                  <a:pt x="31" y="173"/>
                  <a:pt x="31" y="173"/>
                </a:cubicBezTo>
                <a:cubicBezTo>
                  <a:pt x="20" y="173"/>
                  <a:pt x="12" y="165"/>
                  <a:pt x="12" y="154"/>
                </a:cubicBezTo>
                <a:cubicBezTo>
                  <a:pt x="12" y="144"/>
                  <a:pt x="20" y="135"/>
                  <a:pt x="31" y="135"/>
                </a:cubicBezTo>
                <a:cubicBezTo>
                  <a:pt x="34" y="135"/>
                  <a:pt x="37" y="132"/>
                  <a:pt x="37" y="129"/>
                </a:cubicBezTo>
                <a:cubicBezTo>
                  <a:pt x="37" y="96"/>
                  <a:pt x="64" y="69"/>
                  <a:pt x="97" y="69"/>
                </a:cubicBezTo>
                <a:cubicBezTo>
                  <a:pt x="146" y="69"/>
                  <a:pt x="146" y="69"/>
                  <a:pt x="146" y="69"/>
                </a:cubicBezTo>
                <a:cubicBezTo>
                  <a:pt x="144" y="83"/>
                  <a:pt x="142" y="114"/>
                  <a:pt x="167" y="134"/>
                </a:cubicBezTo>
                <a:cubicBezTo>
                  <a:pt x="168" y="135"/>
                  <a:pt x="170" y="136"/>
                  <a:pt x="171" y="136"/>
                </a:cubicBezTo>
                <a:cubicBezTo>
                  <a:pt x="181" y="136"/>
                  <a:pt x="181" y="136"/>
                  <a:pt x="181" y="136"/>
                </a:cubicBezTo>
                <a:cubicBezTo>
                  <a:pt x="190" y="138"/>
                  <a:pt x="196" y="146"/>
                  <a:pt x="196" y="154"/>
                </a:cubicBezTo>
                <a:cubicBezTo>
                  <a:pt x="196" y="165"/>
                  <a:pt x="187" y="173"/>
                  <a:pt x="177" y="173"/>
                </a:cubicBezTo>
                <a:close/>
                <a:moveTo>
                  <a:pt x="62" y="140"/>
                </a:moveTo>
                <a:cubicBezTo>
                  <a:pt x="60" y="142"/>
                  <a:pt x="59" y="144"/>
                  <a:pt x="59" y="147"/>
                </a:cubicBezTo>
                <a:cubicBezTo>
                  <a:pt x="59" y="149"/>
                  <a:pt x="60" y="152"/>
                  <a:pt x="62" y="154"/>
                </a:cubicBezTo>
                <a:cubicBezTo>
                  <a:pt x="64" y="156"/>
                  <a:pt x="66" y="157"/>
                  <a:pt x="69" y="157"/>
                </a:cubicBezTo>
                <a:cubicBezTo>
                  <a:pt x="71" y="157"/>
                  <a:pt x="74" y="156"/>
                  <a:pt x="76" y="154"/>
                </a:cubicBezTo>
                <a:cubicBezTo>
                  <a:pt x="78" y="152"/>
                  <a:pt x="79" y="149"/>
                  <a:pt x="79" y="147"/>
                </a:cubicBezTo>
                <a:cubicBezTo>
                  <a:pt x="79" y="144"/>
                  <a:pt x="78" y="142"/>
                  <a:pt x="76" y="140"/>
                </a:cubicBezTo>
                <a:cubicBezTo>
                  <a:pt x="72" y="136"/>
                  <a:pt x="65" y="136"/>
                  <a:pt x="62" y="140"/>
                </a:cubicBezTo>
                <a:close/>
                <a:moveTo>
                  <a:pt x="131" y="140"/>
                </a:moveTo>
                <a:cubicBezTo>
                  <a:pt x="130" y="142"/>
                  <a:pt x="128" y="144"/>
                  <a:pt x="128" y="147"/>
                </a:cubicBezTo>
                <a:cubicBezTo>
                  <a:pt x="128" y="149"/>
                  <a:pt x="130" y="152"/>
                  <a:pt x="131" y="154"/>
                </a:cubicBezTo>
                <a:cubicBezTo>
                  <a:pt x="133" y="156"/>
                  <a:pt x="136" y="157"/>
                  <a:pt x="138" y="157"/>
                </a:cubicBezTo>
                <a:cubicBezTo>
                  <a:pt x="141" y="157"/>
                  <a:pt x="144" y="156"/>
                  <a:pt x="146" y="154"/>
                </a:cubicBezTo>
                <a:cubicBezTo>
                  <a:pt x="147" y="152"/>
                  <a:pt x="148" y="149"/>
                  <a:pt x="148" y="147"/>
                </a:cubicBezTo>
                <a:cubicBezTo>
                  <a:pt x="148" y="144"/>
                  <a:pt x="147" y="142"/>
                  <a:pt x="146" y="140"/>
                </a:cubicBezTo>
                <a:cubicBezTo>
                  <a:pt x="142" y="136"/>
                  <a:pt x="135" y="136"/>
                  <a:pt x="131" y="140"/>
                </a:cubicBez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25" name="Freeform -clipboard"/>
          <p:cNvSpPr>
            <a:spLocks noEditPoints="1"/>
          </p:cNvSpPr>
          <p:nvPr/>
        </p:nvSpPr>
        <p:spPr bwMode="auto">
          <a:xfrm>
            <a:off x="6065148" y="3232933"/>
            <a:ext cx="307926" cy="387539"/>
          </a:xfrm>
          <a:custGeom>
            <a:avLst/>
            <a:gdLst>
              <a:gd name="T0" fmla="*/ 138 w 197"/>
              <a:gd name="T1" fmla="*/ 13 h 248"/>
              <a:gd name="T2" fmla="*/ 132 w 197"/>
              <a:gd name="T3" fmla="*/ 0 h 248"/>
              <a:gd name="T4" fmla="*/ 59 w 197"/>
              <a:gd name="T5" fmla="*/ 6 h 248"/>
              <a:gd name="T6" fmla="*/ 6 w 197"/>
              <a:gd name="T7" fmla="*/ 13 h 248"/>
              <a:gd name="T8" fmla="*/ 0 w 197"/>
              <a:gd name="T9" fmla="*/ 242 h 248"/>
              <a:gd name="T10" fmla="*/ 191 w 197"/>
              <a:gd name="T11" fmla="*/ 248 h 248"/>
              <a:gd name="T12" fmla="*/ 197 w 197"/>
              <a:gd name="T13" fmla="*/ 19 h 248"/>
              <a:gd name="T14" fmla="*/ 71 w 197"/>
              <a:gd name="T15" fmla="*/ 12 h 248"/>
              <a:gd name="T16" fmla="*/ 126 w 197"/>
              <a:gd name="T17" fmla="*/ 47 h 248"/>
              <a:gd name="T18" fmla="*/ 71 w 197"/>
              <a:gd name="T19" fmla="*/ 12 h 248"/>
              <a:gd name="T20" fmla="*/ 12 w 197"/>
              <a:gd name="T21" fmla="*/ 236 h 248"/>
              <a:gd name="T22" fmla="*/ 59 w 197"/>
              <a:gd name="T23" fmla="*/ 25 h 248"/>
              <a:gd name="T24" fmla="*/ 65 w 197"/>
              <a:gd name="T25" fmla="*/ 59 h 248"/>
              <a:gd name="T26" fmla="*/ 138 w 197"/>
              <a:gd name="T27" fmla="*/ 53 h 248"/>
              <a:gd name="T28" fmla="*/ 185 w 197"/>
              <a:gd name="T29" fmla="*/ 25 h 248"/>
              <a:gd name="T30" fmla="*/ 65 w 197"/>
              <a:gd name="T31" fmla="*/ 135 h 248"/>
              <a:gd name="T32" fmla="*/ 138 w 197"/>
              <a:gd name="T33" fmla="*/ 129 h 248"/>
              <a:gd name="T34" fmla="*/ 65 w 197"/>
              <a:gd name="T35" fmla="*/ 123 h 248"/>
              <a:gd name="T36" fmla="*/ 65 w 197"/>
              <a:gd name="T37" fmla="*/ 135 h 248"/>
              <a:gd name="T38" fmla="*/ 132 w 197"/>
              <a:gd name="T39" fmla="*/ 95 h 248"/>
              <a:gd name="T40" fmla="*/ 132 w 197"/>
              <a:gd name="T41" fmla="*/ 83 h 248"/>
              <a:gd name="T42" fmla="*/ 59 w 197"/>
              <a:gd name="T43" fmla="*/ 89 h 248"/>
              <a:gd name="T44" fmla="*/ 65 w 197"/>
              <a:gd name="T45" fmla="*/ 175 h 248"/>
              <a:gd name="T46" fmla="*/ 138 w 197"/>
              <a:gd name="T47" fmla="*/ 169 h 248"/>
              <a:gd name="T48" fmla="*/ 65 w 197"/>
              <a:gd name="T49" fmla="*/ 163 h 248"/>
              <a:gd name="T50" fmla="*/ 65 w 197"/>
              <a:gd name="T51" fmla="*/ 175 h 248"/>
              <a:gd name="T52" fmla="*/ 38 w 197"/>
              <a:gd name="T53" fmla="*/ 41 h 248"/>
              <a:gd name="T54" fmla="*/ 32 w 197"/>
              <a:gd name="T55" fmla="*/ 210 h 248"/>
              <a:gd name="T56" fmla="*/ 159 w 197"/>
              <a:gd name="T57" fmla="*/ 216 h 248"/>
              <a:gd name="T58" fmla="*/ 165 w 197"/>
              <a:gd name="T59" fmla="*/ 47 h 248"/>
              <a:gd name="T60" fmla="*/ 153 w 197"/>
              <a:gd name="T61" fmla="*/ 47 h 248"/>
              <a:gd name="T62" fmla="*/ 44 w 197"/>
              <a:gd name="T63" fmla="*/ 20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7" h="248">
                <a:moveTo>
                  <a:pt x="191" y="13"/>
                </a:moveTo>
                <a:cubicBezTo>
                  <a:pt x="138" y="13"/>
                  <a:pt x="138" y="13"/>
                  <a:pt x="138" y="13"/>
                </a:cubicBezTo>
                <a:cubicBezTo>
                  <a:pt x="138" y="6"/>
                  <a:pt x="138" y="6"/>
                  <a:pt x="138" y="6"/>
                </a:cubicBezTo>
                <a:cubicBezTo>
                  <a:pt x="138" y="3"/>
                  <a:pt x="135" y="0"/>
                  <a:pt x="132" y="0"/>
                </a:cubicBezTo>
                <a:cubicBezTo>
                  <a:pt x="65" y="0"/>
                  <a:pt x="65" y="0"/>
                  <a:pt x="65" y="0"/>
                </a:cubicBezTo>
                <a:cubicBezTo>
                  <a:pt x="62" y="0"/>
                  <a:pt x="59" y="3"/>
                  <a:pt x="59" y="6"/>
                </a:cubicBezTo>
                <a:cubicBezTo>
                  <a:pt x="59" y="13"/>
                  <a:pt x="59" y="13"/>
                  <a:pt x="59" y="13"/>
                </a:cubicBezTo>
                <a:cubicBezTo>
                  <a:pt x="6" y="13"/>
                  <a:pt x="6" y="13"/>
                  <a:pt x="6" y="13"/>
                </a:cubicBezTo>
                <a:cubicBezTo>
                  <a:pt x="2" y="13"/>
                  <a:pt x="0" y="16"/>
                  <a:pt x="0" y="19"/>
                </a:cubicBezTo>
                <a:cubicBezTo>
                  <a:pt x="0" y="242"/>
                  <a:pt x="0" y="242"/>
                  <a:pt x="0" y="242"/>
                </a:cubicBezTo>
                <a:cubicBezTo>
                  <a:pt x="0" y="246"/>
                  <a:pt x="2" y="248"/>
                  <a:pt x="6" y="248"/>
                </a:cubicBezTo>
                <a:cubicBezTo>
                  <a:pt x="191" y="248"/>
                  <a:pt x="191" y="248"/>
                  <a:pt x="191" y="248"/>
                </a:cubicBezTo>
                <a:cubicBezTo>
                  <a:pt x="194" y="248"/>
                  <a:pt x="197" y="246"/>
                  <a:pt x="197" y="242"/>
                </a:cubicBezTo>
                <a:cubicBezTo>
                  <a:pt x="197" y="19"/>
                  <a:pt x="197" y="19"/>
                  <a:pt x="197" y="19"/>
                </a:cubicBezTo>
                <a:cubicBezTo>
                  <a:pt x="197" y="16"/>
                  <a:pt x="194" y="13"/>
                  <a:pt x="191" y="13"/>
                </a:cubicBezTo>
                <a:close/>
                <a:moveTo>
                  <a:pt x="71" y="12"/>
                </a:moveTo>
                <a:cubicBezTo>
                  <a:pt x="126" y="12"/>
                  <a:pt x="126" y="12"/>
                  <a:pt x="126" y="12"/>
                </a:cubicBezTo>
                <a:cubicBezTo>
                  <a:pt x="126" y="47"/>
                  <a:pt x="126" y="47"/>
                  <a:pt x="126" y="47"/>
                </a:cubicBezTo>
                <a:cubicBezTo>
                  <a:pt x="71" y="47"/>
                  <a:pt x="71" y="47"/>
                  <a:pt x="71" y="47"/>
                </a:cubicBezTo>
                <a:lnTo>
                  <a:pt x="71" y="12"/>
                </a:lnTo>
                <a:close/>
                <a:moveTo>
                  <a:pt x="185" y="236"/>
                </a:moveTo>
                <a:cubicBezTo>
                  <a:pt x="12" y="236"/>
                  <a:pt x="12" y="236"/>
                  <a:pt x="12" y="236"/>
                </a:cubicBezTo>
                <a:cubicBezTo>
                  <a:pt x="12" y="25"/>
                  <a:pt x="12" y="25"/>
                  <a:pt x="12" y="25"/>
                </a:cubicBezTo>
                <a:cubicBezTo>
                  <a:pt x="59" y="25"/>
                  <a:pt x="59" y="25"/>
                  <a:pt x="59" y="25"/>
                </a:cubicBezTo>
                <a:cubicBezTo>
                  <a:pt x="59" y="53"/>
                  <a:pt x="59" y="53"/>
                  <a:pt x="59" y="53"/>
                </a:cubicBezTo>
                <a:cubicBezTo>
                  <a:pt x="59" y="57"/>
                  <a:pt x="62" y="59"/>
                  <a:pt x="65" y="59"/>
                </a:cubicBezTo>
                <a:cubicBezTo>
                  <a:pt x="132" y="59"/>
                  <a:pt x="132" y="59"/>
                  <a:pt x="132" y="59"/>
                </a:cubicBezTo>
                <a:cubicBezTo>
                  <a:pt x="135" y="59"/>
                  <a:pt x="138" y="57"/>
                  <a:pt x="138" y="53"/>
                </a:cubicBezTo>
                <a:cubicBezTo>
                  <a:pt x="138" y="25"/>
                  <a:pt x="138" y="25"/>
                  <a:pt x="138" y="25"/>
                </a:cubicBezTo>
                <a:cubicBezTo>
                  <a:pt x="185" y="25"/>
                  <a:pt x="185" y="25"/>
                  <a:pt x="185" y="25"/>
                </a:cubicBezTo>
                <a:lnTo>
                  <a:pt x="185" y="236"/>
                </a:lnTo>
                <a:close/>
                <a:moveTo>
                  <a:pt x="65" y="135"/>
                </a:moveTo>
                <a:cubicBezTo>
                  <a:pt x="132" y="135"/>
                  <a:pt x="132" y="135"/>
                  <a:pt x="132" y="135"/>
                </a:cubicBezTo>
                <a:cubicBezTo>
                  <a:pt x="135" y="135"/>
                  <a:pt x="138" y="132"/>
                  <a:pt x="138" y="129"/>
                </a:cubicBezTo>
                <a:cubicBezTo>
                  <a:pt x="138" y="125"/>
                  <a:pt x="135" y="123"/>
                  <a:pt x="132" y="123"/>
                </a:cubicBezTo>
                <a:cubicBezTo>
                  <a:pt x="65" y="123"/>
                  <a:pt x="65" y="123"/>
                  <a:pt x="65" y="123"/>
                </a:cubicBezTo>
                <a:cubicBezTo>
                  <a:pt x="62" y="123"/>
                  <a:pt x="59" y="125"/>
                  <a:pt x="59" y="129"/>
                </a:cubicBezTo>
                <a:cubicBezTo>
                  <a:pt x="59" y="132"/>
                  <a:pt x="62" y="135"/>
                  <a:pt x="65" y="135"/>
                </a:cubicBezTo>
                <a:close/>
                <a:moveTo>
                  <a:pt x="65" y="95"/>
                </a:moveTo>
                <a:cubicBezTo>
                  <a:pt x="132" y="95"/>
                  <a:pt x="132" y="95"/>
                  <a:pt x="132" y="95"/>
                </a:cubicBezTo>
                <a:cubicBezTo>
                  <a:pt x="135" y="95"/>
                  <a:pt x="138" y="92"/>
                  <a:pt x="138" y="89"/>
                </a:cubicBezTo>
                <a:cubicBezTo>
                  <a:pt x="138" y="85"/>
                  <a:pt x="135" y="83"/>
                  <a:pt x="132" y="83"/>
                </a:cubicBezTo>
                <a:cubicBezTo>
                  <a:pt x="65" y="83"/>
                  <a:pt x="65" y="83"/>
                  <a:pt x="65" y="83"/>
                </a:cubicBezTo>
                <a:cubicBezTo>
                  <a:pt x="62" y="83"/>
                  <a:pt x="59" y="85"/>
                  <a:pt x="59" y="89"/>
                </a:cubicBezTo>
                <a:cubicBezTo>
                  <a:pt x="59" y="92"/>
                  <a:pt x="62" y="95"/>
                  <a:pt x="65" y="95"/>
                </a:cubicBezTo>
                <a:close/>
                <a:moveTo>
                  <a:pt x="65" y="175"/>
                </a:moveTo>
                <a:cubicBezTo>
                  <a:pt x="132" y="175"/>
                  <a:pt x="132" y="175"/>
                  <a:pt x="132" y="175"/>
                </a:cubicBezTo>
                <a:cubicBezTo>
                  <a:pt x="135" y="175"/>
                  <a:pt x="138" y="172"/>
                  <a:pt x="138" y="169"/>
                </a:cubicBezTo>
                <a:cubicBezTo>
                  <a:pt x="138" y="165"/>
                  <a:pt x="135" y="163"/>
                  <a:pt x="132" y="163"/>
                </a:cubicBezTo>
                <a:cubicBezTo>
                  <a:pt x="65" y="163"/>
                  <a:pt x="65" y="163"/>
                  <a:pt x="65" y="163"/>
                </a:cubicBezTo>
                <a:cubicBezTo>
                  <a:pt x="62" y="163"/>
                  <a:pt x="59" y="165"/>
                  <a:pt x="59" y="169"/>
                </a:cubicBezTo>
                <a:cubicBezTo>
                  <a:pt x="59" y="172"/>
                  <a:pt x="62" y="175"/>
                  <a:pt x="65" y="175"/>
                </a:cubicBezTo>
                <a:close/>
                <a:moveTo>
                  <a:pt x="44" y="47"/>
                </a:moveTo>
                <a:cubicBezTo>
                  <a:pt x="44" y="44"/>
                  <a:pt x="41" y="41"/>
                  <a:pt x="38" y="41"/>
                </a:cubicBezTo>
                <a:cubicBezTo>
                  <a:pt x="34" y="41"/>
                  <a:pt x="32" y="44"/>
                  <a:pt x="32" y="47"/>
                </a:cubicBezTo>
                <a:cubicBezTo>
                  <a:pt x="32" y="210"/>
                  <a:pt x="32" y="210"/>
                  <a:pt x="32" y="210"/>
                </a:cubicBezTo>
                <a:cubicBezTo>
                  <a:pt x="32" y="214"/>
                  <a:pt x="34" y="216"/>
                  <a:pt x="38" y="216"/>
                </a:cubicBezTo>
                <a:cubicBezTo>
                  <a:pt x="159" y="216"/>
                  <a:pt x="159" y="216"/>
                  <a:pt x="159" y="216"/>
                </a:cubicBezTo>
                <a:cubicBezTo>
                  <a:pt x="162" y="216"/>
                  <a:pt x="165" y="214"/>
                  <a:pt x="165" y="210"/>
                </a:cubicBezTo>
                <a:cubicBezTo>
                  <a:pt x="165" y="47"/>
                  <a:pt x="165" y="47"/>
                  <a:pt x="165" y="47"/>
                </a:cubicBezTo>
                <a:cubicBezTo>
                  <a:pt x="165" y="44"/>
                  <a:pt x="162" y="41"/>
                  <a:pt x="159" y="41"/>
                </a:cubicBezTo>
                <a:cubicBezTo>
                  <a:pt x="156" y="41"/>
                  <a:pt x="153" y="44"/>
                  <a:pt x="153" y="47"/>
                </a:cubicBezTo>
                <a:cubicBezTo>
                  <a:pt x="153" y="204"/>
                  <a:pt x="153" y="204"/>
                  <a:pt x="153" y="204"/>
                </a:cubicBezTo>
                <a:cubicBezTo>
                  <a:pt x="44" y="204"/>
                  <a:pt x="44" y="204"/>
                  <a:pt x="44" y="204"/>
                </a:cubicBezTo>
                <a:lnTo>
                  <a:pt x="44" y="47"/>
                </a:ln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grpSp>
        <p:nvGrpSpPr>
          <p:cNvPr id="26" name="Group 25"/>
          <p:cNvGrpSpPr/>
          <p:nvPr/>
        </p:nvGrpSpPr>
        <p:grpSpPr>
          <a:xfrm>
            <a:off x="1512846" y="300804"/>
            <a:ext cx="2140801" cy="1691625"/>
            <a:chOff x="-121501" y="-2685843"/>
            <a:chExt cx="2140801" cy="1691625"/>
          </a:xfrm>
        </p:grpSpPr>
        <p:sp>
          <p:nvSpPr>
            <p:cNvPr id="27" name="TextBox 26"/>
            <p:cNvSpPr txBox="1"/>
            <p:nvPr/>
          </p:nvSpPr>
          <p:spPr>
            <a:xfrm>
              <a:off x="-121501" y="-2319838"/>
              <a:ext cx="1645501" cy="1325620"/>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first menu item here.</a:t>
              </a:r>
            </a:p>
          </p:txBody>
        </p:sp>
        <p:sp>
          <p:nvSpPr>
            <p:cNvPr id="28" name="TextBox 27"/>
            <p:cNvSpPr txBox="1"/>
            <p:nvPr/>
          </p:nvSpPr>
          <p:spPr>
            <a:xfrm>
              <a:off x="-121501" y="-2685843"/>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01</a:t>
              </a:r>
            </a:p>
          </p:txBody>
        </p:sp>
      </p:grpSp>
      <p:grpSp>
        <p:nvGrpSpPr>
          <p:cNvPr id="29" name="Group 28"/>
          <p:cNvGrpSpPr/>
          <p:nvPr/>
        </p:nvGrpSpPr>
        <p:grpSpPr>
          <a:xfrm>
            <a:off x="6103831" y="919143"/>
            <a:ext cx="2218109" cy="1691625"/>
            <a:chOff x="2639642" y="-2685843"/>
            <a:chExt cx="2218109" cy="1691625"/>
          </a:xfrm>
        </p:grpSpPr>
        <p:sp>
          <p:nvSpPr>
            <p:cNvPr id="30" name="TextBox 29"/>
            <p:cNvSpPr txBox="1"/>
            <p:nvPr/>
          </p:nvSpPr>
          <p:spPr>
            <a:xfrm>
              <a:off x="2639643" y="-2319838"/>
              <a:ext cx="2218108" cy="1325620"/>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second menu item here.</a:t>
              </a:r>
            </a:p>
          </p:txBody>
        </p:sp>
        <p:sp>
          <p:nvSpPr>
            <p:cNvPr id="31" name="TextBox 30"/>
            <p:cNvSpPr txBox="1"/>
            <p:nvPr/>
          </p:nvSpPr>
          <p:spPr>
            <a:xfrm>
              <a:off x="2639642" y="-2685843"/>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02</a:t>
              </a:r>
            </a:p>
          </p:txBody>
        </p:sp>
      </p:grpSp>
      <p:grpSp>
        <p:nvGrpSpPr>
          <p:cNvPr id="32" name="Group 31"/>
          <p:cNvGrpSpPr/>
          <p:nvPr/>
        </p:nvGrpSpPr>
        <p:grpSpPr>
          <a:xfrm>
            <a:off x="6850799" y="2784666"/>
            <a:ext cx="2140801" cy="1999402"/>
            <a:chOff x="5375421" y="-2319631"/>
            <a:chExt cx="2140801" cy="1999402"/>
          </a:xfrm>
        </p:grpSpPr>
        <p:sp>
          <p:nvSpPr>
            <p:cNvPr id="33" name="TextBox 32"/>
            <p:cNvSpPr txBox="1"/>
            <p:nvPr/>
          </p:nvSpPr>
          <p:spPr>
            <a:xfrm>
              <a:off x="5375423" y="-1953626"/>
              <a:ext cx="1654027" cy="163339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third menu item here.</a:t>
              </a:r>
            </a:p>
          </p:txBody>
        </p:sp>
        <p:sp>
          <p:nvSpPr>
            <p:cNvPr id="34" name="TextBox 33"/>
            <p:cNvSpPr txBox="1"/>
            <p:nvPr/>
          </p:nvSpPr>
          <p:spPr>
            <a:xfrm>
              <a:off x="5375421" y="-2319631"/>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03</a:t>
              </a:r>
            </a:p>
          </p:txBody>
        </p:sp>
      </p:grpSp>
      <p:grpSp>
        <p:nvGrpSpPr>
          <p:cNvPr id="35" name="Group 34"/>
          <p:cNvGrpSpPr/>
          <p:nvPr/>
        </p:nvGrpSpPr>
        <p:grpSpPr>
          <a:xfrm>
            <a:off x="6096000" y="4752182"/>
            <a:ext cx="2140801" cy="1999402"/>
            <a:chOff x="8832191" y="-1911264"/>
            <a:chExt cx="2140801" cy="1999402"/>
          </a:xfrm>
        </p:grpSpPr>
        <p:sp>
          <p:nvSpPr>
            <p:cNvPr id="36" name="TextBox 35"/>
            <p:cNvSpPr txBox="1"/>
            <p:nvPr/>
          </p:nvSpPr>
          <p:spPr>
            <a:xfrm>
              <a:off x="8832193" y="-1545259"/>
              <a:ext cx="1654027" cy="163339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fourth menu item here.</a:t>
              </a:r>
            </a:p>
          </p:txBody>
        </p:sp>
        <p:sp>
          <p:nvSpPr>
            <p:cNvPr id="37" name="TextBox 36"/>
            <p:cNvSpPr txBox="1"/>
            <p:nvPr/>
          </p:nvSpPr>
          <p:spPr>
            <a:xfrm>
              <a:off x="8832191" y="-1911264"/>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04</a:t>
              </a:r>
            </a:p>
          </p:txBody>
        </p:sp>
      </p:grpSp>
      <p:grpSp>
        <p:nvGrpSpPr>
          <p:cNvPr id="38" name="Group 37"/>
          <p:cNvGrpSpPr/>
          <p:nvPr/>
        </p:nvGrpSpPr>
        <p:grpSpPr>
          <a:xfrm>
            <a:off x="1512846" y="5309988"/>
            <a:ext cx="2140801" cy="1999402"/>
            <a:chOff x="11384891" y="-1069186"/>
            <a:chExt cx="2140801" cy="1999402"/>
          </a:xfrm>
        </p:grpSpPr>
        <p:sp>
          <p:nvSpPr>
            <p:cNvPr id="39" name="TextBox 38"/>
            <p:cNvSpPr txBox="1"/>
            <p:nvPr/>
          </p:nvSpPr>
          <p:spPr>
            <a:xfrm>
              <a:off x="11384893" y="-703181"/>
              <a:ext cx="1654027" cy="163339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fifth menu item here.</a:t>
              </a:r>
            </a:p>
          </p:txBody>
        </p:sp>
        <p:sp>
          <p:nvSpPr>
            <p:cNvPr id="40" name="TextBox 39"/>
            <p:cNvSpPr txBox="1"/>
            <p:nvPr/>
          </p:nvSpPr>
          <p:spPr>
            <a:xfrm>
              <a:off x="11384891" y="-1069186"/>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05</a:t>
              </a:r>
            </a:p>
          </p:txBody>
        </p:sp>
      </p:grpSp>
    </p:spTree>
    <p:custDataLst>
      <p:tags r:id="rId1"/>
    </p:custDataLst>
    <p:extLst>
      <p:ext uri="{BB962C8B-B14F-4D97-AF65-F5344CB8AC3E}">
        <p14:creationId xmlns:p14="http://schemas.microsoft.com/office/powerpoint/2010/main" val="33970485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Infographic">
    <p:spTree>
      <p:nvGrpSpPr>
        <p:cNvPr id="1" name=""/>
        <p:cNvGrpSpPr/>
        <p:nvPr/>
      </p:nvGrpSpPr>
      <p:grpSpPr>
        <a:xfrm>
          <a:off x="0" y="0"/>
          <a:ext cx="0" cy="0"/>
          <a:chOff x="0" y="0"/>
          <a:chExt cx="0" cy="0"/>
        </a:xfrm>
      </p:grpSpPr>
      <p:sp>
        <p:nvSpPr>
          <p:cNvPr id="2" name="Title 4"/>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3" name="Shape 394"/>
          <p:cNvSpPr/>
          <p:nvPr/>
        </p:nvSpPr>
        <p:spPr>
          <a:xfrm>
            <a:off x="446543" y="1975618"/>
            <a:ext cx="3860906" cy="386090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lumMod val="60000"/>
              <a:lumOff val="40000"/>
            </a:schemeClr>
          </a:solidFill>
          <a:ln w="12700">
            <a:miter lim="400000"/>
          </a:ln>
        </p:spPr>
        <p:txBody>
          <a:bodyPr lIns="55811" tIns="55811" rIns="55811" bIns="55811" anchor="ctr"/>
          <a:lstStyle/>
          <a:p>
            <a:pPr lvl="0">
              <a:defRPr>
                <a:solidFill>
                  <a:srgbClr val="FFFFFF"/>
                </a:solidFill>
              </a:defRPr>
            </a:pPr>
            <a:endParaRPr sz="1780" dirty="0"/>
          </a:p>
        </p:txBody>
      </p:sp>
      <p:sp>
        <p:nvSpPr>
          <p:cNvPr id="4" name="Shape 395"/>
          <p:cNvSpPr/>
          <p:nvPr/>
        </p:nvSpPr>
        <p:spPr>
          <a:xfrm>
            <a:off x="780844" y="2644218"/>
            <a:ext cx="3192305" cy="31923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12700">
            <a:miter lim="400000"/>
          </a:ln>
        </p:spPr>
        <p:txBody>
          <a:bodyPr lIns="55811" tIns="55811" rIns="55811" bIns="55811" anchor="ctr"/>
          <a:lstStyle/>
          <a:p>
            <a:pPr lvl="0">
              <a:defRPr>
                <a:solidFill>
                  <a:srgbClr val="FFFFFF"/>
                </a:solidFill>
              </a:defRPr>
            </a:pPr>
            <a:endParaRPr sz="1780" dirty="0"/>
          </a:p>
        </p:txBody>
      </p:sp>
      <p:sp>
        <p:nvSpPr>
          <p:cNvPr id="5" name="Shape 396"/>
          <p:cNvSpPr/>
          <p:nvPr/>
        </p:nvSpPr>
        <p:spPr>
          <a:xfrm>
            <a:off x="1126495" y="3335522"/>
            <a:ext cx="2501002" cy="25010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lumMod val="40000"/>
              <a:lumOff val="60000"/>
            </a:schemeClr>
          </a:solidFill>
          <a:ln w="12700">
            <a:miter lim="400000"/>
          </a:ln>
        </p:spPr>
        <p:txBody>
          <a:bodyPr lIns="55811" tIns="55811" rIns="55811" bIns="55811" anchor="ctr"/>
          <a:lstStyle/>
          <a:p>
            <a:pPr lvl="0">
              <a:defRPr>
                <a:solidFill>
                  <a:srgbClr val="FFFFFF"/>
                </a:solidFill>
              </a:defRPr>
            </a:pPr>
            <a:endParaRPr sz="1780" dirty="0"/>
          </a:p>
        </p:txBody>
      </p:sp>
      <p:sp>
        <p:nvSpPr>
          <p:cNvPr id="6" name="Shape 397"/>
          <p:cNvSpPr/>
          <p:nvPr/>
        </p:nvSpPr>
        <p:spPr>
          <a:xfrm>
            <a:off x="1456719" y="3995968"/>
            <a:ext cx="1840555" cy="184055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lumMod val="20000"/>
              <a:lumOff val="80000"/>
            </a:schemeClr>
          </a:solidFill>
          <a:ln w="12700">
            <a:miter lim="400000"/>
          </a:ln>
        </p:spPr>
        <p:txBody>
          <a:bodyPr lIns="55811" tIns="55811" rIns="55811" bIns="55811" anchor="ctr"/>
          <a:lstStyle/>
          <a:p>
            <a:pPr lvl="0">
              <a:defRPr>
                <a:solidFill>
                  <a:srgbClr val="FFFFFF"/>
                </a:solidFill>
              </a:defRPr>
            </a:pPr>
            <a:endParaRPr sz="1780" dirty="0"/>
          </a:p>
        </p:txBody>
      </p:sp>
      <p:sp>
        <p:nvSpPr>
          <p:cNvPr id="7" name="Shape 398"/>
          <p:cNvSpPr/>
          <p:nvPr/>
        </p:nvSpPr>
        <p:spPr>
          <a:xfrm>
            <a:off x="3705425" y="2448968"/>
            <a:ext cx="1620972" cy="0"/>
          </a:xfrm>
          <a:prstGeom prst="line">
            <a:avLst/>
          </a:prstGeom>
          <a:noFill/>
          <a:ln w="19050" cap="flat">
            <a:solidFill>
              <a:schemeClr val="accent4">
                <a:lumMod val="20000"/>
                <a:lumOff val="80000"/>
              </a:schemeClr>
            </a:solidFill>
            <a:prstDash val="solid"/>
            <a:miter lim="800000"/>
            <a:headEnd type="oval" w="med" len="med"/>
            <a:tailEnd type="triangle" w="med" len="sm"/>
          </a:ln>
          <a:effectLst/>
        </p:spPr>
        <p:txBody>
          <a:bodyPr wrap="square" lIns="32146" tIns="32146" rIns="32146" bIns="32146" numCol="1" anchor="t">
            <a:noAutofit/>
          </a:bodyPr>
          <a:lstStyle/>
          <a:p>
            <a:pPr lvl="0">
              <a:defRPr sz="2400"/>
            </a:pPr>
            <a:endParaRPr sz="1687" dirty="0"/>
          </a:p>
        </p:txBody>
      </p:sp>
      <p:sp>
        <p:nvSpPr>
          <p:cNvPr id="8" name="TextBox 7"/>
          <p:cNvSpPr txBox="1"/>
          <p:nvPr/>
        </p:nvSpPr>
        <p:spPr>
          <a:xfrm>
            <a:off x="2006921" y="2173926"/>
            <a:ext cx="740150" cy="402291"/>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tx1"/>
                </a:solidFill>
                <a:latin typeface="Yanone Kaffeesatz Regular"/>
                <a:ea typeface="Yanone Kaffeesatz Regular"/>
                <a:cs typeface="Yanone Kaffeesatz Regular"/>
              </a:defRPr>
            </a:lvl1pPr>
          </a:lstStyle>
          <a:p>
            <a:pPr algn="ctr"/>
            <a:r>
              <a:rPr lang="en-US" dirty="0">
                <a:latin typeface="+mj-lt"/>
                <a:ea typeface="Oswald Light" charset="0"/>
                <a:cs typeface="Oswald Light" charset="0"/>
                <a:sym typeface="Yanone Kaffeesatz Regular"/>
              </a:rPr>
              <a:t>55%</a:t>
            </a:r>
          </a:p>
        </p:txBody>
      </p:sp>
      <p:sp>
        <p:nvSpPr>
          <p:cNvPr id="9" name="TextBox 8"/>
          <p:cNvSpPr txBox="1"/>
          <p:nvPr/>
        </p:nvSpPr>
        <p:spPr>
          <a:xfrm>
            <a:off x="5351569" y="2285891"/>
            <a:ext cx="3618262" cy="547055"/>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Infographics allow you to communicate content in a compelling way.</a:t>
            </a:r>
          </a:p>
        </p:txBody>
      </p:sp>
      <p:sp>
        <p:nvSpPr>
          <p:cNvPr id="10" name="Shape 398"/>
          <p:cNvSpPr/>
          <p:nvPr/>
        </p:nvSpPr>
        <p:spPr>
          <a:xfrm>
            <a:off x="3697407" y="3259416"/>
            <a:ext cx="1628990" cy="0"/>
          </a:xfrm>
          <a:prstGeom prst="line">
            <a:avLst/>
          </a:prstGeom>
          <a:noFill/>
          <a:ln w="19050" cap="flat">
            <a:solidFill>
              <a:schemeClr val="accent4">
                <a:lumMod val="20000"/>
                <a:lumOff val="80000"/>
              </a:schemeClr>
            </a:solidFill>
            <a:prstDash val="solid"/>
            <a:miter lim="800000"/>
            <a:headEnd type="oval" w="med" len="med"/>
            <a:tailEnd type="triangle" w="med" len="sm"/>
          </a:ln>
          <a:effectLst/>
        </p:spPr>
        <p:txBody>
          <a:bodyPr wrap="square" lIns="32146" tIns="32146" rIns="32146" bIns="32146" numCol="1" anchor="t">
            <a:noAutofit/>
          </a:bodyPr>
          <a:lstStyle/>
          <a:p>
            <a:pPr lvl="0">
              <a:defRPr sz="2400"/>
            </a:pPr>
            <a:endParaRPr sz="1687" dirty="0"/>
          </a:p>
        </p:txBody>
      </p:sp>
      <p:sp>
        <p:nvSpPr>
          <p:cNvPr id="11" name="TextBox 10"/>
          <p:cNvSpPr txBox="1"/>
          <p:nvPr/>
        </p:nvSpPr>
        <p:spPr>
          <a:xfrm>
            <a:off x="2006921" y="3593677"/>
            <a:ext cx="740150" cy="402291"/>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tx1"/>
                </a:solidFill>
                <a:latin typeface="Yanone Kaffeesatz Regular"/>
                <a:ea typeface="Yanone Kaffeesatz Regular"/>
                <a:cs typeface="Yanone Kaffeesatz Regular"/>
              </a:defRPr>
            </a:lvl1pPr>
          </a:lstStyle>
          <a:p>
            <a:pPr algn="ctr"/>
            <a:r>
              <a:rPr lang="en-US" dirty="0">
                <a:latin typeface="+mj-lt"/>
                <a:ea typeface="Oswald Light" charset="0"/>
                <a:cs typeface="Oswald Light" charset="0"/>
                <a:sym typeface="Yanone Kaffeesatz Regular"/>
              </a:rPr>
              <a:t>23%</a:t>
            </a:r>
          </a:p>
        </p:txBody>
      </p:sp>
      <p:sp>
        <p:nvSpPr>
          <p:cNvPr id="12" name="Shape 398"/>
          <p:cNvSpPr/>
          <p:nvPr/>
        </p:nvSpPr>
        <p:spPr>
          <a:xfrm>
            <a:off x="3574325" y="4069866"/>
            <a:ext cx="1752072" cy="0"/>
          </a:xfrm>
          <a:prstGeom prst="line">
            <a:avLst/>
          </a:prstGeom>
          <a:noFill/>
          <a:ln w="19050" cap="flat">
            <a:solidFill>
              <a:schemeClr val="accent4">
                <a:lumMod val="20000"/>
                <a:lumOff val="80000"/>
              </a:schemeClr>
            </a:solidFill>
            <a:prstDash val="solid"/>
            <a:miter lim="800000"/>
            <a:headEnd type="oval" w="med" len="med"/>
            <a:tailEnd type="triangle" w="med" len="sm"/>
          </a:ln>
          <a:effectLst/>
        </p:spPr>
        <p:txBody>
          <a:bodyPr wrap="square" lIns="32146" tIns="32146" rIns="32146" bIns="32146" numCol="1" anchor="t">
            <a:noAutofit/>
          </a:bodyPr>
          <a:lstStyle/>
          <a:p>
            <a:pPr lvl="0">
              <a:defRPr sz="2400"/>
            </a:pPr>
            <a:endParaRPr sz="1687" dirty="0"/>
          </a:p>
        </p:txBody>
      </p:sp>
      <p:sp>
        <p:nvSpPr>
          <p:cNvPr id="13" name="Shape 401"/>
          <p:cNvSpPr>
            <a:spLocks noChangeAspect="1"/>
          </p:cNvSpPr>
          <p:nvPr/>
        </p:nvSpPr>
        <p:spPr>
          <a:xfrm>
            <a:off x="2376996" y="3462717"/>
            <a:ext cx="0" cy="0"/>
          </a:xfrm>
          <a:prstGeom prst="roundRect">
            <a:avLst>
              <a:gd name="adj" fmla="val 50000"/>
            </a:avLst>
          </a:prstGeom>
          <a:solidFill>
            <a:schemeClr val="bg1"/>
          </a:solidFill>
          <a:ln w="22225" cap="flat">
            <a:noFill/>
            <a:prstDash val="sysDot"/>
            <a:miter lim="800000"/>
          </a:ln>
          <a:effectLst/>
        </p:spPr>
        <p:txBody>
          <a:bodyPr wrap="square" lIns="32146" tIns="32146" rIns="32146" bIns="32146" numCol="1" anchor="t">
            <a:noAutofit/>
          </a:bodyPr>
          <a:lstStyle/>
          <a:p>
            <a:pPr defTabSz="642915">
              <a:defRPr sz="2100">
                <a:latin typeface="Open Sans Condensed Light"/>
                <a:ea typeface="Open Sans Condensed Light"/>
                <a:cs typeface="Open Sans Condensed Light"/>
                <a:sym typeface="Open Sans Condensed Light"/>
              </a:defRPr>
            </a:pPr>
            <a:endParaRPr sz="1477" dirty="0">
              <a:latin typeface="Lato Light" charset="0"/>
              <a:ea typeface="Lato Light" charset="0"/>
              <a:cs typeface="Lato Light" charset="0"/>
            </a:endParaRPr>
          </a:p>
        </p:txBody>
      </p:sp>
      <p:sp>
        <p:nvSpPr>
          <p:cNvPr id="14" name="TextBox 13"/>
          <p:cNvSpPr txBox="1"/>
          <p:nvPr/>
        </p:nvSpPr>
        <p:spPr>
          <a:xfrm>
            <a:off x="2006921" y="2922271"/>
            <a:ext cx="740150" cy="402291"/>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tx1"/>
                </a:solidFill>
                <a:latin typeface="Yanone Kaffeesatz Regular"/>
                <a:ea typeface="Yanone Kaffeesatz Regular"/>
                <a:cs typeface="Yanone Kaffeesatz Regular"/>
              </a:defRPr>
            </a:lvl1pPr>
          </a:lstStyle>
          <a:p>
            <a:pPr algn="ctr"/>
            <a:r>
              <a:rPr lang="en-US" dirty="0">
                <a:latin typeface="+mj-lt"/>
                <a:ea typeface="Oswald Light" charset="0"/>
                <a:cs typeface="Oswald Light" charset="0"/>
                <a:sym typeface="Yanone Kaffeesatz Regular"/>
              </a:rPr>
              <a:t>45%</a:t>
            </a:r>
          </a:p>
        </p:txBody>
      </p:sp>
      <p:sp>
        <p:nvSpPr>
          <p:cNvPr id="15" name="Shape 398"/>
          <p:cNvSpPr/>
          <p:nvPr/>
        </p:nvSpPr>
        <p:spPr>
          <a:xfrm>
            <a:off x="3384357" y="4886075"/>
            <a:ext cx="1942039" cy="0"/>
          </a:xfrm>
          <a:prstGeom prst="line">
            <a:avLst/>
          </a:prstGeom>
          <a:noFill/>
          <a:ln w="19050" cap="flat">
            <a:solidFill>
              <a:schemeClr val="accent4">
                <a:lumMod val="20000"/>
                <a:lumOff val="80000"/>
              </a:schemeClr>
            </a:solidFill>
            <a:prstDash val="solid"/>
            <a:miter lim="800000"/>
            <a:headEnd type="oval" w="med" len="med"/>
            <a:tailEnd type="triangle" w="med" len="sm"/>
          </a:ln>
          <a:effectLst/>
        </p:spPr>
        <p:txBody>
          <a:bodyPr wrap="square" lIns="32146" tIns="32146" rIns="32146" bIns="32146" numCol="1" anchor="t">
            <a:noAutofit/>
          </a:bodyPr>
          <a:lstStyle/>
          <a:p>
            <a:pPr lvl="0">
              <a:defRPr sz="2400"/>
            </a:pPr>
            <a:endParaRPr sz="1687" dirty="0"/>
          </a:p>
        </p:txBody>
      </p:sp>
      <p:sp>
        <p:nvSpPr>
          <p:cNvPr id="16" name="Shape 401"/>
          <p:cNvSpPr>
            <a:spLocks noChangeAspect="1"/>
          </p:cNvSpPr>
          <p:nvPr/>
        </p:nvSpPr>
        <p:spPr>
          <a:xfrm>
            <a:off x="2376996" y="4278927"/>
            <a:ext cx="0" cy="0"/>
          </a:xfrm>
          <a:prstGeom prst="roundRect">
            <a:avLst>
              <a:gd name="adj" fmla="val 50000"/>
            </a:avLst>
          </a:prstGeom>
          <a:solidFill>
            <a:schemeClr val="bg1"/>
          </a:solidFill>
          <a:ln w="22225" cap="flat">
            <a:noFill/>
            <a:prstDash val="sysDot"/>
            <a:miter lim="800000"/>
          </a:ln>
          <a:effectLst/>
        </p:spPr>
        <p:txBody>
          <a:bodyPr wrap="square" lIns="32146" tIns="32146" rIns="32146" bIns="32146" numCol="1" anchor="t">
            <a:noAutofit/>
          </a:bodyPr>
          <a:lstStyle/>
          <a:p>
            <a:pPr defTabSz="642915">
              <a:defRPr sz="2100">
                <a:latin typeface="Open Sans Condensed Light"/>
                <a:ea typeface="Open Sans Condensed Light"/>
                <a:cs typeface="Open Sans Condensed Light"/>
                <a:sym typeface="Open Sans Condensed Light"/>
              </a:defRPr>
            </a:pPr>
            <a:endParaRPr sz="1477" dirty="0">
              <a:latin typeface="Lato Light" charset="0"/>
              <a:ea typeface="Lato Light" charset="0"/>
              <a:cs typeface="Lato Light" charset="0"/>
            </a:endParaRPr>
          </a:p>
        </p:txBody>
      </p:sp>
      <p:sp>
        <p:nvSpPr>
          <p:cNvPr id="17" name="TextBox 16"/>
          <p:cNvSpPr txBox="1"/>
          <p:nvPr/>
        </p:nvSpPr>
        <p:spPr>
          <a:xfrm>
            <a:off x="2006921" y="4611033"/>
            <a:ext cx="740150" cy="402291"/>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tx1"/>
                </a:solidFill>
                <a:latin typeface="Yanone Kaffeesatz Regular"/>
                <a:ea typeface="Yanone Kaffeesatz Regular"/>
                <a:cs typeface="Yanone Kaffeesatz Regular"/>
              </a:defRPr>
            </a:lvl1pPr>
          </a:lstStyle>
          <a:p>
            <a:pPr algn="ctr"/>
            <a:r>
              <a:rPr lang="en-US" dirty="0">
                <a:latin typeface="+mj-lt"/>
                <a:ea typeface="Oswald Light" charset="0"/>
                <a:cs typeface="Oswald Light" charset="0"/>
                <a:sym typeface="Yanone Kaffeesatz Regular"/>
              </a:rPr>
              <a:t>12%</a:t>
            </a:r>
          </a:p>
        </p:txBody>
      </p:sp>
      <p:sp>
        <p:nvSpPr>
          <p:cNvPr id="18" name="TextBox 17"/>
          <p:cNvSpPr txBox="1"/>
          <p:nvPr/>
        </p:nvSpPr>
        <p:spPr>
          <a:xfrm>
            <a:off x="5351569" y="3107807"/>
            <a:ext cx="2872331" cy="547055"/>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You can leverage animations to build a creative masterpiece.</a:t>
            </a:r>
          </a:p>
        </p:txBody>
      </p:sp>
      <p:sp>
        <p:nvSpPr>
          <p:cNvPr id="19" name="TextBox 18"/>
          <p:cNvSpPr txBox="1"/>
          <p:nvPr/>
        </p:nvSpPr>
        <p:spPr>
          <a:xfrm>
            <a:off x="5351569" y="3929723"/>
            <a:ext cx="3210089" cy="547055"/>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Sync the animations with narration to create a more dynamic feel.</a:t>
            </a:r>
          </a:p>
        </p:txBody>
      </p:sp>
      <p:sp>
        <p:nvSpPr>
          <p:cNvPr id="20" name="TextBox 19"/>
          <p:cNvSpPr txBox="1"/>
          <p:nvPr/>
        </p:nvSpPr>
        <p:spPr>
          <a:xfrm>
            <a:off x="5351569" y="4751640"/>
            <a:ext cx="3618262" cy="547055"/>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Simple tips like these can keep learners interested and set them up for success.</a:t>
            </a:r>
          </a:p>
        </p:txBody>
      </p:sp>
      <p:sp>
        <p:nvSpPr>
          <p:cNvPr id="21" name="TextBox 20"/>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Tree>
    <p:custDataLst>
      <p:tags r:id="rId1"/>
    </p:custDataLst>
    <p:extLst>
      <p:ext uri="{BB962C8B-B14F-4D97-AF65-F5344CB8AC3E}">
        <p14:creationId xmlns:p14="http://schemas.microsoft.com/office/powerpoint/2010/main" val="24555920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Metaphor">
    <p:spTree>
      <p:nvGrpSpPr>
        <p:cNvPr id="1" name=""/>
        <p:cNvGrpSpPr/>
        <p:nvPr/>
      </p:nvGrpSpPr>
      <p:grpSpPr>
        <a:xfrm>
          <a:off x="0" y="0"/>
          <a:ext cx="0" cy="0"/>
          <a:chOff x="0" y="0"/>
          <a:chExt cx="0" cy="0"/>
        </a:xfrm>
      </p:grpSpPr>
      <p:pic>
        <p:nvPicPr>
          <p:cNvPr id="6" name="Picture Placeholder 5"/>
          <p:cNvPicPr>
            <a:picLocks noChangeAspect="1"/>
          </p:cNvPicPr>
          <p:nvPr/>
        </p:nvPicPr>
        <p:blipFill>
          <a:blip r:embed="rId3" cstate="screen">
            <a:extLst>
              <a:ext uri="{28A0092B-C50C-407E-A947-70E740481C1C}">
                <a14:useLocalDpi xmlns:a14="http://schemas.microsoft.com/office/drawing/2010/main"/>
              </a:ext>
            </a:extLst>
          </a:blip>
          <a:srcRect l="16710" r="16710"/>
          <a:stretch>
            <a:fillRect/>
          </a:stretch>
        </p:blipFill>
        <p:spPr>
          <a:xfrm>
            <a:off x="2908846" y="2156520"/>
            <a:ext cx="3351982" cy="3358679"/>
          </a:xfrm>
          <a:prstGeom prst="rect">
            <a:avLst/>
          </a:prstGeom>
        </p:spPr>
      </p:pic>
      <p:sp>
        <p:nvSpPr>
          <p:cNvPr id="7" name="Title 38"/>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8" name="Shape 122"/>
          <p:cNvSpPr/>
          <p:nvPr/>
        </p:nvSpPr>
        <p:spPr>
          <a:xfrm rot="10800000" flipV="1">
            <a:off x="2654906" y="2210443"/>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dirty="0"/>
          </a:p>
        </p:txBody>
      </p:sp>
      <p:sp>
        <p:nvSpPr>
          <p:cNvPr id="9" name="Shape 123"/>
          <p:cNvSpPr/>
          <p:nvPr/>
        </p:nvSpPr>
        <p:spPr>
          <a:xfrm rot="10800000" flipV="1">
            <a:off x="2654906" y="4500388"/>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dirty="0"/>
          </a:p>
        </p:txBody>
      </p:sp>
      <p:sp>
        <p:nvSpPr>
          <p:cNvPr id="10" name="Shape 124"/>
          <p:cNvSpPr/>
          <p:nvPr/>
        </p:nvSpPr>
        <p:spPr>
          <a:xfrm rot="10800000" flipV="1">
            <a:off x="5308397" y="2221051"/>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dirty="0"/>
          </a:p>
        </p:txBody>
      </p:sp>
      <p:sp>
        <p:nvSpPr>
          <p:cNvPr id="11" name="Shape 125"/>
          <p:cNvSpPr/>
          <p:nvPr/>
        </p:nvSpPr>
        <p:spPr>
          <a:xfrm rot="10800000" flipV="1">
            <a:off x="5308397" y="4440180"/>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dirty="0"/>
          </a:p>
        </p:txBody>
      </p:sp>
      <p:sp>
        <p:nvSpPr>
          <p:cNvPr id="12" name="Shape 126"/>
          <p:cNvSpPr/>
          <p:nvPr/>
        </p:nvSpPr>
        <p:spPr>
          <a:xfrm rot="10800000">
            <a:off x="2771112" y="4619462"/>
            <a:ext cx="918273" cy="9198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a:miter lim="400000"/>
          </a:ln>
        </p:spPr>
        <p:txBody>
          <a:bodyPr lIns="32146" rIns="32146"/>
          <a:lstStyle/>
          <a:p>
            <a:pPr defTabSz="642915">
              <a:defRPr sz="5600">
                <a:latin typeface="Gill Sans"/>
                <a:ea typeface="Gill Sans"/>
                <a:cs typeface="Gill Sans"/>
                <a:sym typeface="Gill Sans"/>
              </a:defRPr>
            </a:pPr>
            <a:endParaRPr sz="3937" dirty="0"/>
          </a:p>
        </p:txBody>
      </p:sp>
      <p:sp>
        <p:nvSpPr>
          <p:cNvPr id="13" name="Shape 127"/>
          <p:cNvSpPr/>
          <p:nvPr/>
        </p:nvSpPr>
        <p:spPr>
          <a:xfrm rot="10800000">
            <a:off x="2771113" y="2326853"/>
            <a:ext cx="918273" cy="9198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a:miter lim="400000"/>
          </a:ln>
        </p:spPr>
        <p:txBody>
          <a:bodyPr lIns="32146" rIns="32146"/>
          <a:lstStyle/>
          <a:p>
            <a:pPr defTabSz="642915">
              <a:defRPr sz="5600">
                <a:latin typeface="Gill Sans"/>
                <a:ea typeface="Gill Sans"/>
                <a:cs typeface="Gill Sans"/>
                <a:sym typeface="Gill Sans"/>
              </a:defRPr>
            </a:pPr>
            <a:endParaRPr sz="3937" dirty="0"/>
          </a:p>
        </p:txBody>
      </p:sp>
      <p:sp>
        <p:nvSpPr>
          <p:cNvPr id="14" name="Shape 128"/>
          <p:cNvSpPr/>
          <p:nvPr/>
        </p:nvSpPr>
        <p:spPr>
          <a:xfrm rot="10800000">
            <a:off x="5424604" y="4556590"/>
            <a:ext cx="918273" cy="9198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12700">
            <a:miter lim="400000"/>
          </a:ln>
        </p:spPr>
        <p:txBody>
          <a:bodyPr lIns="32146" rIns="32146"/>
          <a:lstStyle/>
          <a:p>
            <a:pPr defTabSz="642915">
              <a:defRPr sz="5600">
                <a:latin typeface="Gill Sans"/>
                <a:ea typeface="Gill Sans"/>
                <a:cs typeface="Gill Sans"/>
                <a:sym typeface="Gill Sans"/>
              </a:defRPr>
            </a:pPr>
            <a:endParaRPr sz="3937" dirty="0"/>
          </a:p>
        </p:txBody>
      </p:sp>
      <p:sp>
        <p:nvSpPr>
          <p:cNvPr id="15" name="Shape 129"/>
          <p:cNvSpPr/>
          <p:nvPr/>
        </p:nvSpPr>
        <p:spPr>
          <a:xfrm rot="10800000">
            <a:off x="5424604" y="2337461"/>
            <a:ext cx="918273" cy="9198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lumMod val="40000"/>
              <a:lumOff val="60000"/>
            </a:schemeClr>
          </a:solidFill>
          <a:ln w="12700">
            <a:miter lim="400000"/>
          </a:ln>
        </p:spPr>
        <p:txBody>
          <a:bodyPr lIns="32146" rIns="32146"/>
          <a:lstStyle/>
          <a:p>
            <a:pPr defTabSz="642915">
              <a:defRPr sz="5600">
                <a:latin typeface="Gill Sans"/>
                <a:ea typeface="Gill Sans"/>
                <a:cs typeface="Gill Sans"/>
                <a:sym typeface="Gill Sans"/>
              </a:defRPr>
            </a:pPr>
            <a:endParaRPr sz="3937" dirty="0"/>
          </a:p>
        </p:txBody>
      </p:sp>
      <p:sp>
        <p:nvSpPr>
          <p:cNvPr id="16" name="Shape 138"/>
          <p:cNvSpPr/>
          <p:nvPr/>
        </p:nvSpPr>
        <p:spPr>
          <a:xfrm>
            <a:off x="3030763" y="4929835"/>
            <a:ext cx="394952" cy="293806"/>
          </a:xfrm>
          <a:custGeom>
            <a:avLst/>
            <a:gdLst/>
            <a:ahLst/>
            <a:cxnLst>
              <a:cxn ang="0">
                <a:pos x="wd2" y="hd2"/>
              </a:cxn>
              <a:cxn ang="5400000">
                <a:pos x="wd2" y="hd2"/>
              </a:cxn>
              <a:cxn ang="10800000">
                <a:pos x="wd2" y="hd2"/>
              </a:cxn>
              <a:cxn ang="16200000">
                <a:pos x="wd2" y="hd2"/>
              </a:cxn>
            </a:cxnLst>
            <a:rect l="0" t="0" r="r" b="b"/>
            <a:pathLst>
              <a:path w="21600" h="21600" extrusionOk="0">
                <a:moveTo>
                  <a:pt x="2898" y="21600"/>
                </a:moveTo>
                <a:cubicBezTo>
                  <a:pt x="4566" y="21600"/>
                  <a:pt x="5795" y="19830"/>
                  <a:pt x="5795" y="17705"/>
                </a:cubicBezTo>
                <a:cubicBezTo>
                  <a:pt x="5795" y="16525"/>
                  <a:pt x="5444" y="15580"/>
                  <a:pt x="4917" y="14872"/>
                </a:cubicBezTo>
                <a:cubicBezTo>
                  <a:pt x="8956" y="7436"/>
                  <a:pt x="8956" y="7436"/>
                  <a:pt x="8956" y="7436"/>
                </a:cubicBezTo>
                <a:cubicBezTo>
                  <a:pt x="9307" y="7672"/>
                  <a:pt x="9746" y="7790"/>
                  <a:pt x="10185" y="7790"/>
                </a:cubicBezTo>
                <a:cubicBezTo>
                  <a:pt x="11151" y="7790"/>
                  <a:pt x="12029" y="7200"/>
                  <a:pt x="12556" y="6256"/>
                </a:cubicBezTo>
                <a:cubicBezTo>
                  <a:pt x="15980" y="8380"/>
                  <a:pt x="15980" y="8380"/>
                  <a:pt x="15980" y="8380"/>
                </a:cubicBezTo>
                <a:cubicBezTo>
                  <a:pt x="15893" y="8734"/>
                  <a:pt x="15805" y="9207"/>
                  <a:pt x="15805" y="9561"/>
                </a:cubicBezTo>
                <a:cubicBezTo>
                  <a:pt x="15805" y="11685"/>
                  <a:pt x="17122" y="13456"/>
                  <a:pt x="18702" y="13456"/>
                </a:cubicBezTo>
                <a:cubicBezTo>
                  <a:pt x="20371" y="13456"/>
                  <a:pt x="21600" y="11685"/>
                  <a:pt x="21600" y="9561"/>
                </a:cubicBezTo>
                <a:cubicBezTo>
                  <a:pt x="21600" y="7436"/>
                  <a:pt x="20371" y="5666"/>
                  <a:pt x="18702" y="5666"/>
                </a:cubicBezTo>
                <a:cubicBezTo>
                  <a:pt x="17824" y="5666"/>
                  <a:pt x="17034" y="6256"/>
                  <a:pt x="16507" y="7082"/>
                </a:cubicBezTo>
                <a:cubicBezTo>
                  <a:pt x="12995" y="4957"/>
                  <a:pt x="12995" y="4957"/>
                  <a:pt x="12995" y="4957"/>
                </a:cubicBezTo>
                <a:cubicBezTo>
                  <a:pt x="13083" y="4603"/>
                  <a:pt x="13083" y="4249"/>
                  <a:pt x="13083" y="3895"/>
                </a:cubicBezTo>
                <a:cubicBezTo>
                  <a:pt x="13083" y="1770"/>
                  <a:pt x="11854" y="0"/>
                  <a:pt x="10185" y="0"/>
                </a:cubicBezTo>
                <a:cubicBezTo>
                  <a:pt x="8605" y="0"/>
                  <a:pt x="7288" y="1770"/>
                  <a:pt x="7288" y="3895"/>
                </a:cubicBezTo>
                <a:cubicBezTo>
                  <a:pt x="7288" y="4957"/>
                  <a:pt x="7639" y="5902"/>
                  <a:pt x="8078" y="6610"/>
                </a:cubicBezTo>
                <a:cubicBezTo>
                  <a:pt x="4039" y="14046"/>
                  <a:pt x="4039" y="14046"/>
                  <a:pt x="4039" y="14046"/>
                </a:cubicBezTo>
                <a:cubicBezTo>
                  <a:pt x="3688" y="13810"/>
                  <a:pt x="3337" y="13810"/>
                  <a:pt x="2898" y="13810"/>
                </a:cubicBezTo>
                <a:cubicBezTo>
                  <a:pt x="1317" y="13810"/>
                  <a:pt x="0" y="15462"/>
                  <a:pt x="0" y="17705"/>
                </a:cubicBezTo>
                <a:cubicBezTo>
                  <a:pt x="0" y="19830"/>
                  <a:pt x="1317" y="21600"/>
                  <a:pt x="2898" y="21600"/>
                </a:cubicBezTo>
                <a:close/>
                <a:moveTo>
                  <a:pt x="18702" y="7082"/>
                </a:moveTo>
                <a:cubicBezTo>
                  <a:pt x="19756" y="7082"/>
                  <a:pt x="20546" y="8262"/>
                  <a:pt x="20546" y="9561"/>
                </a:cubicBezTo>
                <a:cubicBezTo>
                  <a:pt x="20546" y="10977"/>
                  <a:pt x="19756" y="12039"/>
                  <a:pt x="18702" y="12039"/>
                </a:cubicBezTo>
                <a:cubicBezTo>
                  <a:pt x="17737" y="12039"/>
                  <a:pt x="16859" y="10977"/>
                  <a:pt x="16859" y="9561"/>
                </a:cubicBezTo>
                <a:cubicBezTo>
                  <a:pt x="16859" y="8262"/>
                  <a:pt x="17737" y="7082"/>
                  <a:pt x="18702" y="7082"/>
                </a:cubicBezTo>
                <a:close/>
                <a:moveTo>
                  <a:pt x="10185" y="1416"/>
                </a:moveTo>
                <a:cubicBezTo>
                  <a:pt x="11239" y="1416"/>
                  <a:pt x="12029" y="2597"/>
                  <a:pt x="12029" y="3895"/>
                </a:cubicBezTo>
                <a:cubicBezTo>
                  <a:pt x="12029" y="5311"/>
                  <a:pt x="11239" y="6374"/>
                  <a:pt x="10185" y="6374"/>
                </a:cubicBezTo>
                <a:cubicBezTo>
                  <a:pt x="9220" y="6374"/>
                  <a:pt x="8341" y="5311"/>
                  <a:pt x="8341" y="3895"/>
                </a:cubicBezTo>
                <a:cubicBezTo>
                  <a:pt x="8341" y="2597"/>
                  <a:pt x="9220" y="1416"/>
                  <a:pt x="10185" y="1416"/>
                </a:cubicBezTo>
                <a:close/>
                <a:moveTo>
                  <a:pt x="2898" y="15226"/>
                </a:moveTo>
                <a:cubicBezTo>
                  <a:pt x="3951" y="15226"/>
                  <a:pt x="4741" y="16289"/>
                  <a:pt x="4741" y="17705"/>
                </a:cubicBezTo>
                <a:cubicBezTo>
                  <a:pt x="4741" y="19003"/>
                  <a:pt x="3951" y="20184"/>
                  <a:pt x="2898" y="20184"/>
                </a:cubicBezTo>
                <a:cubicBezTo>
                  <a:pt x="1932" y="20184"/>
                  <a:pt x="1054" y="19003"/>
                  <a:pt x="1054" y="17705"/>
                </a:cubicBezTo>
                <a:cubicBezTo>
                  <a:pt x="1054" y="16289"/>
                  <a:pt x="1932" y="15226"/>
                  <a:pt x="2898" y="15226"/>
                </a:cubicBezTo>
                <a:close/>
              </a:path>
            </a:pathLst>
          </a:custGeom>
          <a:solidFill>
            <a:schemeClr val="bg1"/>
          </a:solidFill>
          <a:ln w="12700">
            <a:miter lim="400000"/>
          </a:ln>
        </p:spPr>
        <p:txBody>
          <a:bodyPr lIns="32146" rIns="32146"/>
          <a:lstStyle/>
          <a:p>
            <a:pPr algn="l" defTabSz="642915">
              <a:defRPr sz="1800">
                <a:latin typeface="Calibri"/>
                <a:ea typeface="Calibri"/>
                <a:cs typeface="Calibri"/>
                <a:sym typeface="Calibri"/>
              </a:defRPr>
            </a:pPr>
            <a:endParaRPr sz="1266" dirty="0"/>
          </a:p>
        </p:txBody>
      </p:sp>
      <p:sp>
        <p:nvSpPr>
          <p:cNvPr id="17" name="Shape 139"/>
          <p:cNvSpPr/>
          <p:nvPr/>
        </p:nvSpPr>
        <p:spPr>
          <a:xfrm>
            <a:off x="5687067" y="4819054"/>
            <a:ext cx="393346" cy="394952"/>
          </a:xfrm>
          <a:custGeom>
            <a:avLst/>
            <a:gdLst/>
            <a:ahLst/>
            <a:cxnLst>
              <a:cxn ang="0">
                <a:pos x="wd2" y="hd2"/>
              </a:cxn>
              <a:cxn ang="5400000">
                <a:pos x="wd2" y="hd2"/>
              </a:cxn>
              <a:cxn ang="10800000">
                <a:pos x="wd2" y="hd2"/>
              </a:cxn>
              <a:cxn ang="16200000">
                <a:pos x="wd2" y="hd2"/>
              </a:cxn>
            </a:cxnLst>
            <a:rect l="0" t="0" r="r" b="b"/>
            <a:pathLst>
              <a:path w="21600" h="21600" extrusionOk="0">
                <a:moveTo>
                  <a:pt x="10756" y="0"/>
                </a:moveTo>
                <a:cubicBezTo>
                  <a:pt x="4849" y="0"/>
                  <a:pt x="0" y="4829"/>
                  <a:pt x="0" y="10800"/>
                </a:cubicBezTo>
                <a:cubicBezTo>
                  <a:pt x="0" y="16771"/>
                  <a:pt x="4761" y="21600"/>
                  <a:pt x="10756" y="21600"/>
                </a:cubicBezTo>
                <a:cubicBezTo>
                  <a:pt x="10756" y="21600"/>
                  <a:pt x="10756" y="21600"/>
                  <a:pt x="10756" y="21600"/>
                </a:cubicBezTo>
                <a:cubicBezTo>
                  <a:pt x="10756" y="21600"/>
                  <a:pt x="10756" y="21600"/>
                  <a:pt x="10756" y="21600"/>
                </a:cubicBezTo>
                <a:cubicBezTo>
                  <a:pt x="10932" y="21600"/>
                  <a:pt x="10932" y="21600"/>
                  <a:pt x="11109" y="21600"/>
                </a:cubicBezTo>
                <a:cubicBezTo>
                  <a:pt x="11109" y="21600"/>
                  <a:pt x="11109" y="21600"/>
                  <a:pt x="11109" y="21600"/>
                </a:cubicBezTo>
                <a:cubicBezTo>
                  <a:pt x="16927" y="21424"/>
                  <a:pt x="21600" y="16595"/>
                  <a:pt x="21600" y="10800"/>
                </a:cubicBezTo>
                <a:cubicBezTo>
                  <a:pt x="21600" y="4829"/>
                  <a:pt x="16751" y="0"/>
                  <a:pt x="10756" y="0"/>
                </a:cubicBezTo>
                <a:close/>
                <a:moveTo>
                  <a:pt x="20542" y="10273"/>
                </a:moveTo>
                <a:cubicBezTo>
                  <a:pt x="16046" y="10273"/>
                  <a:pt x="16046" y="10273"/>
                  <a:pt x="16046" y="10273"/>
                </a:cubicBezTo>
                <a:cubicBezTo>
                  <a:pt x="15958" y="6849"/>
                  <a:pt x="14547" y="3600"/>
                  <a:pt x="12255" y="1141"/>
                </a:cubicBezTo>
                <a:cubicBezTo>
                  <a:pt x="16751" y="1844"/>
                  <a:pt x="20278" y="5620"/>
                  <a:pt x="20542" y="10273"/>
                </a:cubicBezTo>
                <a:close/>
                <a:moveTo>
                  <a:pt x="10756" y="1229"/>
                </a:moveTo>
                <a:cubicBezTo>
                  <a:pt x="13313" y="3600"/>
                  <a:pt x="14811" y="6849"/>
                  <a:pt x="14988" y="10273"/>
                </a:cubicBezTo>
                <a:cubicBezTo>
                  <a:pt x="6524" y="10273"/>
                  <a:pt x="6524" y="10273"/>
                  <a:pt x="6524" y="10273"/>
                </a:cubicBezTo>
                <a:cubicBezTo>
                  <a:pt x="6700" y="6849"/>
                  <a:pt x="8199" y="3600"/>
                  <a:pt x="10756" y="1229"/>
                </a:cubicBezTo>
                <a:close/>
                <a:moveTo>
                  <a:pt x="9345" y="1141"/>
                </a:moveTo>
                <a:cubicBezTo>
                  <a:pt x="7053" y="3688"/>
                  <a:pt x="5642" y="6849"/>
                  <a:pt x="5466" y="10273"/>
                </a:cubicBezTo>
                <a:cubicBezTo>
                  <a:pt x="1058" y="10273"/>
                  <a:pt x="1058" y="10273"/>
                  <a:pt x="1058" y="10273"/>
                </a:cubicBezTo>
                <a:cubicBezTo>
                  <a:pt x="1322" y="5620"/>
                  <a:pt x="4849" y="1844"/>
                  <a:pt x="9345" y="1141"/>
                </a:cubicBezTo>
                <a:close/>
                <a:moveTo>
                  <a:pt x="1058" y="11327"/>
                </a:moveTo>
                <a:cubicBezTo>
                  <a:pt x="5466" y="11327"/>
                  <a:pt x="5466" y="11327"/>
                  <a:pt x="5466" y="11327"/>
                </a:cubicBezTo>
                <a:cubicBezTo>
                  <a:pt x="5642" y="14663"/>
                  <a:pt x="6877" y="17912"/>
                  <a:pt x="9169" y="20371"/>
                </a:cubicBezTo>
                <a:cubicBezTo>
                  <a:pt x="4673" y="19668"/>
                  <a:pt x="1234" y="15893"/>
                  <a:pt x="1058" y="11327"/>
                </a:cubicBezTo>
                <a:close/>
                <a:moveTo>
                  <a:pt x="10844" y="20546"/>
                </a:moveTo>
                <a:cubicBezTo>
                  <a:pt x="10844" y="20546"/>
                  <a:pt x="10756" y="20546"/>
                  <a:pt x="10756" y="20546"/>
                </a:cubicBezTo>
                <a:cubicBezTo>
                  <a:pt x="10756" y="20546"/>
                  <a:pt x="10756" y="20546"/>
                  <a:pt x="10756" y="20546"/>
                </a:cubicBezTo>
                <a:cubicBezTo>
                  <a:pt x="8199" y="18176"/>
                  <a:pt x="6700" y="14839"/>
                  <a:pt x="6524" y="11327"/>
                </a:cubicBezTo>
                <a:cubicBezTo>
                  <a:pt x="14988" y="11327"/>
                  <a:pt x="14988" y="11327"/>
                  <a:pt x="14988" y="11327"/>
                </a:cubicBezTo>
                <a:cubicBezTo>
                  <a:pt x="14900" y="14663"/>
                  <a:pt x="13401" y="18088"/>
                  <a:pt x="10844" y="20546"/>
                </a:cubicBezTo>
                <a:close/>
                <a:moveTo>
                  <a:pt x="12431" y="20371"/>
                </a:moveTo>
                <a:cubicBezTo>
                  <a:pt x="14635" y="17824"/>
                  <a:pt x="15958" y="14576"/>
                  <a:pt x="16046" y="11327"/>
                </a:cubicBezTo>
                <a:cubicBezTo>
                  <a:pt x="20542" y="11327"/>
                  <a:pt x="20542" y="11327"/>
                  <a:pt x="20542" y="11327"/>
                </a:cubicBezTo>
                <a:cubicBezTo>
                  <a:pt x="20278" y="15893"/>
                  <a:pt x="16839" y="19668"/>
                  <a:pt x="12431" y="20371"/>
                </a:cubicBezTo>
                <a:close/>
              </a:path>
            </a:pathLst>
          </a:custGeom>
          <a:solidFill>
            <a:schemeClr val="bg1"/>
          </a:solidFill>
          <a:ln w="12700">
            <a:miter lim="400000"/>
          </a:ln>
        </p:spPr>
        <p:txBody>
          <a:bodyPr lIns="32146" rIns="32146"/>
          <a:lstStyle/>
          <a:p>
            <a:pPr algn="l" defTabSz="642915">
              <a:defRPr sz="1800">
                <a:latin typeface="Calibri"/>
                <a:ea typeface="Calibri"/>
                <a:cs typeface="Calibri"/>
                <a:sym typeface="Calibri"/>
              </a:defRPr>
            </a:pPr>
            <a:endParaRPr sz="1266" dirty="0"/>
          </a:p>
        </p:txBody>
      </p:sp>
      <p:sp>
        <p:nvSpPr>
          <p:cNvPr id="18" name="Freeform 9"/>
          <p:cNvSpPr>
            <a:spLocks noEditPoints="1"/>
          </p:cNvSpPr>
          <p:nvPr/>
        </p:nvSpPr>
        <p:spPr bwMode="auto">
          <a:xfrm>
            <a:off x="3005221" y="2561765"/>
            <a:ext cx="450056" cy="450056"/>
          </a:xfrm>
          <a:custGeom>
            <a:avLst/>
            <a:gdLst>
              <a:gd name="T0" fmla="*/ 5012 w 5600"/>
              <a:gd name="T1" fmla="*/ 2245 h 5600"/>
              <a:gd name="T2" fmla="*/ 4772 w 5600"/>
              <a:gd name="T3" fmla="*/ 1591 h 5600"/>
              <a:gd name="T4" fmla="*/ 4402 w 5600"/>
              <a:gd name="T5" fmla="*/ 676 h 5600"/>
              <a:gd name="T6" fmla="*/ 3944 w 5600"/>
              <a:gd name="T7" fmla="*/ 850 h 5600"/>
              <a:gd name="T8" fmla="*/ 3334 w 5600"/>
              <a:gd name="T9" fmla="*/ 545 h 5600"/>
              <a:gd name="T10" fmla="*/ 2267 w 5600"/>
              <a:gd name="T11" fmla="*/ 567 h 5600"/>
              <a:gd name="T12" fmla="*/ 1591 w 5600"/>
              <a:gd name="T13" fmla="*/ 828 h 5600"/>
              <a:gd name="T14" fmla="*/ 828 w 5600"/>
              <a:gd name="T15" fmla="*/ 828 h 5600"/>
              <a:gd name="T16" fmla="*/ 828 w 5600"/>
              <a:gd name="T17" fmla="*/ 1656 h 5600"/>
              <a:gd name="T18" fmla="*/ 545 w 5600"/>
              <a:gd name="T19" fmla="*/ 2267 h 5600"/>
              <a:gd name="T20" fmla="*/ 545 w 5600"/>
              <a:gd name="T21" fmla="*/ 3356 h 5600"/>
              <a:gd name="T22" fmla="*/ 828 w 5600"/>
              <a:gd name="T23" fmla="*/ 4010 h 5600"/>
              <a:gd name="T24" fmla="*/ 1199 w 5600"/>
              <a:gd name="T25" fmla="*/ 4947 h 5600"/>
              <a:gd name="T26" fmla="*/ 1635 w 5600"/>
              <a:gd name="T27" fmla="*/ 4772 h 5600"/>
              <a:gd name="T28" fmla="*/ 2267 w 5600"/>
              <a:gd name="T29" fmla="*/ 5078 h 5600"/>
              <a:gd name="T30" fmla="*/ 3334 w 5600"/>
              <a:gd name="T31" fmla="*/ 5056 h 5600"/>
              <a:gd name="T32" fmla="*/ 4010 w 5600"/>
              <a:gd name="T33" fmla="*/ 4772 h 5600"/>
              <a:gd name="T34" fmla="*/ 4772 w 5600"/>
              <a:gd name="T35" fmla="*/ 4794 h 5600"/>
              <a:gd name="T36" fmla="*/ 4772 w 5600"/>
              <a:gd name="T37" fmla="*/ 4010 h 5600"/>
              <a:gd name="T38" fmla="*/ 5056 w 5600"/>
              <a:gd name="T39" fmla="*/ 3356 h 5600"/>
              <a:gd name="T40" fmla="*/ 5056 w 5600"/>
              <a:gd name="T41" fmla="*/ 2267 h 5600"/>
              <a:gd name="T42" fmla="*/ 4751 w 5600"/>
              <a:gd name="T43" fmla="*/ 3313 h 5600"/>
              <a:gd name="T44" fmla="*/ 4598 w 5600"/>
              <a:gd name="T45" fmla="*/ 4206 h 5600"/>
              <a:gd name="T46" fmla="*/ 4206 w 5600"/>
              <a:gd name="T47" fmla="*/ 4598 h 5600"/>
              <a:gd name="T48" fmla="*/ 3313 w 5600"/>
              <a:gd name="T49" fmla="*/ 4751 h 5600"/>
              <a:gd name="T50" fmla="*/ 2790 w 5600"/>
              <a:gd name="T51" fmla="*/ 5339 h 5600"/>
              <a:gd name="T52" fmla="*/ 2288 w 5600"/>
              <a:gd name="T53" fmla="*/ 4751 h 5600"/>
              <a:gd name="T54" fmla="*/ 1417 w 5600"/>
              <a:gd name="T55" fmla="*/ 4598 h 5600"/>
              <a:gd name="T56" fmla="*/ 1003 w 5600"/>
              <a:gd name="T57" fmla="*/ 4206 h 5600"/>
              <a:gd name="T58" fmla="*/ 850 w 5600"/>
              <a:gd name="T59" fmla="*/ 3313 h 5600"/>
              <a:gd name="T60" fmla="*/ 262 w 5600"/>
              <a:gd name="T61" fmla="*/ 2811 h 5600"/>
              <a:gd name="T62" fmla="*/ 850 w 5600"/>
              <a:gd name="T63" fmla="*/ 2310 h 5600"/>
              <a:gd name="T64" fmla="*/ 1003 w 5600"/>
              <a:gd name="T65" fmla="*/ 1417 h 5600"/>
              <a:gd name="T66" fmla="*/ 1417 w 5600"/>
              <a:gd name="T67" fmla="*/ 1025 h 5600"/>
              <a:gd name="T68" fmla="*/ 2528 w 5600"/>
              <a:gd name="T69" fmla="*/ 567 h 5600"/>
              <a:gd name="T70" fmla="*/ 3073 w 5600"/>
              <a:gd name="T71" fmla="*/ 545 h 5600"/>
              <a:gd name="T72" fmla="*/ 3814 w 5600"/>
              <a:gd name="T73" fmla="*/ 1068 h 5600"/>
              <a:gd name="T74" fmla="*/ 4598 w 5600"/>
              <a:gd name="T75" fmla="*/ 1003 h 5600"/>
              <a:gd name="T76" fmla="*/ 4576 w 5600"/>
              <a:gd name="T77" fmla="*/ 1417 h 5600"/>
              <a:gd name="T78" fmla="*/ 5056 w 5600"/>
              <a:gd name="T79" fmla="*/ 2528 h 5600"/>
              <a:gd name="T80" fmla="*/ 5056 w 5600"/>
              <a:gd name="T81" fmla="*/ 3095 h 5600"/>
              <a:gd name="T82" fmla="*/ 2790 w 5600"/>
              <a:gd name="T83" fmla="*/ 3727 h 5600"/>
              <a:gd name="T84" fmla="*/ 2790 w 5600"/>
              <a:gd name="T85" fmla="*/ 3465 h 5600"/>
              <a:gd name="T86" fmla="*/ 3465 w 5600"/>
              <a:gd name="T87" fmla="*/ 2811 h 5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00" h="5600">
                <a:moveTo>
                  <a:pt x="5056" y="2267"/>
                </a:moveTo>
                <a:cubicBezTo>
                  <a:pt x="5056" y="2267"/>
                  <a:pt x="5056" y="2267"/>
                  <a:pt x="5056" y="2267"/>
                </a:cubicBezTo>
                <a:cubicBezTo>
                  <a:pt x="5034" y="2267"/>
                  <a:pt x="5012" y="2245"/>
                  <a:pt x="5012" y="2245"/>
                </a:cubicBezTo>
                <a:cubicBezTo>
                  <a:pt x="4947" y="2027"/>
                  <a:pt x="4881" y="1831"/>
                  <a:pt x="4772" y="1656"/>
                </a:cubicBezTo>
                <a:cubicBezTo>
                  <a:pt x="4751" y="1635"/>
                  <a:pt x="4751" y="1613"/>
                  <a:pt x="4772" y="1613"/>
                </a:cubicBezTo>
                <a:cubicBezTo>
                  <a:pt x="4772" y="1591"/>
                  <a:pt x="4772" y="1591"/>
                  <a:pt x="4772" y="1591"/>
                </a:cubicBezTo>
                <a:cubicBezTo>
                  <a:pt x="4881" y="1482"/>
                  <a:pt x="4947" y="1351"/>
                  <a:pt x="4947" y="1221"/>
                </a:cubicBezTo>
                <a:cubicBezTo>
                  <a:pt x="4947" y="1068"/>
                  <a:pt x="4881" y="937"/>
                  <a:pt x="4772" y="828"/>
                </a:cubicBezTo>
                <a:cubicBezTo>
                  <a:pt x="4685" y="720"/>
                  <a:pt x="4533" y="676"/>
                  <a:pt x="4402" y="676"/>
                </a:cubicBezTo>
                <a:cubicBezTo>
                  <a:pt x="4249" y="676"/>
                  <a:pt x="4119" y="720"/>
                  <a:pt x="4010" y="828"/>
                </a:cubicBezTo>
                <a:cubicBezTo>
                  <a:pt x="4010" y="828"/>
                  <a:pt x="4010" y="828"/>
                  <a:pt x="4010" y="828"/>
                </a:cubicBezTo>
                <a:cubicBezTo>
                  <a:pt x="3988" y="850"/>
                  <a:pt x="3966" y="850"/>
                  <a:pt x="3944" y="850"/>
                </a:cubicBezTo>
                <a:cubicBezTo>
                  <a:pt x="3770" y="741"/>
                  <a:pt x="3574" y="654"/>
                  <a:pt x="3378" y="611"/>
                </a:cubicBezTo>
                <a:cubicBezTo>
                  <a:pt x="3356" y="611"/>
                  <a:pt x="3334" y="589"/>
                  <a:pt x="3334" y="567"/>
                </a:cubicBezTo>
                <a:cubicBezTo>
                  <a:pt x="3334" y="545"/>
                  <a:pt x="3334" y="545"/>
                  <a:pt x="3334" y="545"/>
                </a:cubicBezTo>
                <a:cubicBezTo>
                  <a:pt x="3334" y="240"/>
                  <a:pt x="3095" y="0"/>
                  <a:pt x="2790" y="0"/>
                </a:cubicBezTo>
                <a:cubicBezTo>
                  <a:pt x="2506" y="0"/>
                  <a:pt x="2267" y="240"/>
                  <a:pt x="2267" y="545"/>
                </a:cubicBezTo>
                <a:cubicBezTo>
                  <a:pt x="2267" y="567"/>
                  <a:pt x="2267" y="567"/>
                  <a:pt x="2267" y="567"/>
                </a:cubicBezTo>
                <a:cubicBezTo>
                  <a:pt x="2267" y="589"/>
                  <a:pt x="2245" y="611"/>
                  <a:pt x="2223" y="611"/>
                </a:cubicBezTo>
                <a:cubicBezTo>
                  <a:pt x="2027" y="654"/>
                  <a:pt x="1831" y="741"/>
                  <a:pt x="1635" y="850"/>
                </a:cubicBezTo>
                <a:cubicBezTo>
                  <a:pt x="1635" y="850"/>
                  <a:pt x="1613" y="850"/>
                  <a:pt x="1591" y="828"/>
                </a:cubicBezTo>
                <a:cubicBezTo>
                  <a:pt x="1591" y="828"/>
                  <a:pt x="1591" y="828"/>
                  <a:pt x="1591" y="828"/>
                </a:cubicBezTo>
                <a:cubicBezTo>
                  <a:pt x="1482" y="720"/>
                  <a:pt x="1351" y="676"/>
                  <a:pt x="1199" y="676"/>
                </a:cubicBezTo>
                <a:cubicBezTo>
                  <a:pt x="1046" y="676"/>
                  <a:pt x="916" y="720"/>
                  <a:pt x="828" y="828"/>
                </a:cubicBezTo>
                <a:cubicBezTo>
                  <a:pt x="611" y="1046"/>
                  <a:pt x="611" y="1373"/>
                  <a:pt x="828" y="1591"/>
                </a:cubicBezTo>
                <a:cubicBezTo>
                  <a:pt x="828" y="1613"/>
                  <a:pt x="828" y="1613"/>
                  <a:pt x="828" y="1613"/>
                </a:cubicBezTo>
                <a:cubicBezTo>
                  <a:pt x="850" y="1613"/>
                  <a:pt x="850" y="1635"/>
                  <a:pt x="828" y="1656"/>
                </a:cubicBezTo>
                <a:cubicBezTo>
                  <a:pt x="720" y="1831"/>
                  <a:pt x="654" y="2027"/>
                  <a:pt x="589" y="2245"/>
                </a:cubicBezTo>
                <a:cubicBezTo>
                  <a:pt x="589" y="2245"/>
                  <a:pt x="567" y="2267"/>
                  <a:pt x="545" y="2267"/>
                </a:cubicBezTo>
                <a:cubicBezTo>
                  <a:pt x="545" y="2267"/>
                  <a:pt x="545" y="2267"/>
                  <a:pt x="545" y="2267"/>
                </a:cubicBezTo>
                <a:cubicBezTo>
                  <a:pt x="240" y="2267"/>
                  <a:pt x="0" y="2506"/>
                  <a:pt x="0" y="2811"/>
                </a:cubicBezTo>
                <a:cubicBezTo>
                  <a:pt x="0" y="3116"/>
                  <a:pt x="240" y="3356"/>
                  <a:pt x="545" y="3356"/>
                </a:cubicBezTo>
                <a:cubicBezTo>
                  <a:pt x="545" y="3356"/>
                  <a:pt x="545" y="3356"/>
                  <a:pt x="545" y="3356"/>
                </a:cubicBezTo>
                <a:cubicBezTo>
                  <a:pt x="567" y="3356"/>
                  <a:pt x="589" y="3356"/>
                  <a:pt x="589" y="3378"/>
                </a:cubicBezTo>
                <a:cubicBezTo>
                  <a:pt x="654" y="3596"/>
                  <a:pt x="720" y="3792"/>
                  <a:pt x="828" y="3966"/>
                </a:cubicBezTo>
                <a:cubicBezTo>
                  <a:pt x="850" y="3988"/>
                  <a:pt x="850" y="4010"/>
                  <a:pt x="828" y="4010"/>
                </a:cubicBezTo>
                <a:cubicBezTo>
                  <a:pt x="828" y="4032"/>
                  <a:pt x="828" y="4032"/>
                  <a:pt x="828" y="4032"/>
                </a:cubicBezTo>
                <a:cubicBezTo>
                  <a:pt x="611" y="4228"/>
                  <a:pt x="611" y="4576"/>
                  <a:pt x="828" y="4794"/>
                </a:cubicBezTo>
                <a:cubicBezTo>
                  <a:pt x="916" y="4903"/>
                  <a:pt x="1046" y="4947"/>
                  <a:pt x="1199" y="4947"/>
                </a:cubicBezTo>
                <a:cubicBezTo>
                  <a:pt x="1351" y="4947"/>
                  <a:pt x="1482" y="4903"/>
                  <a:pt x="1591" y="4794"/>
                </a:cubicBezTo>
                <a:cubicBezTo>
                  <a:pt x="1591" y="4772"/>
                  <a:pt x="1591" y="4772"/>
                  <a:pt x="1591" y="4772"/>
                </a:cubicBezTo>
                <a:cubicBezTo>
                  <a:pt x="1613" y="4772"/>
                  <a:pt x="1635" y="4772"/>
                  <a:pt x="1635" y="4772"/>
                </a:cubicBezTo>
                <a:cubicBezTo>
                  <a:pt x="1831" y="4881"/>
                  <a:pt x="2027" y="4969"/>
                  <a:pt x="2223" y="5012"/>
                </a:cubicBezTo>
                <a:cubicBezTo>
                  <a:pt x="2245" y="5012"/>
                  <a:pt x="2267" y="5034"/>
                  <a:pt x="2267" y="5056"/>
                </a:cubicBezTo>
                <a:cubicBezTo>
                  <a:pt x="2267" y="5078"/>
                  <a:pt x="2267" y="5078"/>
                  <a:pt x="2267" y="5078"/>
                </a:cubicBezTo>
                <a:cubicBezTo>
                  <a:pt x="2267" y="5361"/>
                  <a:pt x="2506" y="5600"/>
                  <a:pt x="2790" y="5600"/>
                </a:cubicBezTo>
                <a:cubicBezTo>
                  <a:pt x="3095" y="5600"/>
                  <a:pt x="3334" y="5361"/>
                  <a:pt x="3334" y="5078"/>
                </a:cubicBezTo>
                <a:cubicBezTo>
                  <a:pt x="3334" y="5056"/>
                  <a:pt x="3334" y="5056"/>
                  <a:pt x="3334" y="5056"/>
                </a:cubicBezTo>
                <a:cubicBezTo>
                  <a:pt x="3334" y="5034"/>
                  <a:pt x="3356" y="5012"/>
                  <a:pt x="3378" y="5012"/>
                </a:cubicBezTo>
                <a:cubicBezTo>
                  <a:pt x="3574" y="4969"/>
                  <a:pt x="3770" y="4881"/>
                  <a:pt x="3944" y="4772"/>
                </a:cubicBezTo>
                <a:cubicBezTo>
                  <a:pt x="3966" y="4772"/>
                  <a:pt x="3988" y="4772"/>
                  <a:pt x="4010" y="4772"/>
                </a:cubicBezTo>
                <a:cubicBezTo>
                  <a:pt x="4010" y="4794"/>
                  <a:pt x="4010" y="4794"/>
                  <a:pt x="4010" y="4794"/>
                </a:cubicBezTo>
                <a:cubicBezTo>
                  <a:pt x="4119" y="4903"/>
                  <a:pt x="4249" y="4947"/>
                  <a:pt x="4402" y="4947"/>
                </a:cubicBezTo>
                <a:cubicBezTo>
                  <a:pt x="4533" y="4947"/>
                  <a:pt x="4685" y="4903"/>
                  <a:pt x="4772" y="4794"/>
                </a:cubicBezTo>
                <a:cubicBezTo>
                  <a:pt x="4881" y="4685"/>
                  <a:pt x="4947" y="4555"/>
                  <a:pt x="4947" y="4402"/>
                </a:cubicBezTo>
                <a:cubicBezTo>
                  <a:pt x="4947" y="4271"/>
                  <a:pt x="4881" y="4119"/>
                  <a:pt x="4772" y="4032"/>
                </a:cubicBezTo>
                <a:cubicBezTo>
                  <a:pt x="4772" y="4010"/>
                  <a:pt x="4772" y="4010"/>
                  <a:pt x="4772" y="4010"/>
                </a:cubicBezTo>
                <a:cubicBezTo>
                  <a:pt x="4751" y="4010"/>
                  <a:pt x="4751" y="3988"/>
                  <a:pt x="4772" y="3966"/>
                </a:cubicBezTo>
                <a:cubicBezTo>
                  <a:pt x="4881" y="3792"/>
                  <a:pt x="4947" y="3596"/>
                  <a:pt x="5012" y="3378"/>
                </a:cubicBezTo>
                <a:cubicBezTo>
                  <a:pt x="5012" y="3356"/>
                  <a:pt x="5034" y="3356"/>
                  <a:pt x="5056" y="3356"/>
                </a:cubicBezTo>
                <a:cubicBezTo>
                  <a:pt x="5056" y="3356"/>
                  <a:pt x="5056" y="3356"/>
                  <a:pt x="5056" y="3356"/>
                </a:cubicBezTo>
                <a:cubicBezTo>
                  <a:pt x="5361" y="3356"/>
                  <a:pt x="5600" y="3116"/>
                  <a:pt x="5600" y="2811"/>
                </a:cubicBezTo>
                <a:cubicBezTo>
                  <a:pt x="5600" y="2506"/>
                  <a:pt x="5361" y="2267"/>
                  <a:pt x="5056" y="2267"/>
                </a:cubicBezTo>
                <a:close/>
                <a:moveTo>
                  <a:pt x="5056" y="3095"/>
                </a:moveTo>
                <a:cubicBezTo>
                  <a:pt x="5056" y="3095"/>
                  <a:pt x="5056" y="3095"/>
                  <a:pt x="5056" y="3095"/>
                </a:cubicBezTo>
                <a:cubicBezTo>
                  <a:pt x="4903" y="3095"/>
                  <a:pt x="4794" y="3182"/>
                  <a:pt x="4751" y="3313"/>
                </a:cubicBezTo>
                <a:cubicBezTo>
                  <a:pt x="4707" y="3487"/>
                  <a:pt x="4642" y="3661"/>
                  <a:pt x="4533" y="3835"/>
                </a:cubicBezTo>
                <a:cubicBezTo>
                  <a:pt x="4467" y="3944"/>
                  <a:pt x="4489" y="4097"/>
                  <a:pt x="4576" y="4206"/>
                </a:cubicBezTo>
                <a:cubicBezTo>
                  <a:pt x="4598" y="4206"/>
                  <a:pt x="4598" y="4206"/>
                  <a:pt x="4598" y="4206"/>
                </a:cubicBezTo>
                <a:cubicBezTo>
                  <a:pt x="4642" y="4271"/>
                  <a:pt x="4685" y="4337"/>
                  <a:pt x="4685" y="4402"/>
                </a:cubicBezTo>
                <a:cubicBezTo>
                  <a:pt x="4685" y="4489"/>
                  <a:pt x="4642" y="4555"/>
                  <a:pt x="4598" y="4598"/>
                </a:cubicBezTo>
                <a:cubicBezTo>
                  <a:pt x="4489" y="4707"/>
                  <a:pt x="4315" y="4707"/>
                  <a:pt x="4206" y="4598"/>
                </a:cubicBezTo>
                <a:cubicBezTo>
                  <a:pt x="4184" y="4598"/>
                  <a:pt x="4184" y="4598"/>
                  <a:pt x="4184" y="4598"/>
                </a:cubicBezTo>
                <a:cubicBezTo>
                  <a:pt x="4097" y="4511"/>
                  <a:pt x="3944" y="4489"/>
                  <a:pt x="3814" y="4555"/>
                </a:cubicBezTo>
                <a:cubicBezTo>
                  <a:pt x="3661" y="4642"/>
                  <a:pt x="3487" y="4707"/>
                  <a:pt x="3313" y="4751"/>
                </a:cubicBezTo>
                <a:cubicBezTo>
                  <a:pt x="3182" y="4794"/>
                  <a:pt x="3073" y="4925"/>
                  <a:pt x="3073" y="5056"/>
                </a:cubicBezTo>
                <a:cubicBezTo>
                  <a:pt x="3073" y="5078"/>
                  <a:pt x="3073" y="5078"/>
                  <a:pt x="3073" y="5078"/>
                </a:cubicBezTo>
                <a:cubicBezTo>
                  <a:pt x="3073" y="5230"/>
                  <a:pt x="2964" y="5339"/>
                  <a:pt x="2790" y="5339"/>
                </a:cubicBezTo>
                <a:cubicBezTo>
                  <a:pt x="2637" y="5339"/>
                  <a:pt x="2528" y="5230"/>
                  <a:pt x="2528" y="5078"/>
                </a:cubicBezTo>
                <a:cubicBezTo>
                  <a:pt x="2528" y="5056"/>
                  <a:pt x="2528" y="5056"/>
                  <a:pt x="2528" y="5056"/>
                </a:cubicBezTo>
                <a:cubicBezTo>
                  <a:pt x="2528" y="4925"/>
                  <a:pt x="2419" y="4794"/>
                  <a:pt x="2288" y="4751"/>
                </a:cubicBezTo>
                <a:cubicBezTo>
                  <a:pt x="2114" y="4707"/>
                  <a:pt x="1940" y="4642"/>
                  <a:pt x="1787" y="4555"/>
                </a:cubicBezTo>
                <a:cubicBezTo>
                  <a:pt x="1722" y="4511"/>
                  <a:pt x="1678" y="4511"/>
                  <a:pt x="1635" y="4511"/>
                </a:cubicBezTo>
                <a:cubicBezTo>
                  <a:pt x="1548" y="4511"/>
                  <a:pt x="1460" y="4533"/>
                  <a:pt x="1417" y="4598"/>
                </a:cubicBezTo>
                <a:cubicBezTo>
                  <a:pt x="1395" y="4598"/>
                  <a:pt x="1395" y="4598"/>
                  <a:pt x="1395" y="4598"/>
                </a:cubicBezTo>
                <a:cubicBezTo>
                  <a:pt x="1286" y="4707"/>
                  <a:pt x="1112" y="4707"/>
                  <a:pt x="1003" y="4598"/>
                </a:cubicBezTo>
                <a:cubicBezTo>
                  <a:pt x="894" y="4489"/>
                  <a:pt x="894" y="4315"/>
                  <a:pt x="1003" y="4206"/>
                </a:cubicBezTo>
                <a:cubicBezTo>
                  <a:pt x="1003" y="4206"/>
                  <a:pt x="1003" y="4206"/>
                  <a:pt x="1003" y="4206"/>
                </a:cubicBezTo>
                <a:cubicBezTo>
                  <a:pt x="1112" y="4097"/>
                  <a:pt x="1134" y="3944"/>
                  <a:pt x="1068" y="3835"/>
                </a:cubicBezTo>
                <a:cubicBezTo>
                  <a:pt x="959" y="3661"/>
                  <a:pt x="894" y="3487"/>
                  <a:pt x="850" y="3313"/>
                </a:cubicBezTo>
                <a:cubicBezTo>
                  <a:pt x="807" y="3182"/>
                  <a:pt x="698" y="3095"/>
                  <a:pt x="545" y="3095"/>
                </a:cubicBezTo>
                <a:cubicBezTo>
                  <a:pt x="545" y="3095"/>
                  <a:pt x="545" y="3095"/>
                  <a:pt x="545" y="3095"/>
                </a:cubicBezTo>
                <a:cubicBezTo>
                  <a:pt x="393" y="3095"/>
                  <a:pt x="262" y="2964"/>
                  <a:pt x="262" y="2811"/>
                </a:cubicBezTo>
                <a:cubicBezTo>
                  <a:pt x="262" y="2659"/>
                  <a:pt x="393" y="2528"/>
                  <a:pt x="545" y="2528"/>
                </a:cubicBezTo>
                <a:cubicBezTo>
                  <a:pt x="545" y="2528"/>
                  <a:pt x="545" y="2528"/>
                  <a:pt x="545" y="2528"/>
                </a:cubicBezTo>
                <a:cubicBezTo>
                  <a:pt x="698" y="2528"/>
                  <a:pt x="807" y="2441"/>
                  <a:pt x="850" y="2310"/>
                </a:cubicBezTo>
                <a:cubicBezTo>
                  <a:pt x="894" y="2114"/>
                  <a:pt x="959" y="1940"/>
                  <a:pt x="1068" y="1787"/>
                </a:cubicBezTo>
                <a:cubicBezTo>
                  <a:pt x="1134" y="1678"/>
                  <a:pt x="1112" y="1526"/>
                  <a:pt x="1003" y="1417"/>
                </a:cubicBezTo>
                <a:cubicBezTo>
                  <a:pt x="1003" y="1417"/>
                  <a:pt x="1003" y="1417"/>
                  <a:pt x="1003" y="1417"/>
                </a:cubicBezTo>
                <a:cubicBezTo>
                  <a:pt x="894" y="1308"/>
                  <a:pt x="894" y="1112"/>
                  <a:pt x="1003" y="1003"/>
                </a:cubicBezTo>
                <a:cubicBezTo>
                  <a:pt x="1112" y="916"/>
                  <a:pt x="1286" y="916"/>
                  <a:pt x="1395" y="1003"/>
                </a:cubicBezTo>
                <a:cubicBezTo>
                  <a:pt x="1417" y="1025"/>
                  <a:pt x="1417" y="1025"/>
                  <a:pt x="1417" y="1025"/>
                </a:cubicBezTo>
                <a:cubicBezTo>
                  <a:pt x="1504" y="1112"/>
                  <a:pt x="1656" y="1134"/>
                  <a:pt x="1787" y="1068"/>
                </a:cubicBezTo>
                <a:cubicBezTo>
                  <a:pt x="1940" y="981"/>
                  <a:pt x="2114" y="894"/>
                  <a:pt x="2288" y="850"/>
                </a:cubicBezTo>
                <a:cubicBezTo>
                  <a:pt x="2419" y="828"/>
                  <a:pt x="2528" y="698"/>
                  <a:pt x="2528" y="567"/>
                </a:cubicBezTo>
                <a:cubicBezTo>
                  <a:pt x="2528" y="545"/>
                  <a:pt x="2528" y="545"/>
                  <a:pt x="2528" y="545"/>
                </a:cubicBezTo>
                <a:cubicBezTo>
                  <a:pt x="2528" y="393"/>
                  <a:pt x="2637" y="262"/>
                  <a:pt x="2790" y="262"/>
                </a:cubicBezTo>
                <a:cubicBezTo>
                  <a:pt x="2964" y="262"/>
                  <a:pt x="3073" y="393"/>
                  <a:pt x="3073" y="545"/>
                </a:cubicBezTo>
                <a:cubicBezTo>
                  <a:pt x="3073" y="567"/>
                  <a:pt x="3073" y="567"/>
                  <a:pt x="3073" y="567"/>
                </a:cubicBezTo>
                <a:cubicBezTo>
                  <a:pt x="3073" y="698"/>
                  <a:pt x="3182" y="828"/>
                  <a:pt x="3313" y="850"/>
                </a:cubicBezTo>
                <a:cubicBezTo>
                  <a:pt x="3487" y="894"/>
                  <a:pt x="3661" y="981"/>
                  <a:pt x="3814" y="1068"/>
                </a:cubicBezTo>
                <a:cubicBezTo>
                  <a:pt x="3944" y="1134"/>
                  <a:pt x="4097" y="1112"/>
                  <a:pt x="4184" y="1025"/>
                </a:cubicBezTo>
                <a:cubicBezTo>
                  <a:pt x="4206" y="1003"/>
                  <a:pt x="4206" y="1003"/>
                  <a:pt x="4206" y="1003"/>
                </a:cubicBezTo>
                <a:cubicBezTo>
                  <a:pt x="4315" y="916"/>
                  <a:pt x="4489" y="916"/>
                  <a:pt x="4598" y="1003"/>
                </a:cubicBezTo>
                <a:cubicBezTo>
                  <a:pt x="4642" y="1068"/>
                  <a:pt x="4685" y="1134"/>
                  <a:pt x="4685" y="1221"/>
                </a:cubicBezTo>
                <a:cubicBezTo>
                  <a:pt x="4685" y="1286"/>
                  <a:pt x="4642" y="1351"/>
                  <a:pt x="4598" y="1417"/>
                </a:cubicBezTo>
                <a:cubicBezTo>
                  <a:pt x="4576" y="1417"/>
                  <a:pt x="4576" y="1417"/>
                  <a:pt x="4576" y="1417"/>
                </a:cubicBezTo>
                <a:cubicBezTo>
                  <a:pt x="4489" y="1526"/>
                  <a:pt x="4467" y="1678"/>
                  <a:pt x="4533" y="1787"/>
                </a:cubicBezTo>
                <a:cubicBezTo>
                  <a:pt x="4642" y="1940"/>
                  <a:pt x="4707" y="2114"/>
                  <a:pt x="4751" y="2310"/>
                </a:cubicBezTo>
                <a:cubicBezTo>
                  <a:pt x="4794" y="2441"/>
                  <a:pt x="4903" y="2528"/>
                  <a:pt x="5056" y="2528"/>
                </a:cubicBezTo>
                <a:cubicBezTo>
                  <a:pt x="5056" y="2528"/>
                  <a:pt x="5056" y="2528"/>
                  <a:pt x="5056" y="2528"/>
                </a:cubicBezTo>
                <a:cubicBezTo>
                  <a:pt x="5208" y="2528"/>
                  <a:pt x="5339" y="2659"/>
                  <a:pt x="5339" y="2811"/>
                </a:cubicBezTo>
                <a:cubicBezTo>
                  <a:pt x="5339" y="2964"/>
                  <a:pt x="5208" y="3095"/>
                  <a:pt x="5056" y="3095"/>
                </a:cubicBezTo>
                <a:close/>
                <a:moveTo>
                  <a:pt x="2790" y="1896"/>
                </a:moveTo>
                <a:cubicBezTo>
                  <a:pt x="2288" y="1896"/>
                  <a:pt x="1874" y="2310"/>
                  <a:pt x="1874" y="2811"/>
                </a:cubicBezTo>
                <a:cubicBezTo>
                  <a:pt x="1874" y="3313"/>
                  <a:pt x="2288" y="3727"/>
                  <a:pt x="2790" y="3727"/>
                </a:cubicBezTo>
                <a:cubicBezTo>
                  <a:pt x="3313" y="3727"/>
                  <a:pt x="3727" y="3313"/>
                  <a:pt x="3727" y="2811"/>
                </a:cubicBezTo>
                <a:cubicBezTo>
                  <a:pt x="3727" y="2310"/>
                  <a:pt x="3313" y="1896"/>
                  <a:pt x="2790" y="1896"/>
                </a:cubicBezTo>
                <a:close/>
                <a:moveTo>
                  <a:pt x="2790" y="3465"/>
                </a:moveTo>
                <a:cubicBezTo>
                  <a:pt x="2441" y="3465"/>
                  <a:pt x="2136" y="3182"/>
                  <a:pt x="2136" y="2811"/>
                </a:cubicBezTo>
                <a:cubicBezTo>
                  <a:pt x="2136" y="2441"/>
                  <a:pt x="2441" y="2158"/>
                  <a:pt x="2790" y="2158"/>
                </a:cubicBezTo>
                <a:cubicBezTo>
                  <a:pt x="3160" y="2158"/>
                  <a:pt x="3465" y="2441"/>
                  <a:pt x="3465" y="2811"/>
                </a:cubicBezTo>
                <a:cubicBezTo>
                  <a:pt x="3465" y="3182"/>
                  <a:pt x="3160" y="3465"/>
                  <a:pt x="2790" y="3465"/>
                </a:cubicBezTo>
                <a:close/>
              </a:path>
            </a:pathLst>
          </a:custGeom>
          <a:solidFill>
            <a:schemeClr val="bg1"/>
          </a:solidFill>
          <a:ln w="0">
            <a:noFill/>
            <a:prstDash val="solid"/>
            <a:round/>
            <a:headEnd/>
            <a:tailEnd/>
          </a:ln>
        </p:spPr>
        <p:txBody>
          <a:bodyPr vert="horz" wrap="square" lIns="64294" tIns="32147" rIns="64294" bIns="32147" numCol="1" anchor="t" anchorCtr="0" compatLnSpc="1">
            <a:prstTxWarp prst="textNoShape">
              <a:avLst/>
            </a:prstTxWarp>
          </a:bodyPr>
          <a:lstStyle/>
          <a:p>
            <a:endParaRPr lang="en-US" sz="1780" dirty="0"/>
          </a:p>
        </p:txBody>
      </p:sp>
      <p:sp>
        <p:nvSpPr>
          <p:cNvPr id="19" name="Freeform 66"/>
          <p:cNvSpPr>
            <a:spLocks noEditPoints="1"/>
          </p:cNvSpPr>
          <p:nvPr/>
        </p:nvSpPr>
        <p:spPr bwMode="auto">
          <a:xfrm>
            <a:off x="5665138" y="2626618"/>
            <a:ext cx="437204" cy="341565"/>
          </a:xfrm>
          <a:custGeom>
            <a:avLst/>
            <a:gdLst>
              <a:gd name="T0" fmla="*/ 167 w 256"/>
              <a:gd name="T1" fmla="*/ 57 h 200"/>
              <a:gd name="T2" fmla="*/ 128 w 256"/>
              <a:gd name="T3" fmla="*/ 0 h 200"/>
              <a:gd name="T4" fmla="*/ 89 w 256"/>
              <a:gd name="T5" fmla="*/ 57 h 200"/>
              <a:gd name="T6" fmla="*/ 101 w 256"/>
              <a:gd name="T7" fmla="*/ 40 h 200"/>
              <a:gd name="T8" fmla="*/ 155 w 256"/>
              <a:gd name="T9" fmla="*/ 40 h 200"/>
              <a:gd name="T10" fmla="*/ 128 w 256"/>
              <a:gd name="T11" fmla="*/ 84 h 200"/>
              <a:gd name="T12" fmla="*/ 101 w 256"/>
              <a:gd name="T13" fmla="*/ 40 h 200"/>
              <a:gd name="T14" fmla="*/ 236 w 256"/>
              <a:gd name="T15" fmla="*/ 74 h 200"/>
              <a:gd name="T16" fmla="*/ 207 w 256"/>
              <a:gd name="T17" fmla="*/ 33 h 200"/>
              <a:gd name="T18" fmla="*/ 178 w 256"/>
              <a:gd name="T19" fmla="*/ 74 h 200"/>
              <a:gd name="T20" fmla="*/ 190 w 256"/>
              <a:gd name="T21" fmla="*/ 62 h 200"/>
              <a:gd name="T22" fmla="*/ 224 w 256"/>
              <a:gd name="T23" fmla="*/ 62 h 200"/>
              <a:gd name="T24" fmla="*/ 207 w 256"/>
              <a:gd name="T25" fmla="*/ 91 h 200"/>
              <a:gd name="T26" fmla="*/ 190 w 256"/>
              <a:gd name="T27" fmla="*/ 62 h 200"/>
              <a:gd name="T28" fmla="*/ 78 w 256"/>
              <a:gd name="T29" fmla="*/ 74 h 200"/>
              <a:gd name="T30" fmla="*/ 49 w 256"/>
              <a:gd name="T31" fmla="*/ 33 h 200"/>
              <a:gd name="T32" fmla="*/ 20 w 256"/>
              <a:gd name="T33" fmla="*/ 74 h 200"/>
              <a:gd name="T34" fmla="*/ 32 w 256"/>
              <a:gd name="T35" fmla="*/ 62 h 200"/>
              <a:gd name="T36" fmla="*/ 66 w 256"/>
              <a:gd name="T37" fmla="*/ 62 h 200"/>
              <a:gd name="T38" fmla="*/ 49 w 256"/>
              <a:gd name="T39" fmla="*/ 91 h 200"/>
              <a:gd name="T40" fmla="*/ 32 w 256"/>
              <a:gd name="T41" fmla="*/ 62 h 200"/>
              <a:gd name="T42" fmla="*/ 173 w 256"/>
              <a:gd name="T43" fmla="*/ 127 h 200"/>
              <a:gd name="T44" fmla="*/ 10 w 256"/>
              <a:gd name="T45" fmla="*/ 134 h 200"/>
              <a:gd name="T46" fmla="*/ 0 w 256"/>
              <a:gd name="T47" fmla="*/ 194 h 200"/>
              <a:gd name="T48" fmla="*/ 250 w 256"/>
              <a:gd name="T49" fmla="*/ 200 h 200"/>
              <a:gd name="T50" fmla="*/ 256 w 256"/>
              <a:gd name="T51" fmla="*/ 151 h 200"/>
              <a:gd name="T52" fmla="*/ 67 w 256"/>
              <a:gd name="T53" fmla="*/ 140 h 200"/>
              <a:gd name="T54" fmla="*/ 59 w 256"/>
              <a:gd name="T55" fmla="*/ 188 h 200"/>
              <a:gd name="T56" fmla="*/ 12 w 256"/>
              <a:gd name="T57" fmla="*/ 151 h 200"/>
              <a:gd name="T58" fmla="*/ 70 w 256"/>
              <a:gd name="T59" fmla="*/ 136 h 200"/>
              <a:gd name="T60" fmla="*/ 185 w 256"/>
              <a:gd name="T61" fmla="*/ 188 h 200"/>
              <a:gd name="T62" fmla="*/ 71 w 256"/>
              <a:gd name="T63" fmla="*/ 159 h 200"/>
              <a:gd name="T64" fmla="*/ 169 w 256"/>
              <a:gd name="T65" fmla="*/ 139 h 200"/>
              <a:gd name="T66" fmla="*/ 181 w 256"/>
              <a:gd name="T67" fmla="*/ 148 h 200"/>
              <a:gd name="T68" fmla="*/ 185 w 256"/>
              <a:gd name="T69" fmla="*/ 188 h 200"/>
              <a:gd name="T70" fmla="*/ 197 w 256"/>
              <a:gd name="T71" fmla="*/ 188 h 200"/>
              <a:gd name="T72" fmla="*/ 189 w 256"/>
              <a:gd name="T73" fmla="*/ 140 h 200"/>
              <a:gd name="T74" fmla="*/ 240 w 256"/>
              <a:gd name="T75" fmla="*/ 145 h 200"/>
              <a:gd name="T76" fmla="*/ 244 w 256"/>
              <a:gd name="T77"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6" h="200">
                <a:moveTo>
                  <a:pt x="128" y="96"/>
                </a:moveTo>
                <a:cubicBezTo>
                  <a:pt x="150" y="96"/>
                  <a:pt x="167" y="78"/>
                  <a:pt x="167" y="57"/>
                </a:cubicBezTo>
                <a:cubicBezTo>
                  <a:pt x="167" y="40"/>
                  <a:pt x="167" y="40"/>
                  <a:pt x="167" y="40"/>
                </a:cubicBezTo>
                <a:cubicBezTo>
                  <a:pt x="167" y="18"/>
                  <a:pt x="150" y="0"/>
                  <a:pt x="128" y="0"/>
                </a:cubicBezTo>
                <a:cubicBezTo>
                  <a:pt x="106" y="0"/>
                  <a:pt x="89" y="18"/>
                  <a:pt x="89" y="40"/>
                </a:cubicBezTo>
                <a:cubicBezTo>
                  <a:pt x="89" y="57"/>
                  <a:pt x="89" y="57"/>
                  <a:pt x="89" y="57"/>
                </a:cubicBezTo>
                <a:cubicBezTo>
                  <a:pt x="89" y="78"/>
                  <a:pt x="106" y="96"/>
                  <a:pt x="128" y="96"/>
                </a:cubicBezTo>
                <a:close/>
                <a:moveTo>
                  <a:pt x="101" y="40"/>
                </a:moveTo>
                <a:cubicBezTo>
                  <a:pt x="101" y="25"/>
                  <a:pt x="113" y="12"/>
                  <a:pt x="128" y="12"/>
                </a:cubicBezTo>
                <a:cubicBezTo>
                  <a:pt x="143" y="12"/>
                  <a:pt x="155" y="25"/>
                  <a:pt x="155" y="40"/>
                </a:cubicBezTo>
                <a:cubicBezTo>
                  <a:pt x="155" y="57"/>
                  <a:pt x="155" y="57"/>
                  <a:pt x="155" y="57"/>
                </a:cubicBezTo>
                <a:cubicBezTo>
                  <a:pt x="155" y="72"/>
                  <a:pt x="143" y="84"/>
                  <a:pt x="128" y="84"/>
                </a:cubicBezTo>
                <a:cubicBezTo>
                  <a:pt x="113" y="84"/>
                  <a:pt x="101" y="72"/>
                  <a:pt x="101" y="57"/>
                </a:cubicBezTo>
                <a:lnTo>
                  <a:pt x="101" y="40"/>
                </a:lnTo>
                <a:close/>
                <a:moveTo>
                  <a:pt x="207" y="103"/>
                </a:moveTo>
                <a:cubicBezTo>
                  <a:pt x="223" y="103"/>
                  <a:pt x="236" y="90"/>
                  <a:pt x="236" y="74"/>
                </a:cubicBezTo>
                <a:cubicBezTo>
                  <a:pt x="236" y="62"/>
                  <a:pt x="236" y="62"/>
                  <a:pt x="236" y="62"/>
                </a:cubicBezTo>
                <a:cubicBezTo>
                  <a:pt x="236" y="46"/>
                  <a:pt x="223" y="33"/>
                  <a:pt x="207" y="33"/>
                </a:cubicBezTo>
                <a:cubicBezTo>
                  <a:pt x="191" y="33"/>
                  <a:pt x="178" y="46"/>
                  <a:pt x="178" y="62"/>
                </a:cubicBezTo>
                <a:cubicBezTo>
                  <a:pt x="178" y="74"/>
                  <a:pt x="178" y="74"/>
                  <a:pt x="178" y="74"/>
                </a:cubicBezTo>
                <a:cubicBezTo>
                  <a:pt x="178" y="90"/>
                  <a:pt x="191" y="103"/>
                  <a:pt x="207" y="103"/>
                </a:cubicBezTo>
                <a:close/>
                <a:moveTo>
                  <a:pt x="190" y="62"/>
                </a:moveTo>
                <a:cubicBezTo>
                  <a:pt x="190" y="53"/>
                  <a:pt x="198" y="45"/>
                  <a:pt x="207" y="45"/>
                </a:cubicBezTo>
                <a:cubicBezTo>
                  <a:pt x="217" y="45"/>
                  <a:pt x="224" y="53"/>
                  <a:pt x="224" y="62"/>
                </a:cubicBezTo>
                <a:cubicBezTo>
                  <a:pt x="224" y="74"/>
                  <a:pt x="224" y="74"/>
                  <a:pt x="224" y="74"/>
                </a:cubicBezTo>
                <a:cubicBezTo>
                  <a:pt x="224" y="83"/>
                  <a:pt x="217" y="91"/>
                  <a:pt x="207" y="91"/>
                </a:cubicBezTo>
                <a:cubicBezTo>
                  <a:pt x="198" y="91"/>
                  <a:pt x="190" y="83"/>
                  <a:pt x="190" y="74"/>
                </a:cubicBezTo>
                <a:lnTo>
                  <a:pt x="190" y="62"/>
                </a:lnTo>
                <a:close/>
                <a:moveTo>
                  <a:pt x="49" y="103"/>
                </a:moveTo>
                <a:cubicBezTo>
                  <a:pt x="65" y="103"/>
                  <a:pt x="78" y="90"/>
                  <a:pt x="78" y="74"/>
                </a:cubicBezTo>
                <a:cubicBezTo>
                  <a:pt x="78" y="62"/>
                  <a:pt x="78" y="62"/>
                  <a:pt x="78" y="62"/>
                </a:cubicBezTo>
                <a:cubicBezTo>
                  <a:pt x="78" y="46"/>
                  <a:pt x="65" y="33"/>
                  <a:pt x="49" y="33"/>
                </a:cubicBezTo>
                <a:cubicBezTo>
                  <a:pt x="33" y="33"/>
                  <a:pt x="20" y="46"/>
                  <a:pt x="20" y="62"/>
                </a:cubicBezTo>
                <a:cubicBezTo>
                  <a:pt x="20" y="74"/>
                  <a:pt x="20" y="74"/>
                  <a:pt x="20" y="74"/>
                </a:cubicBezTo>
                <a:cubicBezTo>
                  <a:pt x="20" y="90"/>
                  <a:pt x="33" y="103"/>
                  <a:pt x="49" y="103"/>
                </a:cubicBezTo>
                <a:close/>
                <a:moveTo>
                  <a:pt x="32" y="62"/>
                </a:moveTo>
                <a:cubicBezTo>
                  <a:pt x="32" y="53"/>
                  <a:pt x="39" y="45"/>
                  <a:pt x="49" y="45"/>
                </a:cubicBezTo>
                <a:cubicBezTo>
                  <a:pt x="58" y="45"/>
                  <a:pt x="66" y="53"/>
                  <a:pt x="66" y="62"/>
                </a:cubicBezTo>
                <a:cubicBezTo>
                  <a:pt x="66" y="74"/>
                  <a:pt x="66" y="74"/>
                  <a:pt x="66" y="74"/>
                </a:cubicBezTo>
                <a:cubicBezTo>
                  <a:pt x="66" y="83"/>
                  <a:pt x="58" y="91"/>
                  <a:pt x="49" y="91"/>
                </a:cubicBezTo>
                <a:cubicBezTo>
                  <a:pt x="39" y="91"/>
                  <a:pt x="32" y="83"/>
                  <a:pt x="32" y="74"/>
                </a:cubicBezTo>
                <a:lnTo>
                  <a:pt x="32" y="62"/>
                </a:lnTo>
                <a:close/>
                <a:moveTo>
                  <a:pt x="246" y="134"/>
                </a:moveTo>
                <a:cubicBezTo>
                  <a:pt x="224" y="122"/>
                  <a:pt x="197" y="120"/>
                  <a:pt x="173" y="127"/>
                </a:cubicBezTo>
                <a:cubicBezTo>
                  <a:pt x="146" y="111"/>
                  <a:pt x="110" y="111"/>
                  <a:pt x="83" y="127"/>
                </a:cubicBezTo>
                <a:cubicBezTo>
                  <a:pt x="59" y="120"/>
                  <a:pt x="32" y="122"/>
                  <a:pt x="10" y="134"/>
                </a:cubicBezTo>
                <a:cubicBezTo>
                  <a:pt x="4" y="138"/>
                  <a:pt x="0" y="144"/>
                  <a:pt x="0" y="151"/>
                </a:cubicBezTo>
                <a:cubicBezTo>
                  <a:pt x="0" y="194"/>
                  <a:pt x="0" y="194"/>
                  <a:pt x="0" y="194"/>
                </a:cubicBezTo>
                <a:cubicBezTo>
                  <a:pt x="0" y="198"/>
                  <a:pt x="3" y="200"/>
                  <a:pt x="6" y="200"/>
                </a:cubicBezTo>
                <a:cubicBezTo>
                  <a:pt x="250" y="200"/>
                  <a:pt x="250" y="200"/>
                  <a:pt x="250" y="200"/>
                </a:cubicBezTo>
                <a:cubicBezTo>
                  <a:pt x="253" y="200"/>
                  <a:pt x="256" y="198"/>
                  <a:pt x="256" y="194"/>
                </a:cubicBezTo>
                <a:cubicBezTo>
                  <a:pt x="256" y="151"/>
                  <a:pt x="256" y="151"/>
                  <a:pt x="256" y="151"/>
                </a:cubicBezTo>
                <a:cubicBezTo>
                  <a:pt x="256" y="144"/>
                  <a:pt x="252" y="138"/>
                  <a:pt x="246" y="134"/>
                </a:cubicBezTo>
                <a:close/>
                <a:moveTo>
                  <a:pt x="67" y="140"/>
                </a:moveTo>
                <a:cubicBezTo>
                  <a:pt x="62" y="145"/>
                  <a:pt x="59" y="151"/>
                  <a:pt x="59" y="159"/>
                </a:cubicBezTo>
                <a:cubicBezTo>
                  <a:pt x="59" y="188"/>
                  <a:pt x="59" y="188"/>
                  <a:pt x="59" y="188"/>
                </a:cubicBezTo>
                <a:cubicBezTo>
                  <a:pt x="12" y="188"/>
                  <a:pt x="12" y="188"/>
                  <a:pt x="12" y="188"/>
                </a:cubicBezTo>
                <a:cubicBezTo>
                  <a:pt x="12" y="151"/>
                  <a:pt x="12" y="151"/>
                  <a:pt x="12" y="151"/>
                </a:cubicBezTo>
                <a:cubicBezTo>
                  <a:pt x="12" y="149"/>
                  <a:pt x="13" y="146"/>
                  <a:pt x="16" y="145"/>
                </a:cubicBezTo>
                <a:cubicBezTo>
                  <a:pt x="32" y="136"/>
                  <a:pt x="52" y="133"/>
                  <a:pt x="70" y="136"/>
                </a:cubicBezTo>
                <a:cubicBezTo>
                  <a:pt x="69" y="138"/>
                  <a:pt x="68" y="139"/>
                  <a:pt x="67" y="140"/>
                </a:cubicBezTo>
                <a:close/>
                <a:moveTo>
                  <a:pt x="185" y="188"/>
                </a:moveTo>
                <a:cubicBezTo>
                  <a:pt x="71" y="188"/>
                  <a:pt x="71" y="188"/>
                  <a:pt x="71" y="188"/>
                </a:cubicBezTo>
                <a:cubicBezTo>
                  <a:pt x="71" y="159"/>
                  <a:pt x="71" y="159"/>
                  <a:pt x="71" y="159"/>
                </a:cubicBezTo>
                <a:cubicBezTo>
                  <a:pt x="71" y="155"/>
                  <a:pt x="72" y="151"/>
                  <a:pt x="75" y="148"/>
                </a:cubicBezTo>
                <a:cubicBezTo>
                  <a:pt x="100" y="123"/>
                  <a:pt x="140" y="120"/>
                  <a:pt x="169" y="139"/>
                </a:cubicBezTo>
                <a:cubicBezTo>
                  <a:pt x="169" y="139"/>
                  <a:pt x="169" y="139"/>
                  <a:pt x="169" y="139"/>
                </a:cubicBezTo>
                <a:cubicBezTo>
                  <a:pt x="173" y="142"/>
                  <a:pt x="177" y="145"/>
                  <a:pt x="181" y="148"/>
                </a:cubicBezTo>
                <a:cubicBezTo>
                  <a:pt x="184" y="151"/>
                  <a:pt x="185" y="155"/>
                  <a:pt x="185" y="159"/>
                </a:cubicBezTo>
                <a:lnTo>
                  <a:pt x="185" y="188"/>
                </a:lnTo>
                <a:close/>
                <a:moveTo>
                  <a:pt x="244" y="188"/>
                </a:moveTo>
                <a:cubicBezTo>
                  <a:pt x="197" y="188"/>
                  <a:pt x="197" y="188"/>
                  <a:pt x="197" y="188"/>
                </a:cubicBezTo>
                <a:cubicBezTo>
                  <a:pt x="197" y="159"/>
                  <a:pt x="197" y="159"/>
                  <a:pt x="197" y="159"/>
                </a:cubicBezTo>
                <a:cubicBezTo>
                  <a:pt x="197" y="151"/>
                  <a:pt x="194" y="145"/>
                  <a:pt x="189" y="140"/>
                </a:cubicBezTo>
                <a:cubicBezTo>
                  <a:pt x="188" y="139"/>
                  <a:pt x="187" y="138"/>
                  <a:pt x="186" y="136"/>
                </a:cubicBezTo>
                <a:cubicBezTo>
                  <a:pt x="204" y="133"/>
                  <a:pt x="223" y="136"/>
                  <a:pt x="240" y="145"/>
                </a:cubicBezTo>
                <a:cubicBezTo>
                  <a:pt x="242" y="146"/>
                  <a:pt x="244" y="149"/>
                  <a:pt x="244" y="151"/>
                </a:cubicBezTo>
                <a:lnTo>
                  <a:pt x="244" y="188"/>
                </a:ln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20" name="Arc 19"/>
          <p:cNvSpPr>
            <a:spLocks/>
          </p:cNvSpPr>
          <p:nvPr/>
        </p:nvSpPr>
        <p:spPr>
          <a:xfrm>
            <a:off x="2704016" y="1966165"/>
            <a:ext cx="3780000" cy="3780000"/>
          </a:xfrm>
          <a:prstGeom prst="arc">
            <a:avLst>
              <a:gd name="adj1" fmla="val 14402431"/>
              <a:gd name="adj2" fmla="val 17833730"/>
            </a:avLst>
          </a:prstGeom>
          <a:noFill/>
          <a:ln w="76200" cap="flat">
            <a:solidFill>
              <a:schemeClr val="accent5"/>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endParaRPr>
          </a:p>
        </p:txBody>
      </p:sp>
      <p:sp>
        <p:nvSpPr>
          <p:cNvPr id="21" name="Arc 20"/>
          <p:cNvSpPr>
            <a:spLocks/>
          </p:cNvSpPr>
          <p:nvPr/>
        </p:nvSpPr>
        <p:spPr>
          <a:xfrm>
            <a:off x="2704016" y="1966165"/>
            <a:ext cx="3780000" cy="3780000"/>
          </a:xfrm>
          <a:prstGeom prst="arc">
            <a:avLst>
              <a:gd name="adj1" fmla="val 20823430"/>
              <a:gd name="adj2" fmla="val 1193760"/>
            </a:avLst>
          </a:prstGeom>
          <a:noFill/>
          <a:ln w="76200" cap="flat">
            <a:solidFill>
              <a:schemeClr val="bg2">
                <a:alpha val="76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endParaRPr>
          </a:p>
        </p:txBody>
      </p:sp>
      <p:sp>
        <p:nvSpPr>
          <p:cNvPr id="22" name="Arc 21"/>
          <p:cNvSpPr>
            <a:spLocks/>
          </p:cNvSpPr>
          <p:nvPr/>
        </p:nvSpPr>
        <p:spPr>
          <a:xfrm>
            <a:off x="2704016" y="1966165"/>
            <a:ext cx="3780000" cy="3780000"/>
          </a:xfrm>
          <a:prstGeom prst="arc">
            <a:avLst>
              <a:gd name="adj1" fmla="val 3874151"/>
              <a:gd name="adj2" fmla="val 6986295"/>
            </a:avLst>
          </a:prstGeom>
          <a:noFill/>
          <a:ln w="76200" cap="flat">
            <a:solidFill>
              <a:schemeClr val="bg2">
                <a:alpha val="76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endParaRPr>
          </a:p>
        </p:txBody>
      </p:sp>
      <p:sp>
        <p:nvSpPr>
          <p:cNvPr id="23" name="Arc 22"/>
          <p:cNvSpPr>
            <a:spLocks/>
          </p:cNvSpPr>
          <p:nvPr/>
        </p:nvSpPr>
        <p:spPr>
          <a:xfrm>
            <a:off x="2704016" y="1966165"/>
            <a:ext cx="3780000" cy="3780000"/>
          </a:xfrm>
          <a:prstGeom prst="arc">
            <a:avLst>
              <a:gd name="adj1" fmla="val 9667043"/>
              <a:gd name="adj2" fmla="val 11530071"/>
            </a:avLst>
          </a:prstGeom>
          <a:noFill/>
          <a:ln w="76200" cap="flat">
            <a:solidFill>
              <a:schemeClr val="bg2">
                <a:alpha val="76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endParaRPr>
          </a:p>
        </p:txBody>
      </p:sp>
      <p:sp>
        <p:nvSpPr>
          <p:cNvPr id="24" name="TextBox 23"/>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grpSp>
        <p:nvGrpSpPr>
          <p:cNvPr id="25" name="Group 24"/>
          <p:cNvGrpSpPr/>
          <p:nvPr/>
        </p:nvGrpSpPr>
        <p:grpSpPr>
          <a:xfrm>
            <a:off x="6721548" y="2048475"/>
            <a:ext cx="1860628" cy="1937847"/>
            <a:chOff x="6721548" y="2046094"/>
            <a:chExt cx="1860628" cy="1937847"/>
          </a:xfrm>
        </p:grpSpPr>
        <p:sp>
          <p:nvSpPr>
            <p:cNvPr id="26" name="TextBox 25"/>
            <p:cNvSpPr txBox="1"/>
            <p:nvPr/>
          </p:nvSpPr>
          <p:spPr>
            <a:xfrm>
              <a:off x="6721548" y="2412099"/>
              <a:ext cx="1860628" cy="1571842"/>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that compels learners to pay close attention. </a:t>
              </a:r>
            </a:p>
          </p:txBody>
        </p:sp>
        <p:sp>
          <p:nvSpPr>
            <p:cNvPr id="27" name="TextBox 26"/>
            <p:cNvSpPr txBox="1"/>
            <p:nvPr/>
          </p:nvSpPr>
          <p:spPr>
            <a:xfrm>
              <a:off x="6721548" y="2046094"/>
              <a:ext cx="162996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Header Two</a:t>
              </a:r>
            </a:p>
          </p:txBody>
        </p:sp>
      </p:grpSp>
      <p:grpSp>
        <p:nvGrpSpPr>
          <p:cNvPr id="28" name="Group 27"/>
          <p:cNvGrpSpPr/>
          <p:nvPr/>
        </p:nvGrpSpPr>
        <p:grpSpPr>
          <a:xfrm>
            <a:off x="6721548" y="4397655"/>
            <a:ext cx="1724311" cy="1937847"/>
            <a:chOff x="9136256" y="2484548"/>
            <a:chExt cx="1724311" cy="1937847"/>
          </a:xfrm>
        </p:grpSpPr>
        <p:sp>
          <p:nvSpPr>
            <p:cNvPr id="29" name="TextBox 28"/>
            <p:cNvSpPr txBox="1"/>
            <p:nvPr/>
          </p:nvSpPr>
          <p:spPr>
            <a:xfrm>
              <a:off x="9136256" y="2850553"/>
              <a:ext cx="1724311" cy="1571842"/>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that compels learners to pay close attention. </a:t>
              </a:r>
            </a:p>
          </p:txBody>
        </p:sp>
        <p:sp>
          <p:nvSpPr>
            <p:cNvPr id="30" name="TextBox 29"/>
            <p:cNvSpPr txBox="1"/>
            <p:nvPr/>
          </p:nvSpPr>
          <p:spPr>
            <a:xfrm>
              <a:off x="9136256" y="2484548"/>
              <a:ext cx="162996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Header Three</a:t>
              </a:r>
            </a:p>
          </p:txBody>
        </p:sp>
      </p:grpSp>
      <p:grpSp>
        <p:nvGrpSpPr>
          <p:cNvPr id="31" name="Group 30"/>
          <p:cNvGrpSpPr/>
          <p:nvPr/>
        </p:nvGrpSpPr>
        <p:grpSpPr>
          <a:xfrm>
            <a:off x="787655" y="2048475"/>
            <a:ext cx="1629961" cy="1937847"/>
            <a:chOff x="-1695249" y="-793469"/>
            <a:chExt cx="1629961" cy="1937847"/>
          </a:xfrm>
        </p:grpSpPr>
        <p:sp>
          <p:nvSpPr>
            <p:cNvPr id="32" name="TextBox 31"/>
            <p:cNvSpPr txBox="1"/>
            <p:nvPr/>
          </p:nvSpPr>
          <p:spPr>
            <a:xfrm>
              <a:off x="-1587500" y="-427464"/>
              <a:ext cx="1522212" cy="1571842"/>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rPr>
                <a:t>This is the area to place your text content that compels learners to pay close attention. </a:t>
              </a:r>
            </a:p>
          </p:txBody>
        </p:sp>
        <p:sp>
          <p:nvSpPr>
            <p:cNvPr id="33" name="TextBox 32"/>
            <p:cNvSpPr txBox="1"/>
            <p:nvPr/>
          </p:nvSpPr>
          <p:spPr>
            <a:xfrm>
              <a:off x="-1695249" y="-793469"/>
              <a:ext cx="162996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r"/>
              <a:r>
                <a:rPr lang="en-US" dirty="0"/>
                <a:t>Header One</a:t>
              </a:r>
            </a:p>
          </p:txBody>
        </p:sp>
      </p:grpSp>
      <p:grpSp>
        <p:nvGrpSpPr>
          <p:cNvPr id="34" name="Group 33"/>
          <p:cNvGrpSpPr/>
          <p:nvPr/>
        </p:nvGrpSpPr>
        <p:grpSpPr>
          <a:xfrm>
            <a:off x="787655" y="4397655"/>
            <a:ext cx="1629961" cy="1937847"/>
            <a:chOff x="-1695249" y="4245082"/>
            <a:chExt cx="1629961" cy="1937847"/>
          </a:xfrm>
        </p:grpSpPr>
        <p:sp>
          <p:nvSpPr>
            <p:cNvPr id="35" name="TextBox 34"/>
            <p:cNvSpPr txBox="1"/>
            <p:nvPr/>
          </p:nvSpPr>
          <p:spPr>
            <a:xfrm>
              <a:off x="-1587500" y="4611087"/>
              <a:ext cx="1522212" cy="1571842"/>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rPr>
                <a:t>This is the area to place your text content that compels learners to pay close attention.</a:t>
              </a:r>
            </a:p>
          </p:txBody>
        </p:sp>
        <p:sp>
          <p:nvSpPr>
            <p:cNvPr id="36" name="TextBox 35"/>
            <p:cNvSpPr txBox="1"/>
            <p:nvPr/>
          </p:nvSpPr>
          <p:spPr>
            <a:xfrm>
              <a:off x="-1695249" y="4245082"/>
              <a:ext cx="162996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r"/>
              <a:r>
                <a:rPr lang="en-US" dirty="0"/>
                <a:t>Header Four </a:t>
              </a:r>
            </a:p>
          </p:txBody>
        </p:sp>
      </p:grpSp>
    </p:spTree>
    <p:custDataLst>
      <p:tags r:id="rId1"/>
    </p:custDataLst>
    <p:extLst>
      <p:ext uri="{BB962C8B-B14F-4D97-AF65-F5344CB8AC3E}">
        <p14:creationId xmlns:p14="http://schemas.microsoft.com/office/powerpoint/2010/main" val="40407490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cxnSp>
        <p:nvCxnSpPr>
          <p:cNvPr id="6" name="Straight Connector 5"/>
          <p:cNvCxnSpPr/>
          <p:nvPr/>
        </p:nvCxnSpPr>
        <p:spPr>
          <a:xfrm>
            <a:off x="1598669" y="5000952"/>
            <a:ext cx="0" cy="422788"/>
          </a:xfrm>
          <a:prstGeom prst="line">
            <a:avLst/>
          </a:prstGeom>
          <a:noFill/>
          <a:ln w="19050" cap="flat">
            <a:solidFill>
              <a:schemeClr val="tx2">
                <a:lumMod val="60000"/>
                <a:lumOff val="40000"/>
              </a:schemeClr>
            </a:solidFill>
            <a:prstDash val="solid"/>
            <a:miter lim="400000"/>
          </a:ln>
          <a:effectLst/>
        </p:spPr>
        <p:style>
          <a:lnRef idx="0">
            <a:scrgbClr r="0" g="0" b="0"/>
          </a:lnRef>
          <a:fillRef idx="0">
            <a:scrgbClr r="0" g="0" b="0"/>
          </a:fillRef>
          <a:effectRef idx="0">
            <a:scrgbClr r="0" g="0" b="0"/>
          </a:effectRef>
          <a:fontRef idx="none"/>
        </p:style>
      </p:cxnSp>
      <p:cxnSp>
        <p:nvCxnSpPr>
          <p:cNvPr id="7" name="Straight Connector 6"/>
          <p:cNvCxnSpPr/>
          <p:nvPr/>
        </p:nvCxnSpPr>
        <p:spPr>
          <a:xfrm>
            <a:off x="7065289" y="3165991"/>
            <a:ext cx="0" cy="468000"/>
          </a:xfrm>
          <a:prstGeom prst="line">
            <a:avLst/>
          </a:prstGeom>
          <a:noFill/>
          <a:ln w="19050" cap="flat">
            <a:solidFill>
              <a:schemeClr val="tx2">
                <a:lumMod val="60000"/>
                <a:lumOff val="40000"/>
              </a:schemeClr>
            </a:solidFill>
            <a:prstDash val="solid"/>
            <a:miter lim="400000"/>
            <a:headEnd type="triangle" w="med" len="med"/>
            <a:tailEnd type="none" w="med" len="sm"/>
          </a:ln>
          <a:effectLst/>
        </p:spPr>
        <p:style>
          <a:lnRef idx="0">
            <a:scrgbClr r="0" g="0" b="0"/>
          </a:lnRef>
          <a:fillRef idx="0">
            <a:scrgbClr r="0" g="0" b="0"/>
          </a:fillRef>
          <a:effectRef idx="0">
            <a:scrgbClr r="0" g="0" b="0"/>
          </a:effectRef>
          <a:fontRef idx="none"/>
        </p:style>
      </p:cxnSp>
      <p:pic>
        <p:nvPicPr>
          <p:cNvPr id="8" name="Picture Placeholder 49"/>
          <p:cNvPicPr>
            <a:picLocks noChangeAspect="1"/>
          </p:cNvPicPr>
          <p:nvPr/>
        </p:nvPicPr>
        <p:blipFill>
          <a:blip r:embed="rId3" cstate="screen">
            <a:extLst>
              <a:ext uri="{28A0092B-C50C-407E-A947-70E740481C1C}">
                <a14:useLocalDpi xmlns:a14="http://schemas.microsoft.com/office/drawing/2010/main"/>
              </a:ext>
            </a:extLst>
          </a:blip>
          <a:srcRect t="8774" b="8774"/>
          <a:stretch>
            <a:fillRect/>
          </a:stretch>
        </p:blipFill>
        <p:spPr>
          <a:xfrm>
            <a:off x="6628114" y="1822209"/>
            <a:ext cx="1148971" cy="1264724"/>
          </a:xfrm>
          <a:prstGeom prst="rect">
            <a:avLst/>
          </a:prstGeom>
        </p:spPr>
      </p:pic>
      <p:pic>
        <p:nvPicPr>
          <p:cNvPr id="9" name="Picture Placeholder 66"/>
          <p:cNvPicPr>
            <a:picLocks noChangeAspect="1"/>
          </p:cNvPicPr>
          <p:nvPr/>
        </p:nvPicPr>
        <p:blipFill>
          <a:blip r:embed="rId3" cstate="screen">
            <a:extLst>
              <a:ext uri="{28A0092B-C50C-407E-A947-70E740481C1C}">
                <a14:useLocalDpi xmlns:a14="http://schemas.microsoft.com/office/drawing/2010/main"/>
              </a:ext>
            </a:extLst>
          </a:blip>
          <a:srcRect t="26551" b="26551"/>
          <a:stretch>
            <a:fillRect/>
          </a:stretch>
        </p:blipFill>
        <p:spPr>
          <a:xfrm>
            <a:off x="6713779" y="3618833"/>
            <a:ext cx="1368000" cy="968726"/>
          </a:xfrm>
          <a:prstGeom prst="rect">
            <a:avLst/>
          </a:prstGeom>
        </p:spPr>
      </p:pic>
      <p:pic>
        <p:nvPicPr>
          <p:cNvPr id="10" name="Picture Placeholder 63"/>
          <p:cNvPicPr>
            <a:picLocks noChangeAspect="1"/>
          </p:cNvPicPr>
          <p:nvPr/>
        </p:nvPicPr>
        <p:blipFill>
          <a:blip r:embed="rId3" cstate="screen">
            <a:extLst>
              <a:ext uri="{28A0092B-C50C-407E-A947-70E740481C1C}">
                <a14:useLocalDpi xmlns:a14="http://schemas.microsoft.com/office/drawing/2010/main"/>
              </a:ext>
            </a:extLst>
          </a:blip>
          <a:srcRect l="16558" r="16558"/>
          <a:stretch>
            <a:fillRect/>
          </a:stretch>
        </p:blipFill>
        <p:spPr>
          <a:xfrm>
            <a:off x="4958485" y="3615559"/>
            <a:ext cx="1148971" cy="972000"/>
          </a:xfrm>
          <a:prstGeom prst="rect">
            <a:avLst/>
          </a:prstGeom>
        </p:spPr>
      </p:pic>
      <p:pic>
        <p:nvPicPr>
          <p:cNvPr id="11" name="Picture Placeholder 60"/>
          <p:cNvPicPr>
            <a:picLocks noChangeAspect="1"/>
          </p:cNvPicPr>
          <p:nvPr/>
        </p:nvPicPr>
        <p:blipFill>
          <a:blip r:embed="rId3" cstate="screen">
            <a:extLst>
              <a:ext uri="{28A0092B-C50C-407E-A947-70E740481C1C}">
                <a14:useLocalDpi xmlns:a14="http://schemas.microsoft.com/office/drawing/2010/main"/>
              </a:ext>
            </a:extLst>
          </a:blip>
          <a:srcRect t="8633" b="8633"/>
          <a:stretch>
            <a:fillRect/>
          </a:stretch>
        </p:blipFill>
        <p:spPr>
          <a:xfrm>
            <a:off x="3028333" y="4942530"/>
            <a:ext cx="1779639" cy="972000"/>
          </a:xfrm>
          <a:prstGeom prst="rect">
            <a:avLst/>
          </a:prstGeom>
        </p:spPr>
      </p:pic>
      <p:pic>
        <p:nvPicPr>
          <p:cNvPr id="12" name="Picture Placeholder 68"/>
          <p:cNvPicPr>
            <a:picLocks noChangeAspect="1"/>
          </p:cNvPicPr>
          <p:nvPr/>
        </p:nvPicPr>
        <p:blipFill>
          <a:blip r:embed="rId3" cstate="screen">
            <a:extLst>
              <a:ext uri="{28A0092B-C50C-407E-A947-70E740481C1C}">
                <a14:useLocalDpi xmlns:a14="http://schemas.microsoft.com/office/drawing/2010/main"/>
              </a:ext>
            </a:extLst>
          </a:blip>
          <a:srcRect t="2452" b="2452"/>
          <a:stretch>
            <a:fillRect/>
          </a:stretch>
        </p:blipFill>
        <p:spPr>
          <a:xfrm>
            <a:off x="1062038" y="4429741"/>
            <a:ext cx="1073150" cy="684000"/>
          </a:xfrm>
          <a:prstGeom prst="rect">
            <a:avLst/>
          </a:prstGeom>
        </p:spPr>
      </p:pic>
      <p:pic>
        <p:nvPicPr>
          <p:cNvPr id="13" name="Picture Placeholder 41"/>
          <p:cNvPicPr>
            <a:picLocks noChangeAspect="1"/>
          </p:cNvPicPr>
          <p:nvPr/>
        </p:nvPicPr>
        <p:blipFill>
          <a:blip r:embed="rId3" cstate="screen">
            <a:extLst>
              <a:ext uri="{28A0092B-C50C-407E-A947-70E740481C1C}">
                <a14:useLocalDpi xmlns:a14="http://schemas.microsoft.com/office/drawing/2010/main"/>
              </a:ext>
            </a:extLst>
          </a:blip>
          <a:srcRect t="370" b="370"/>
          <a:stretch>
            <a:fillRect/>
          </a:stretch>
        </p:blipFill>
        <p:spPr>
          <a:xfrm>
            <a:off x="1062038" y="2986346"/>
            <a:ext cx="1073150" cy="1258888"/>
          </a:xfrm>
          <a:prstGeom prst="rect">
            <a:avLst/>
          </a:prstGeom>
        </p:spPr>
      </p:pic>
      <p:sp>
        <p:nvSpPr>
          <p:cNvPr id="14" name="Title 7"/>
          <p:cNvSpPr>
            <a:spLocks noGrp="1"/>
          </p:cNvSpPr>
          <p:nvPr>
            <p:ph type="title"/>
          </p:nvPr>
        </p:nvSpPr>
        <p:spPr>
          <a:xfrm>
            <a:off x="402336" y="825227"/>
            <a:ext cx="8303541" cy="535531"/>
          </a:xfrm>
        </p:spPr>
        <p:txBody>
          <a:bodyPr/>
          <a:lstStyle/>
          <a:p>
            <a:r>
              <a:rPr lang="en-US"/>
              <a:t>Click to edit Master title style</a:t>
            </a:r>
            <a:endParaRPr lang="en-US" dirty="0"/>
          </a:p>
        </p:txBody>
      </p:sp>
      <p:cxnSp>
        <p:nvCxnSpPr>
          <p:cNvPr id="15" name="Straight Connector 14"/>
          <p:cNvCxnSpPr/>
          <p:nvPr/>
        </p:nvCxnSpPr>
        <p:spPr>
          <a:xfrm>
            <a:off x="1591533" y="5421949"/>
            <a:ext cx="1399317" cy="0"/>
          </a:xfrm>
          <a:prstGeom prst="line">
            <a:avLst/>
          </a:prstGeom>
          <a:noFill/>
          <a:ln w="19050" cap="flat">
            <a:solidFill>
              <a:schemeClr val="tx2">
                <a:lumMod val="60000"/>
                <a:lumOff val="40000"/>
              </a:schemeClr>
            </a:solidFill>
            <a:prstDash val="solid"/>
            <a:miter lim="400000"/>
            <a:tailEnd type="triangle" w="med" len="sm"/>
          </a:ln>
          <a:effectLst/>
        </p:spPr>
        <p:style>
          <a:lnRef idx="0">
            <a:scrgbClr r="0" g="0" b="0"/>
          </a:lnRef>
          <a:fillRef idx="0">
            <a:scrgbClr r="0" g="0" b="0"/>
          </a:fillRef>
          <a:effectRef idx="0">
            <a:scrgbClr r="0" g="0" b="0"/>
          </a:effectRef>
          <a:fontRef idx="none"/>
        </p:style>
      </p:cxnSp>
      <p:cxnSp>
        <p:nvCxnSpPr>
          <p:cNvPr id="16" name="Straight Connector 15"/>
          <p:cNvCxnSpPr/>
          <p:nvPr/>
        </p:nvCxnSpPr>
        <p:spPr>
          <a:xfrm>
            <a:off x="3753202" y="4129008"/>
            <a:ext cx="0" cy="809454"/>
          </a:xfrm>
          <a:prstGeom prst="line">
            <a:avLst/>
          </a:prstGeom>
          <a:noFill/>
          <a:ln w="19050" cap="flat">
            <a:solidFill>
              <a:schemeClr val="tx2">
                <a:lumMod val="60000"/>
                <a:lumOff val="40000"/>
              </a:schemeClr>
            </a:solidFill>
            <a:prstDash val="solid"/>
            <a:miter lim="400000"/>
          </a:ln>
          <a:effectLst/>
        </p:spPr>
        <p:style>
          <a:lnRef idx="0">
            <a:scrgbClr r="0" g="0" b="0"/>
          </a:lnRef>
          <a:fillRef idx="0">
            <a:scrgbClr r="0" g="0" b="0"/>
          </a:fillRef>
          <a:effectRef idx="0">
            <a:scrgbClr r="0" g="0" b="0"/>
          </a:effectRef>
          <a:fontRef idx="none"/>
        </p:style>
      </p:cxnSp>
      <p:cxnSp>
        <p:nvCxnSpPr>
          <p:cNvPr id="17" name="Straight Connector 16"/>
          <p:cNvCxnSpPr/>
          <p:nvPr/>
        </p:nvCxnSpPr>
        <p:spPr>
          <a:xfrm>
            <a:off x="3746624" y="4136157"/>
            <a:ext cx="1146389" cy="0"/>
          </a:xfrm>
          <a:prstGeom prst="line">
            <a:avLst/>
          </a:prstGeom>
          <a:noFill/>
          <a:ln w="19050" cap="flat">
            <a:solidFill>
              <a:schemeClr val="tx2">
                <a:lumMod val="60000"/>
                <a:lumOff val="40000"/>
              </a:schemeClr>
            </a:solidFill>
            <a:prstDash val="solid"/>
            <a:miter lim="400000"/>
            <a:tailEnd type="triangle" w="med" len="sm"/>
          </a:ln>
          <a:effectLst/>
        </p:spPr>
        <p:style>
          <a:lnRef idx="0">
            <a:scrgbClr r="0" g="0" b="0"/>
          </a:lnRef>
          <a:fillRef idx="0">
            <a:scrgbClr r="0" g="0" b="0"/>
          </a:fillRef>
          <a:effectRef idx="0">
            <a:scrgbClr r="0" g="0" b="0"/>
          </a:effectRef>
          <a:fontRef idx="none"/>
        </p:style>
      </p:cxnSp>
      <p:cxnSp>
        <p:nvCxnSpPr>
          <p:cNvPr id="18" name="Straight Connector 17"/>
          <p:cNvCxnSpPr/>
          <p:nvPr/>
        </p:nvCxnSpPr>
        <p:spPr>
          <a:xfrm>
            <a:off x="6100879" y="4136157"/>
            <a:ext cx="559477" cy="0"/>
          </a:xfrm>
          <a:prstGeom prst="line">
            <a:avLst/>
          </a:prstGeom>
          <a:noFill/>
          <a:ln w="19050" cap="flat">
            <a:solidFill>
              <a:schemeClr val="tx2">
                <a:lumMod val="60000"/>
                <a:lumOff val="40000"/>
              </a:schemeClr>
            </a:solidFill>
            <a:prstDash val="solid"/>
            <a:miter lim="400000"/>
            <a:tailEnd type="triangle" w="med" len="sm"/>
          </a:ln>
          <a:effectLst/>
        </p:spPr>
        <p:style>
          <a:lnRef idx="0">
            <a:scrgbClr r="0" g="0" b="0"/>
          </a:lnRef>
          <a:fillRef idx="0">
            <a:scrgbClr r="0" g="0" b="0"/>
          </a:fillRef>
          <a:effectRef idx="0">
            <a:scrgbClr r="0" g="0" b="0"/>
          </a:effectRef>
          <a:fontRef idx="none"/>
        </p:style>
      </p:cxnSp>
      <p:cxnSp>
        <p:nvCxnSpPr>
          <p:cNvPr id="19" name="Straight Connector 18"/>
          <p:cNvCxnSpPr/>
          <p:nvPr/>
        </p:nvCxnSpPr>
        <p:spPr>
          <a:xfrm>
            <a:off x="0" y="2519466"/>
            <a:ext cx="1608244" cy="0"/>
          </a:xfrm>
          <a:prstGeom prst="line">
            <a:avLst/>
          </a:prstGeom>
          <a:noFill/>
          <a:ln w="19050" cap="flat">
            <a:solidFill>
              <a:schemeClr val="tx2">
                <a:lumMod val="60000"/>
                <a:lumOff val="40000"/>
              </a:schemeClr>
            </a:solidFill>
            <a:prstDash val="solid"/>
            <a:miter lim="400000"/>
          </a:ln>
          <a:effectLst/>
        </p:spPr>
        <p:style>
          <a:lnRef idx="0">
            <a:scrgbClr r="0" g="0" b="0"/>
          </a:lnRef>
          <a:fillRef idx="0">
            <a:scrgbClr r="0" g="0" b="0"/>
          </a:fillRef>
          <a:effectRef idx="0">
            <a:scrgbClr r="0" g="0" b="0"/>
          </a:effectRef>
          <a:fontRef idx="none"/>
        </p:style>
      </p:cxnSp>
      <p:cxnSp>
        <p:nvCxnSpPr>
          <p:cNvPr id="20" name="Straight Connector 19"/>
          <p:cNvCxnSpPr/>
          <p:nvPr/>
        </p:nvCxnSpPr>
        <p:spPr>
          <a:xfrm>
            <a:off x="1598670" y="2514679"/>
            <a:ext cx="1" cy="435690"/>
          </a:xfrm>
          <a:prstGeom prst="line">
            <a:avLst/>
          </a:prstGeom>
          <a:noFill/>
          <a:ln w="19050" cap="flat">
            <a:solidFill>
              <a:schemeClr val="tx2">
                <a:lumMod val="60000"/>
                <a:lumOff val="40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cxnSp>
      <p:cxnSp>
        <p:nvCxnSpPr>
          <p:cNvPr id="21" name="Straight Connector 20"/>
          <p:cNvCxnSpPr/>
          <p:nvPr/>
        </p:nvCxnSpPr>
        <p:spPr>
          <a:xfrm flipH="1">
            <a:off x="1591863" y="4233850"/>
            <a:ext cx="2" cy="156822"/>
          </a:xfrm>
          <a:prstGeom prst="line">
            <a:avLst/>
          </a:prstGeom>
          <a:noFill/>
          <a:ln w="19050" cap="flat">
            <a:solidFill>
              <a:schemeClr val="tx2">
                <a:lumMod val="60000"/>
                <a:lumOff val="40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cxnSp>
      <p:cxnSp>
        <p:nvCxnSpPr>
          <p:cNvPr id="22" name="Straight Connector 21"/>
          <p:cNvCxnSpPr/>
          <p:nvPr/>
        </p:nvCxnSpPr>
        <p:spPr>
          <a:xfrm>
            <a:off x="7772909" y="2851862"/>
            <a:ext cx="1368000" cy="0"/>
          </a:xfrm>
          <a:prstGeom prst="line">
            <a:avLst/>
          </a:prstGeom>
          <a:noFill/>
          <a:ln w="19050" cap="flat">
            <a:solidFill>
              <a:schemeClr val="tx2">
                <a:lumMod val="60000"/>
                <a:lumOff val="40000"/>
              </a:schemeClr>
            </a:solidFill>
            <a:prstDash val="solid"/>
            <a:miter lim="400000"/>
          </a:ln>
          <a:effectLst/>
        </p:spPr>
        <p:style>
          <a:lnRef idx="0">
            <a:scrgbClr r="0" g="0" b="0"/>
          </a:lnRef>
          <a:fillRef idx="0">
            <a:scrgbClr r="0" g="0" b="0"/>
          </a:fillRef>
          <a:effectRef idx="0">
            <a:scrgbClr r="0" g="0" b="0"/>
          </a:effectRef>
          <a:fontRef idx="none"/>
        </p:style>
      </p:cxnSp>
      <p:sp>
        <p:nvSpPr>
          <p:cNvPr id="23" name="TextBox 22"/>
          <p:cNvSpPr txBox="1"/>
          <p:nvPr/>
        </p:nvSpPr>
        <p:spPr>
          <a:xfrm>
            <a:off x="2316427" y="2885526"/>
            <a:ext cx="571288"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1989</a:t>
            </a:r>
          </a:p>
        </p:txBody>
      </p:sp>
      <p:sp>
        <p:nvSpPr>
          <p:cNvPr id="24" name="Oval 23"/>
          <p:cNvSpPr>
            <a:spLocks noChangeAspect="1"/>
          </p:cNvSpPr>
          <p:nvPr/>
        </p:nvSpPr>
        <p:spPr>
          <a:xfrm flipH="1">
            <a:off x="2215607" y="3067826"/>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5" name="TextBox 24"/>
          <p:cNvSpPr txBox="1"/>
          <p:nvPr/>
        </p:nvSpPr>
        <p:spPr>
          <a:xfrm>
            <a:off x="4992837" y="4829789"/>
            <a:ext cx="572891"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1996</a:t>
            </a:r>
          </a:p>
        </p:txBody>
      </p:sp>
      <p:sp>
        <p:nvSpPr>
          <p:cNvPr id="26" name="Oval 25"/>
          <p:cNvSpPr>
            <a:spLocks noChangeAspect="1"/>
          </p:cNvSpPr>
          <p:nvPr/>
        </p:nvSpPr>
        <p:spPr>
          <a:xfrm flipH="1">
            <a:off x="4884837" y="4995400"/>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7" name="TextBox 26"/>
          <p:cNvSpPr txBox="1"/>
          <p:nvPr/>
        </p:nvSpPr>
        <p:spPr>
          <a:xfrm>
            <a:off x="5040406" y="2971269"/>
            <a:ext cx="580906"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2003</a:t>
            </a:r>
          </a:p>
        </p:txBody>
      </p:sp>
      <p:sp>
        <p:nvSpPr>
          <p:cNvPr id="28" name="Oval 27"/>
          <p:cNvSpPr>
            <a:spLocks noChangeAspect="1"/>
          </p:cNvSpPr>
          <p:nvPr/>
        </p:nvSpPr>
        <p:spPr>
          <a:xfrm flipH="1">
            <a:off x="4921934" y="3137194"/>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9" name="TextBox 28"/>
          <p:cNvSpPr txBox="1"/>
          <p:nvPr/>
        </p:nvSpPr>
        <p:spPr>
          <a:xfrm>
            <a:off x="8269053" y="3484957"/>
            <a:ext cx="582509"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2008</a:t>
            </a:r>
          </a:p>
        </p:txBody>
      </p:sp>
      <p:sp>
        <p:nvSpPr>
          <p:cNvPr id="30" name="Oval 29"/>
          <p:cNvSpPr>
            <a:spLocks noChangeAspect="1"/>
          </p:cNvSpPr>
          <p:nvPr/>
        </p:nvSpPr>
        <p:spPr>
          <a:xfrm flipH="1">
            <a:off x="8169432" y="3669563"/>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1" name="TextBox 30"/>
          <p:cNvSpPr txBox="1"/>
          <p:nvPr/>
        </p:nvSpPr>
        <p:spPr>
          <a:xfrm>
            <a:off x="7958331" y="1714681"/>
            <a:ext cx="558464"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2017</a:t>
            </a:r>
          </a:p>
        </p:txBody>
      </p:sp>
      <p:sp>
        <p:nvSpPr>
          <p:cNvPr id="32" name="Oval 31"/>
          <p:cNvSpPr>
            <a:spLocks noChangeAspect="1"/>
          </p:cNvSpPr>
          <p:nvPr/>
        </p:nvSpPr>
        <p:spPr>
          <a:xfrm flipH="1">
            <a:off x="7844774" y="1880292"/>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3" name="TextBox 32"/>
          <p:cNvSpPr txBox="1"/>
          <p:nvPr/>
        </p:nvSpPr>
        <p:spPr>
          <a:xfrm>
            <a:off x="2316427" y="3115896"/>
            <a:ext cx="1280180"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tx2"/>
                </a:solidFill>
                <a:latin typeface="+mj-lt"/>
                <a:ea typeface="Oswald Light" charset="0"/>
                <a:cs typeface="Oswald Light" charset="0"/>
              </a:rPr>
              <a:t>First Milestone</a:t>
            </a:r>
          </a:p>
        </p:txBody>
      </p:sp>
      <p:sp>
        <p:nvSpPr>
          <p:cNvPr id="34" name="TextBox 33"/>
          <p:cNvSpPr txBox="1"/>
          <p:nvPr/>
        </p:nvSpPr>
        <p:spPr>
          <a:xfrm>
            <a:off x="5020713" y="5073136"/>
            <a:ext cx="1280180"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tx2"/>
                </a:solidFill>
                <a:latin typeface="+mj-lt"/>
                <a:ea typeface="Oswald Light" charset="0"/>
                <a:cs typeface="Oswald Light" charset="0"/>
              </a:rPr>
              <a:t>Third Milestone</a:t>
            </a:r>
          </a:p>
        </p:txBody>
      </p:sp>
      <p:sp>
        <p:nvSpPr>
          <p:cNvPr id="35" name="TextBox 34"/>
          <p:cNvSpPr txBox="1"/>
          <p:nvPr/>
        </p:nvSpPr>
        <p:spPr>
          <a:xfrm>
            <a:off x="5040406" y="3226099"/>
            <a:ext cx="1418560"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tx2"/>
                </a:solidFill>
                <a:latin typeface="+mj-lt"/>
                <a:ea typeface="Oswald Light" charset="0"/>
                <a:cs typeface="Oswald Light" charset="0"/>
              </a:rPr>
              <a:t>Fourth Milestone</a:t>
            </a:r>
          </a:p>
        </p:txBody>
      </p:sp>
      <p:sp>
        <p:nvSpPr>
          <p:cNvPr id="36" name="TextBox 35"/>
          <p:cNvSpPr txBox="1"/>
          <p:nvPr/>
        </p:nvSpPr>
        <p:spPr>
          <a:xfrm>
            <a:off x="8269053" y="3773276"/>
            <a:ext cx="939492" cy="586957"/>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nSpc>
                <a:spcPct val="100000"/>
              </a:lnSpc>
            </a:pPr>
            <a:r>
              <a:rPr lang="en-US" sz="1600" cap="none" dirty="0">
                <a:solidFill>
                  <a:schemeClr val="tx2"/>
                </a:solidFill>
                <a:latin typeface="+mj-lt"/>
                <a:ea typeface="Oswald Light" charset="0"/>
                <a:cs typeface="Oswald Light" charset="0"/>
              </a:rPr>
              <a:t>Fifth Milestone</a:t>
            </a:r>
          </a:p>
        </p:txBody>
      </p:sp>
      <p:sp>
        <p:nvSpPr>
          <p:cNvPr id="37" name="TextBox 36"/>
          <p:cNvSpPr txBox="1"/>
          <p:nvPr/>
        </p:nvSpPr>
        <p:spPr>
          <a:xfrm>
            <a:off x="7958330" y="2006253"/>
            <a:ext cx="893231" cy="586957"/>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nSpc>
                <a:spcPct val="100000"/>
              </a:lnSpc>
            </a:pPr>
            <a:r>
              <a:rPr lang="en-US" sz="1600" cap="none" dirty="0">
                <a:solidFill>
                  <a:schemeClr val="tx2"/>
                </a:solidFill>
                <a:latin typeface="+mj-lt"/>
                <a:ea typeface="Oswald Light" charset="0"/>
                <a:cs typeface="Oswald Light" charset="0"/>
              </a:rPr>
              <a:t>Sixth</a:t>
            </a:r>
          </a:p>
          <a:p>
            <a:pPr>
              <a:lnSpc>
                <a:spcPct val="100000"/>
              </a:lnSpc>
            </a:pPr>
            <a:r>
              <a:rPr lang="en-US" sz="1600" cap="none" dirty="0">
                <a:solidFill>
                  <a:schemeClr val="tx2"/>
                </a:solidFill>
                <a:latin typeface="+mj-lt"/>
                <a:ea typeface="Oswald Light" charset="0"/>
                <a:cs typeface="Oswald Light" charset="0"/>
              </a:rPr>
              <a:t>Milestone</a:t>
            </a:r>
          </a:p>
        </p:txBody>
      </p:sp>
      <p:sp>
        <p:nvSpPr>
          <p:cNvPr id="38" name="Shape 471"/>
          <p:cNvSpPr/>
          <p:nvPr/>
        </p:nvSpPr>
        <p:spPr>
          <a:xfrm>
            <a:off x="243405" y="2353770"/>
            <a:ext cx="720000" cy="324000"/>
          </a:xfrm>
          <a:prstGeom prst="roundRect">
            <a:avLst>
              <a:gd name="adj" fmla="val 50000"/>
            </a:avLst>
          </a:prstGeom>
          <a:solidFill>
            <a:schemeClr val="accent2"/>
          </a:solidFill>
          <a:ln w="12700">
            <a:miter lim="400000"/>
          </a:ln>
        </p:spPr>
        <p:txBody>
          <a:bodyPr lIns="32146" rIns="32146"/>
          <a:lstStyle/>
          <a:p>
            <a:pPr lvl="0">
              <a:defRPr sz="2400">
                <a:solidFill>
                  <a:srgbClr val="FFFFFF"/>
                </a:solidFill>
              </a:defRPr>
            </a:pPr>
            <a:endParaRPr sz="1687" dirty="0"/>
          </a:p>
        </p:txBody>
      </p:sp>
      <p:sp>
        <p:nvSpPr>
          <p:cNvPr id="39" name="TextBox 38"/>
          <p:cNvSpPr txBox="1"/>
          <p:nvPr/>
        </p:nvSpPr>
        <p:spPr>
          <a:xfrm>
            <a:off x="346615" y="2287449"/>
            <a:ext cx="513580" cy="439224"/>
          </a:xfrm>
          <a:prstGeom prst="rect">
            <a:avLst/>
          </a:prstGeom>
          <a:ln w="12700">
            <a:miter lim="400000"/>
          </a:ln>
        </p:spPr>
        <p:txBody>
          <a:bodyPr wrap="non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gn="ctr"/>
            <a:r>
              <a:rPr lang="en-US" sz="1600" b="1" cap="none" dirty="0">
                <a:solidFill>
                  <a:schemeClr val="tx1"/>
                </a:solidFill>
                <a:latin typeface="+mj-lt"/>
                <a:ea typeface="Oswald Light" charset="0"/>
                <a:cs typeface="Oswald Light" charset="0"/>
              </a:rPr>
              <a:t>start</a:t>
            </a:r>
          </a:p>
        </p:txBody>
      </p:sp>
      <p:sp>
        <p:nvSpPr>
          <p:cNvPr id="40" name="Shape 471"/>
          <p:cNvSpPr/>
          <p:nvPr/>
        </p:nvSpPr>
        <p:spPr>
          <a:xfrm>
            <a:off x="8262942" y="2689318"/>
            <a:ext cx="720000" cy="324000"/>
          </a:xfrm>
          <a:prstGeom prst="roundRect">
            <a:avLst>
              <a:gd name="adj" fmla="val 50000"/>
            </a:avLst>
          </a:prstGeom>
          <a:solidFill>
            <a:schemeClr val="tx2">
              <a:lumMod val="20000"/>
              <a:lumOff val="80000"/>
            </a:schemeClr>
          </a:solidFill>
          <a:ln w="12700">
            <a:miter lim="400000"/>
          </a:ln>
        </p:spPr>
        <p:txBody>
          <a:bodyPr lIns="32146" rIns="32146"/>
          <a:lstStyle/>
          <a:p>
            <a:pPr lvl="0">
              <a:defRPr sz="2400">
                <a:solidFill>
                  <a:srgbClr val="FFFFFF"/>
                </a:solidFill>
              </a:defRPr>
            </a:pPr>
            <a:endParaRPr sz="1687" dirty="0"/>
          </a:p>
        </p:txBody>
      </p:sp>
      <p:sp>
        <p:nvSpPr>
          <p:cNvPr id="41" name="TextBox 40"/>
          <p:cNvSpPr txBox="1"/>
          <p:nvPr/>
        </p:nvSpPr>
        <p:spPr>
          <a:xfrm>
            <a:off x="8403823" y="2616173"/>
            <a:ext cx="438239" cy="439224"/>
          </a:xfrm>
          <a:prstGeom prst="rect">
            <a:avLst/>
          </a:prstGeom>
          <a:ln w="12700">
            <a:miter lim="400000"/>
          </a:ln>
        </p:spPr>
        <p:txBody>
          <a:bodyPr wrap="non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gn="ctr"/>
            <a:r>
              <a:rPr lang="en-US" sz="1600" b="1" cap="none" dirty="0">
                <a:solidFill>
                  <a:schemeClr val="tx1"/>
                </a:solidFill>
                <a:latin typeface="+mj-lt"/>
                <a:ea typeface="Oswald Light" charset="0"/>
                <a:cs typeface="Oswald Light" charset="0"/>
              </a:rPr>
              <a:t>end</a:t>
            </a:r>
          </a:p>
        </p:txBody>
      </p:sp>
      <p:sp>
        <p:nvSpPr>
          <p:cNvPr id="42" name="TextBox 41"/>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
        <p:nvSpPr>
          <p:cNvPr id="43" name="TextBox 42"/>
          <p:cNvSpPr txBox="1"/>
          <p:nvPr/>
        </p:nvSpPr>
        <p:spPr>
          <a:xfrm>
            <a:off x="290709" y="4360216"/>
            <a:ext cx="571288"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gn="r"/>
            <a:r>
              <a:rPr lang="en-US" sz="1600" cap="none" dirty="0">
                <a:solidFill>
                  <a:schemeClr val="accent1">
                    <a:lumMod val="75000"/>
                  </a:schemeClr>
                </a:solidFill>
                <a:latin typeface="+mj-lt"/>
                <a:ea typeface="Oswald Light" charset="0"/>
                <a:cs typeface="Oswald Light" charset="0"/>
              </a:rPr>
              <a:t>1992</a:t>
            </a:r>
          </a:p>
        </p:txBody>
      </p:sp>
      <p:sp>
        <p:nvSpPr>
          <p:cNvPr id="44" name="Oval 43"/>
          <p:cNvSpPr>
            <a:spLocks noChangeAspect="1"/>
          </p:cNvSpPr>
          <p:nvPr/>
        </p:nvSpPr>
        <p:spPr>
          <a:xfrm flipH="1">
            <a:off x="849297" y="4506970"/>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5" name="TextBox 44"/>
          <p:cNvSpPr txBox="1"/>
          <p:nvPr/>
        </p:nvSpPr>
        <p:spPr>
          <a:xfrm>
            <a:off x="-65072" y="4642456"/>
            <a:ext cx="927069" cy="586957"/>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gn="r">
              <a:lnSpc>
                <a:spcPct val="100000"/>
              </a:lnSpc>
            </a:pPr>
            <a:r>
              <a:rPr lang="en-US" sz="1600" cap="none" dirty="0">
                <a:solidFill>
                  <a:schemeClr val="tx2"/>
                </a:solidFill>
                <a:latin typeface="+mj-lt"/>
                <a:ea typeface="Oswald Light" charset="0"/>
                <a:cs typeface="Oswald Light" charset="0"/>
              </a:rPr>
              <a:t>Second</a:t>
            </a:r>
          </a:p>
          <a:p>
            <a:pPr algn="r">
              <a:lnSpc>
                <a:spcPct val="100000"/>
              </a:lnSpc>
            </a:pPr>
            <a:r>
              <a:rPr lang="en-US" sz="1600" cap="none" dirty="0">
                <a:solidFill>
                  <a:schemeClr val="tx2"/>
                </a:solidFill>
                <a:latin typeface="+mj-lt"/>
                <a:ea typeface="Oswald Light" charset="0"/>
                <a:cs typeface="Oswald Light" charset="0"/>
              </a:rPr>
              <a:t>Milestone</a:t>
            </a:r>
          </a:p>
        </p:txBody>
      </p:sp>
    </p:spTree>
    <p:custDataLst>
      <p:tags r:id="rId1"/>
    </p:custDataLst>
    <p:extLst>
      <p:ext uri="{BB962C8B-B14F-4D97-AF65-F5344CB8AC3E}">
        <p14:creationId xmlns:p14="http://schemas.microsoft.com/office/powerpoint/2010/main" val="67558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par>
                                <p:cTn id="59" presetID="10"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par>
                                <p:cTn id="62" presetID="10" presetClass="entr" presetSubtype="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fade">
                                      <p:cBhvr>
                                        <p:cTn id="73" dur="500"/>
                                        <p:tgtEl>
                                          <p:spTgt spid="3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fade">
                                      <p:cBhvr>
                                        <p:cTn id="78" dur="500"/>
                                        <p:tgtEl>
                                          <p:spTgt spid="9"/>
                                        </p:tgtEl>
                                      </p:cBhvr>
                                    </p:animEffect>
                                  </p:childTnLst>
                                </p:cTn>
                              </p:par>
                              <p:par>
                                <p:cTn id="79" presetID="10"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500"/>
                                        <p:tgtEl>
                                          <p:spTgt spid="29"/>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fade">
                                      <p:cBhvr>
                                        <p:cTn id="87" dur="500"/>
                                        <p:tgtEl>
                                          <p:spTgt spid="30"/>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fade">
                                      <p:cBhvr>
                                        <p:cTn id="90" dur="500"/>
                                        <p:tgtEl>
                                          <p:spTgt spid="36"/>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fade">
                                      <p:cBhvr>
                                        <p:cTn id="95" dur="500"/>
                                        <p:tgtEl>
                                          <p:spTgt spid="7"/>
                                        </p:tgtEl>
                                      </p:cBhvr>
                                    </p:animEffect>
                                  </p:childTnLst>
                                </p:cTn>
                              </p:par>
                              <p:par>
                                <p:cTn id="96" presetID="10" presetClass="entr" presetSubtype="0" fill="hold" nodeType="withEffect">
                                  <p:stCondLst>
                                    <p:cond delay="0"/>
                                  </p:stCondLst>
                                  <p:childTnLst>
                                    <p:set>
                                      <p:cBhvr>
                                        <p:cTn id="97" dur="1" fill="hold">
                                          <p:stCondLst>
                                            <p:cond delay="0"/>
                                          </p:stCondLst>
                                        </p:cTn>
                                        <p:tgtEl>
                                          <p:spTgt spid="8"/>
                                        </p:tgtEl>
                                        <p:attrNameLst>
                                          <p:attrName>style.visibility</p:attrName>
                                        </p:attrNameLst>
                                      </p:cBhvr>
                                      <p:to>
                                        <p:strVal val="visible"/>
                                      </p:to>
                                    </p:set>
                                    <p:animEffect transition="in" filter="fade">
                                      <p:cBhvr>
                                        <p:cTn id="98" dur="500"/>
                                        <p:tgtEl>
                                          <p:spTgt spid="8"/>
                                        </p:tgtEl>
                                      </p:cBhvr>
                                    </p:animEffect>
                                  </p:childTnLst>
                                </p:cTn>
                              </p:par>
                              <p:par>
                                <p:cTn id="99" presetID="10" presetClass="entr" presetSubtype="0" fill="hold" nodeType="with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fade">
                                      <p:cBhvr>
                                        <p:cTn id="101" dur="500"/>
                                        <p:tgtEl>
                                          <p:spTgt spid="22"/>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1"/>
                                        </p:tgtEl>
                                        <p:attrNameLst>
                                          <p:attrName>style.visibility</p:attrName>
                                        </p:attrNameLst>
                                      </p:cBhvr>
                                      <p:to>
                                        <p:strVal val="visible"/>
                                      </p:to>
                                    </p:set>
                                    <p:animEffect transition="in" filter="fade">
                                      <p:cBhvr>
                                        <p:cTn id="104" dur="500"/>
                                        <p:tgtEl>
                                          <p:spTgt spid="31"/>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500"/>
                                        <p:tgtEl>
                                          <p:spTgt spid="32"/>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fade">
                                      <p:cBhvr>
                                        <p:cTn id="110" dur="500"/>
                                        <p:tgtEl>
                                          <p:spTgt spid="37"/>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fade">
                                      <p:cBhvr>
                                        <p:cTn id="113" dur="500"/>
                                        <p:tgtEl>
                                          <p:spTgt spid="40"/>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41"/>
                                        </p:tgtEl>
                                        <p:attrNameLst>
                                          <p:attrName>style.visibility</p:attrName>
                                        </p:attrNameLst>
                                      </p:cBhvr>
                                      <p:to>
                                        <p:strVal val="visible"/>
                                      </p:to>
                                    </p:set>
                                    <p:animEffect transition="in" filter="fade">
                                      <p:cBhvr>
                                        <p:cTn id="11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0" grpId="0" animBg="1"/>
      <p:bldP spid="41" grpId="0" animBg="1"/>
      <p:bldP spid="43" grpId="0" animBg="1"/>
      <p:bldP spid="44" grpId="0" animBg="1"/>
      <p:bldP spid="45"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COA BLUE - List w/Image Lef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0C4BC05-AB2C-4CD4-80AC-EDDE3EBFE52A}"/>
              </a:ext>
            </a:extLst>
          </p:cNvPr>
          <p:cNvSpPr>
            <a:spLocks noGrp="1"/>
          </p:cNvSpPr>
          <p:nvPr>
            <p:ph type="body" sz="quarter" idx="11"/>
          </p:nvPr>
        </p:nvSpPr>
        <p:spPr>
          <a:xfrm>
            <a:off x="5791200" y="2042870"/>
            <a:ext cx="2514600" cy="741362"/>
          </a:xfrm>
        </p:spPr>
        <p:txBody>
          <a:bodyPr>
            <a:normAutofit/>
          </a:bodyPr>
          <a:lstStyle>
            <a:lvl1pPr marL="0" indent="0">
              <a:buNone/>
              <a:defRPr sz="2000"/>
            </a:lvl1pPr>
          </a:lstStyle>
          <a:p>
            <a:pPr lvl="0"/>
            <a:r>
              <a:rPr lang="en-US" dirty="0"/>
              <a:t>Edit Master text styles</a:t>
            </a:r>
          </a:p>
        </p:txBody>
      </p:sp>
      <p:sp>
        <p:nvSpPr>
          <p:cNvPr id="3" name="Picture Placeholder 2">
            <a:extLst>
              <a:ext uri="{FF2B5EF4-FFF2-40B4-BE49-F238E27FC236}">
                <a16:creationId xmlns:a16="http://schemas.microsoft.com/office/drawing/2014/main" id="{B7F0BF34-D67B-461E-9F2C-2378E9836392}"/>
              </a:ext>
            </a:extLst>
          </p:cNvPr>
          <p:cNvSpPr>
            <a:spLocks noGrp="1"/>
          </p:cNvSpPr>
          <p:nvPr>
            <p:ph type="pic" sz="quarter" idx="10"/>
          </p:nvPr>
        </p:nvSpPr>
        <p:spPr>
          <a:xfrm>
            <a:off x="-9525" y="-3175"/>
            <a:ext cx="4591050" cy="6861175"/>
          </a:xfrm>
        </p:spPr>
        <p:txBody>
          <a:bodyPr/>
          <a:lstStyle/>
          <a:p>
            <a:endParaRPr lang="en-US" dirty="0"/>
          </a:p>
        </p:txBody>
      </p:sp>
      <p:sp>
        <p:nvSpPr>
          <p:cNvPr id="7" name="Title 7"/>
          <p:cNvSpPr>
            <a:spLocks noGrp="1"/>
          </p:cNvSpPr>
          <p:nvPr>
            <p:ph type="title"/>
          </p:nvPr>
        </p:nvSpPr>
        <p:spPr>
          <a:xfrm>
            <a:off x="5047488" y="825227"/>
            <a:ext cx="4064048" cy="535531"/>
          </a:xfrm>
        </p:spPr>
        <p:txBody>
          <a:bodyPr/>
          <a:lstStyle/>
          <a:p>
            <a:r>
              <a:rPr lang="en-US">
                <a:sym typeface="Yanone Kaffeesatz Bold"/>
              </a:rPr>
              <a:t>Click to edit Master title style</a:t>
            </a:r>
            <a:endParaRPr lang="en-US" dirty="0"/>
          </a:p>
        </p:txBody>
      </p:sp>
      <p:sp>
        <p:nvSpPr>
          <p:cNvPr id="8" name="Shape 944"/>
          <p:cNvSpPr>
            <a:spLocks noChangeAspect="1"/>
          </p:cNvSpPr>
          <p:nvPr/>
        </p:nvSpPr>
        <p:spPr>
          <a:xfrm>
            <a:off x="5138141" y="207762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9" name="Shape 947"/>
          <p:cNvSpPr>
            <a:spLocks noChangeAspect="1"/>
          </p:cNvSpPr>
          <p:nvPr/>
        </p:nvSpPr>
        <p:spPr>
          <a:xfrm>
            <a:off x="5138141" y="291609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10" name="Shape 950"/>
          <p:cNvSpPr>
            <a:spLocks noChangeAspect="1"/>
          </p:cNvSpPr>
          <p:nvPr/>
        </p:nvSpPr>
        <p:spPr>
          <a:xfrm>
            <a:off x="5138141" y="375456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11" name="Shape 953"/>
          <p:cNvSpPr>
            <a:spLocks noChangeAspect="1"/>
          </p:cNvSpPr>
          <p:nvPr/>
        </p:nvSpPr>
        <p:spPr>
          <a:xfrm>
            <a:off x="5138141" y="459303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12" name="Shape 956"/>
          <p:cNvSpPr>
            <a:spLocks noChangeAspect="1"/>
          </p:cNvSpPr>
          <p:nvPr/>
        </p:nvSpPr>
        <p:spPr>
          <a:xfrm>
            <a:off x="5138141" y="5431504"/>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13" name="TextBox 12"/>
          <p:cNvSpPr txBox="1"/>
          <p:nvPr/>
        </p:nvSpPr>
        <p:spPr>
          <a:xfrm>
            <a:off x="5269299" y="2178319"/>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1</a:t>
            </a:r>
          </a:p>
        </p:txBody>
      </p:sp>
      <p:sp>
        <p:nvSpPr>
          <p:cNvPr id="14" name="TextBox 13"/>
          <p:cNvSpPr txBox="1"/>
          <p:nvPr/>
        </p:nvSpPr>
        <p:spPr>
          <a:xfrm>
            <a:off x="5269299" y="3014581"/>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2</a:t>
            </a:r>
          </a:p>
        </p:txBody>
      </p:sp>
      <p:sp>
        <p:nvSpPr>
          <p:cNvPr id="15" name="TextBox 14"/>
          <p:cNvSpPr txBox="1"/>
          <p:nvPr/>
        </p:nvSpPr>
        <p:spPr>
          <a:xfrm>
            <a:off x="5269299" y="3845397"/>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3</a:t>
            </a:r>
          </a:p>
        </p:txBody>
      </p:sp>
      <p:sp>
        <p:nvSpPr>
          <p:cNvPr id="16" name="TextBox 15"/>
          <p:cNvSpPr txBox="1"/>
          <p:nvPr/>
        </p:nvSpPr>
        <p:spPr>
          <a:xfrm>
            <a:off x="5269299" y="4697995"/>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4</a:t>
            </a:r>
          </a:p>
        </p:txBody>
      </p:sp>
      <p:sp>
        <p:nvSpPr>
          <p:cNvPr id="17" name="TextBox 16"/>
          <p:cNvSpPr txBox="1"/>
          <p:nvPr/>
        </p:nvSpPr>
        <p:spPr>
          <a:xfrm>
            <a:off x="5269299" y="5517922"/>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5</a:t>
            </a:r>
          </a:p>
        </p:txBody>
      </p:sp>
      <p:sp>
        <p:nvSpPr>
          <p:cNvPr id="23" name="TextBox 22"/>
          <p:cNvSpPr txBox="1"/>
          <p:nvPr/>
        </p:nvSpPr>
        <p:spPr>
          <a:xfrm>
            <a:off x="5049458"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
        <p:nvSpPr>
          <p:cNvPr id="24" name="Text Placeholder 4">
            <a:extLst>
              <a:ext uri="{FF2B5EF4-FFF2-40B4-BE49-F238E27FC236}">
                <a16:creationId xmlns:a16="http://schemas.microsoft.com/office/drawing/2014/main" id="{5A1755F8-5FA3-44B2-B944-4180751004B5}"/>
              </a:ext>
            </a:extLst>
          </p:cNvPr>
          <p:cNvSpPr>
            <a:spLocks noGrp="1"/>
          </p:cNvSpPr>
          <p:nvPr>
            <p:ph type="body" sz="quarter" idx="12"/>
          </p:nvPr>
        </p:nvSpPr>
        <p:spPr>
          <a:xfrm>
            <a:off x="5791200" y="2863486"/>
            <a:ext cx="2514600" cy="741362"/>
          </a:xfrm>
        </p:spPr>
        <p:txBody>
          <a:bodyPr>
            <a:normAutofit/>
          </a:bodyPr>
          <a:lstStyle>
            <a:lvl1pPr marL="0" indent="0">
              <a:buNone/>
              <a:defRPr sz="2000"/>
            </a:lvl1pPr>
          </a:lstStyle>
          <a:p>
            <a:pPr lvl="0"/>
            <a:r>
              <a:rPr lang="en-US" dirty="0"/>
              <a:t>Edit Master text styles</a:t>
            </a:r>
          </a:p>
        </p:txBody>
      </p:sp>
      <p:sp>
        <p:nvSpPr>
          <p:cNvPr id="25" name="Text Placeholder 4">
            <a:extLst>
              <a:ext uri="{FF2B5EF4-FFF2-40B4-BE49-F238E27FC236}">
                <a16:creationId xmlns:a16="http://schemas.microsoft.com/office/drawing/2014/main" id="{4FAD70E1-C367-4020-9329-898F8449DBE8}"/>
              </a:ext>
            </a:extLst>
          </p:cNvPr>
          <p:cNvSpPr>
            <a:spLocks noGrp="1"/>
          </p:cNvSpPr>
          <p:nvPr>
            <p:ph type="body" sz="quarter" idx="13"/>
          </p:nvPr>
        </p:nvSpPr>
        <p:spPr>
          <a:xfrm>
            <a:off x="5791200" y="3698863"/>
            <a:ext cx="2514600" cy="741362"/>
          </a:xfrm>
        </p:spPr>
        <p:txBody>
          <a:bodyPr>
            <a:normAutofit/>
          </a:bodyPr>
          <a:lstStyle>
            <a:lvl1pPr marL="0" indent="0">
              <a:buNone/>
              <a:defRPr sz="2000"/>
            </a:lvl1pPr>
          </a:lstStyle>
          <a:p>
            <a:pPr lvl="0"/>
            <a:r>
              <a:rPr lang="en-US" dirty="0"/>
              <a:t>Edit Master text styles</a:t>
            </a:r>
          </a:p>
        </p:txBody>
      </p:sp>
      <p:sp>
        <p:nvSpPr>
          <p:cNvPr id="26" name="Text Placeholder 4">
            <a:extLst>
              <a:ext uri="{FF2B5EF4-FFF2-40B4-BE49-F238E27FC236}">
                <a16:creationId xmlns:a16="http://schemas.microsoft.com/office/drawing/2014/main" id="{898D7F31-909C-4BEE-A803-B88C59FAE0E3}"/>
              </a:ext>
            </a:extLst>
          </p:cNvPr>
          <p:cNvSpPr>
            <a:spLocks noGrp="1"/>
          </p:cNvSpPr>
          <p:nvPr>
            <p:ph type="body" sz="quarter" idx="14"/>
          </p:nvPr>
        </p:nvSpPr>
        <p:spPr>
          <a:xfrm>
            <a:off x="5791200" y="4566850"/>
            <a:ext cx="2514600" cy="741362"/>
          </a:xfrm>
        </p:spPr>
        <p:txBody>
          <a:bodyPr>
            <a:normAutofit/>
          </a:bodyPr>
          <a:lstStyle>
            <a:lvl1pPr marL="0" indent="0">
              <a:buNone/>
              <a:defRPr sz="2000"/>
            </a:lvl1pPr>
          </a:lstStyle>
          <a:p>
            <a:pPr lvl="0"/>
            <a:r>
              <a:rPr lang="en-US" dirty="0"/>
              <a:t>Edit Master text styles</a:t>
            </a:r>
          </a:p>
        </p:txBody>
      </p:sp>
      <p:sp>
        <p:nvSpPr>
          <p:cNvPr id="27" name="Text Placeholder 4">
            <a:extLst>
              <a:ext uri="{FF2B5EF4-FFF2-40B4-BE49-F238E27FC236}">
                <a16:creationId xmlns:a16="http://schemas.microsoft.com/office/drawing/2014/main" id="{991187D4-E0BF-46D6-BEE9-9CDB37EE652B}"/>
              </a:ext>
            </a:extLst>
          </p:cNvPr>
          <p:cNvSpPr>
            <a:spLocks noGrp="1"/>
          </p:cNvSpPr>
          <p:nvPr>
            <p:ph type="body" sz="quarter" idx="15"/>
          </p:nvPr>
        </p:nvSpPr>
        <p:spPr>
          <a:xfrm>
            <a:off x="5791200" y="5404336"/>
            <a:ext cx="2514600" cy="741362"/>
          </a:xfrm>
        </p:spPr>
        <p:txBody>
          <a:bodyPr>
            <a:normAutofit/>
          </a:bodyPr>
          <a:lstStyle>
            <a:lvl1pPr marL="0" indent="0">
              <a:buNone/>
              <a:defRPr sz="2000"/>
            </a:lvl1pPr>
          </a:lstStyle>
          <a:p>
            <a:pPr lvl="0"/>
            <a:r>
              <a:rPr lang="en-US" dirty="0"/>
              <a:t>Edit Master text styles</a:t>
            </a:r>
          </a:p>
        </p:txBody>
      </p:sp>
    </p:spTree>
    <p:custDataLst>
      <p:tags r:id="rId1"/>
    </p:custDataLst>
    <p:extLst>
      <p:ext uri="{BB962C8B-B14F-4D97-AF65-F5344CB8AC3E}">
        <p14:creationId xmlns:p14="http://schemas.microsoft.com/office/powerpoint/2010/main" val="27593571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ICOA Contact">
    <p:spTree>
      <p:nvGrpSpPr>
        <p:cNvPr id="1" name=""/>
        <p:cNvGrpSpPr/>
        <p:nvPr/>
      </p:nvGrpSpPr>
      <p:grpSpPr>
        <a:xfrm>
          <a:off x="0" y="0"/>
          <a:ext cx="0" cy="0"/>
          <a:chOff x="0" y="0"/>
          <a:chExt cx="0" cy="0"/>
        </a:xfrm>
      </p:grpSpPr>
      <p:sp>
        <p:nvSpPr>
          <p:cNvPr id="6" name="Shape 497"/>
          <p:cNvSpPr/>
          <p:nvPr/>
        </p:nvSpPr>
        <p:spPr>
          <a:xfrm>
            <a:off x="3500" y="4093259"/>
            <a:ext cx="9140500" cy="2764742"/>
          </a:xfrm>
          <a:prstGeom prst="roundRect">
            <a:avLst>
              <a:gd name="adj" fmla="val 0"/>
            </a:avLst>
          </a:prstGeom>
          <a:solidFill>
            <a:schemeClr val="accent4"/>
          </a:solidFill>
          <a:ln w="12700">
            <a:miter lim="400000"/>
          </a:ln>
        </p:spPr>
        <p:txBody>
          <a:bodyPr lIns="32146" rIns="32146"/>
          <a:lstStyle/>
          <a:p>
            <a:pPr lvl="0">
              <a:defRPr sz="2400">
                <a:solidFill>
                  <a:srgbClr val="FFFFFF"/>
                </a:solidFill>
              </a:defRPr>
            </a:pPr>
            <a:endParaRPr sz="1687"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4775" y="1214043"/>
            <a:ext cx="2530270" cy="5091682"/>
          </a:xfrm>
          <a:prstGeom prst="rect">
            <a:avLst/>
          </a:prstGeom>
        </p:spPr>
      </p:pic>
      <p:sp>
        <p:nvSpPr>
          <p:cNvPr id="12" name="Freeform 151"/>
          <p:cNvSpPr>
            <a:spLocks noEditPoints="1"/>
          </p:cNvSpPr>
          <p:nvPr/>
        </p:nvSpPr>
        <p:spPr bwMode="auto">
          <a:xfrm>
            <a:off x="4595092" y="4591744"/>
            <a:ext cx="278936" cy="197004"/>
          </a:xfrm>
          <a:custGeom>
            <a:avLst/>
            <a:gdLst>
              <a:gd name="T0" fmla="*/ 217 w 255"/>
              <a:gd name="T1" fmla="*/ 0 h 180"/>
              <a:gd name="T2" fmla="*/ 38 w 255"/>
              <a:gd name="T3" fmla="*/ 0 h 180"/>
              <a:gd name="T4" fmla="*/ 0 w 255"/>
              <a:gd name="T5" fmla="*/ 38 h 180"/>
              <a:gd name="T6" fmla="*/ 0 w 255"/>
              <a:gd name="T7" fmla="*/ 110 h 180"/>
              <a:gd name="T8" fmla="*/ 38 w 255"/>
              <a:gd name="T9" fmla="*/ 148 h 180"/>
              <a:gd name="T10" fmla="*/ 52 w 255"/>
              <a:gd name="T11" fmla="*/ 148 h 180"/>
              <a:gd name="T12" fmla="*/ 52 w 255"/>
              <a:gd name="T13" fmla="*/ 174 h 180"/>
              <a:gd name="T14" fmla="*/ 55 w 255"/>
              <a:gd name="T15" fmla="*/ 179 h 180"/>
              <a:gd name="T16" fmla="*/ 58 w 255"/>
              <a:gd name="T17" fmla="*/ 180 h 180"/>
              <a:gd name="T18" fmla="*/ 61 w 255"/>
              <a:gd name="T19" fmla="*/ 179 h 180"/>
              <a:gd name="T20" fmla="*/ 111 w 255"/>
              <a:gd name="T21" fmla="*/ 148 h 180"/>
              <a:gd name="T22" fmla="*/ 217 w 255"/>
              <a:gd name="T23" fmla="*/ 148 h 180"/>
              <a:gd name="T24" fmla="*/ 255 w 255"/>
              <a:gd name="T25" fmla="*/ 110 h 180"/>
              <a:gd name="T26" fmla="*/ 255 w 255"/>
              <a:gd name="T27" fmla="*/ 38 h 180"/>
              <a:gd name="T28" fmla="*/ 217 w 255"/>
              <a:gd name="T29" fmla="*/ 0 h 180"/>
              <a:gd name="T30" fmla="*/ 243 w 255"/>
              <a:gd name="T31" fmla="*/ 110 h 180"/>
              <a:gd name="T32" fmla="*/ 217 w 255"/>
              <a:gd name="T33" fmla="*/ 136 h 180"/>
              <a:gd name="T34" fmla="*/ 109 w 255"/>
              <a:gd name="T35" fmla="*/ 136 h 180"/>
              <a:gd name="T36" fmla="*/ 106 w 255"/>
              <a:gd name="T37" fmla="*/ 137 h 180"/>
              <a:gd name="T38" fmla="*/ 64 w 255"/>
              <a:gd name="T39" fmla="*/ 163 h 180"/>
              <a:gd name="T40" fmla="*/ 64 w 255"/>
              <a:gd name="T41" fmla="*/ 142 h 180"/>
              <a:gd name="T42" fmla="*/ 58 w 255"/>
              <a:gd name="T43" fmla="*/ 136 h 180"/>
              <a:gd name="T44" fmla="*/ 38 w 255"/>
              <a:gd name="T45" fmla="*/ 136 h 180"/>
              <a:gd name="T46" fmla="*/ 12 w 255"/>
              <a:gd name="T47" fmla="*/ 110 h 180"/>
              <a:gd name="T48" fmla="*/ 12 w 255"/>
              <a:gd name="T49" fmla="*/ 38 h 180"/>
              <a:gd name="T50" fmla="*/ 38 w 255"/>
              <a:gd name="T51" fmla="*/ 12 h 180"/>
              <a:gd name="T52" fmla="*/ 217 w 255"/>
              <a:gd name="T53" fmla="*/ 12 h 180"/>
              <a:gd name="T54" fmla="*/ 243 w 255"/>
              <a:gd name="T55" fmla="*/ 38 h 180"/>
              <a:gd name="T56" fmla="*/ 243 w 255"/>
              <a:gd name="T57" fmla="*/ 110 h 180"/>
              <a:gd name="T58" fmla="*/ 211 w 255"/>
              <a:gd name="T59" fmla="*/ 45 h 180"/>
              <a:gd name="T60" fmla="*/ 47 w 255"/>
              <a:gd name="T61" fmla="*/ 45 h 180"/>
              <a:gd name="T62" fmla="*/ 41 w 255"/>
              <a:gd name="T63" fmla="*/ 51 h 180"/>
              <a:gd name="T64" fmla="*/ 47 w 255"/>
              <a:gd name="T65" fmla="*/ 57 h 180"/>
              <a:gd name="T66" fmla="*/ 211 w 255"/>
              <a:gd name="T67" fmla="*/ 57 h 180"/>
              <a:gd name="T68" fmla="*/ 217 w 255"/>
              <a:gd name="T69" fmla="*/ 51 h 180"/>
              <a:gd name="T70" fmla="*/ 211 w 255"/>
              <a:gd name="T71" fmla="*/ 45 h 180"/>
              <a:gd name="T72" fmla="*/ 149 w 255"/>
              <a:gd name="T73" fmla="*/ 86 h 180"/>
              <a:gd name="T74" fmla="*/ 47 w 255"/>
              <a:gd name="T75" fmla="*/ 86 h 180"/>
              <a:gd name="T76" fmla="*/ 41 w 255"/>
              <a:gd name="T77" fmla="*/ 92 h 180"/>
              <a:gd name="T78" fmla="*/ 47 w 255"/>
              <a:gd name="T79" fmla="*/ 98 h 180"/>
              <a:gd name="T80" fmla="*/ 149 w 255"/>
              <a:gd name="T81" fmla="*/ 98 h 180"/>
              <a:gd name="T82" fmla="*/ 155 w 255"/>
              <a:gd name="T83" fmla="*/ 92 h 180"/>
              <a:gd name="T84" fmla="*/ 149 w 255"/>
              <a:gd name="T85" fmla="*/ 8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5" h="180">
                <a:moveTo>
                  <a:pt x="217" y="0"/>
                </a:moveTo>
                <a:cubicBezTo>
                  <a:pt x="38" y="0"/>
                  <a:pt x="38" y="0"/>
                  <a:pt x="38" y="0"/>
                </a:cubicBezTo>
                <a:cubicBezTo>
                  <a:pt x="17" y="0"/>
                  <a:pt x="0" y="17"/>
                  <a:pt x="0" y="38"/>
                </a:cubicBezTo>
                <a:cubicBezTo>
                  <a:pt x="0" y="110"/>
                  <a:pt x="0" y="110"/>
                  <a:pt x="0" y="110"/>
                </a:cubicBezTo>
                <a:cubicBezTo>
                  <a:pt x="0" y="131"/>
                  <a:pt x="17" y="148"/>
                  <a:pt x="38" y="148"/>
                </a:cubicBezTo>
                <a:cubicBezTo>
                  <a:pt x="52" y="148"/>
                  <a:pt x="52" y="148"/>
                  <a:pt x="52" y="148"/>
                </a:cubicBezTo>
                <a:cubicBezTo>
                  <a:pt x="52" y="174"/>
                  <a:pt x="52" y="174"/>
                  <a:pt x="52" y="174"/>
                </a:cubicBezTo>
                <a:cubicBezTo>
                  <a:pt x="52" y="176"/>
                  <a:pt x="53" y="178"/>
                  <a:pt x="55" y="179"/>
                </a:cubicBezTo>
                <a:cubicBezTo>
                  <a:pt x="56" y="180"/>
                  <a:pt x="57" y="180"/>
                  <a:pt x="58" y="180"/>
                </a:cubicBezTo>
                <a:cubicBezTo>
                  <a:pt x="59" y="180"/>
                  <a:pt x="60" y="180"/>
                  <a:pt x="61" y="179"/>
                </a:cubicBezTo>
                <a:cubicBezTo>
                  <a:pt x="111" y="148"/>
                  <a:pt x="111" y="148"/>
                  <a:pt x="111" y="148"/>
                </a:cubicBezTo>
                <a:cubicBezTo>
                  <a:pt x="217" y="148"/>
                  <a:pt x="217" y="148"/>
                  <a:pt x="217" y="148"/>
                </a:cubicBezTo>
                <a:cubicBezTo>
                  <a:pt x="238" y="148"/>
                  <a:pt x="255" y="131"/>
                  <a:pt x="255" y="110"/>
                </a:cubicBezTo>
                <a:cubicBezTo>
                  <a:pt x="255" y="38"/>
                  <a:pt x="255" y="38"/>
                  <a:pt x="255" y="38"/>
                </a:cubicBezTo>
                <a:cubicBezTo>
                  <a:pt x="255" y="17"/>
                  <a:pt x="238" y="0"/>
                  <a:pt x="217" y="0"/>
                </a:cubicBezTo>
                <a:close/>
                <a:moveTo>
                  <a:pt x="243" y="110"/>
                </a:moveTo>
                <a:cubicBezTo>
                  <a:pt x="243" y="125"/>
                  <a:pt x="232" y="136"/>
                  <a:pt x="217" y="136"/>
                </a:cubicBezTo>
                <a:cubicBezTo>
                  <a:pt x="109" y="136"/>
                  <a:pt x="109" y="136"/>
                  <a:pt x="109" y="136"/>
                </a:cubicBezTo>
                <a:cubicBezTo>
                  <a:pt x="108" y="136"/>
                  <a:pt x="107" y="137"/>
                  <a:pt x="106" y="137"/>
                </a:cubicBezTo>
                <a:cubicBezTo>
                  <a:pt x="64" y="163"/>
                  <a:pt x="64" y="163"/>
                  <a:pt x="64" y="163"/>
                </a:cubicBezTo>
                <a:cubicBezTo>
                  <a:pt x="64" y="142"/>
                  <a:pt x="64" y="142"/>
                  <a:pt x="64" y="142"/>
                </a:cubicBezTo>
                <a:cubicBezTo>
                  <a:pt x="64" y="139"/>
                  <a:pt x="61" y="136"/>
                  <a:pt x="58" y="136"/>
                </a:cubicBezTo>
                <a:cubicBezTo>
                  <a:pt x="38" y="136"/>
                  <a:pt x="38" y="136"/>
                  <a:pt x="38" y="136"/>
                </a:cubicBezTo>
                <a:cubicBezTo>
                  <a:pt x="23" y="136"/>
                  <a:pt x="12" y="125"/>
                  <a:pt x="12" y="110"/>
                </a:cubicBezTo>
                <a:cubicBezTo>
                  <a:pt x="12" y="38"/>
                  <a:pt x="12" y="38"/>
                  <a:pt x="12" y="38"/>
                </a:cubicBezTo>
                <a:cubicBezTo>
                  <a:pt x="12" y="24"/>
                  <a:pt x="23" y="12"/>
                  <a:pt x="38" y="12"/>
                </a:cubicBezTo>
                <a:cubicBezTo>
                  <a:pt x="217" y="12"/>
                  <a:pt x="217" y="12"/>
                  <a:pt x="217" y="12"/>
                </a:cubicBezTo>
                <a:cubicBezTo>
                  <a:pt x="232" y="12"/>
                  <a:pt x="243" y="24"/>
                  <a:pt x="243" y="38"/>
                </a:cubicBezTo>
                <a:lnTo>
                  <a:pt x="243" y="110"/>
                </a:lnTo>
                <a:close/>
                <a:moveTo>
                  <a:pt x="211" y="45"/>
                </a:moveTo>
                <a:cubicBezTo>
                  <a:pt x="47" y="45"/>
                  <a:pt x="47" y="45"/>
                  <a:pt x="47" y="45"/>
                </a:cubicBezTo>
                <a:cubicBezTo>
                  <a:pt x="44" y="45"/>
                  <a:pt x="41" y="48"/>
                  <a:pt x="41" y="51"/>
                </a:cubicBezTo>
                <a:cubicBezTo>
                  <a:pt x="41" y="55"/>
                  <a:pt x="44" y="57"/>
                  <a:pt x="47" y="57"/>
                </a:cubicBezTo>
                <a:cubicBezTo>
                  <a:pt x="211" y="57"/>
                  <a:pt x="211" y="57"/>
                  <a:pt x="211" y="57"/>
                </a:cubicBezTo>
                <a:cubicBezTo>
                  <a:pt x="215" y="57"/>
                  <a:pt x="217" y="55"/>
                  <a:pt x="217" y="51"/>
                </a:cubicBezTo>
                <a:cubicBezTo>
                  <a:pt x="217" y="48"/>
                  <a:pt x="215" y="45"/>
                  <a:pt x="211" y="45"/>
                </a:cubicBezTo>
                <a:close/>
                <a:moveTo>
                  <a:pt x="149" y="86"/>
                </a:moveTo>
                <a:cubicBezTo>
                  <a:pt x="47" y="86"/>
                  <a:pt x="47" y="86"/>
                  <a:pt x="47" y="86"/>
                </a:cubicBezTo>
                <a:cubicBezTo>
                  <a:pt x="44" y="86"/>
                  <a:pt x="41" y="89"/>
                  <a:pt x="41" y="92"/>
                </a:cubicBezTo>
                <a:cubicBezTo>
                  <a:pt x="41" y="95"/>
                  <a:pt x="44" y="98"/>
                  <a:pt x="47" y="98"/>
                </a:cubicBezTo>
                <a:cubicBezTo>
                  <a:pt x="149" y="98"/>
                  <a:pt x="149" y="98"/>
                  <a:pt x="149" y="98"/>
                </a:cubicBezTo>
                <a:cubicBezTo>
                  <a:pt x="153" y="98"/>
                  <a:pt x="155" y="95"/>
                  <a:pt x="155" y="92"/>
                </a:cubicBezTo>
                <a:cubicBezTo>
                  <a:pt x="155" y="89"/>
                  <a:pt x="153" y="86"/>
                  <a:pt x="149" y="86"/>
                </a:cubicBezTo>
                <a:close/>
              </a:path>
            </a:pathLst>
          </a:custGeom>
          <a:solidFill>
            <a:schemeClr val="tx2">
              <a:lumMod val="60000"/>
              <a:lumOff val="40000"/>
            </a:schemeClr>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3" name="Freeform 33"/>
          <p:cNvSpPr>
            <a:spLocks noEditPoints="1"/>
          </p:cNvSpPr>
          <p:nvPr/>
        </p:nvSpPr>
        <p:spPr bwMode="auto">
          <a:xfrm>
            <a:off x="4585366" y="5160792"/>
            <a:ext cx="298388" cy="299875"/>
          </a:xfrm>
          <a:custGeom>
            <a:avLst/>
            <a:gdLst>
              <a:gd name="T0" fmla="*/ 204 w 255"/>
              <a:gd name="T1" fmla="*/ 81 h 256"/>
              <a:gd name="T2" fmla="*/ 198 w 255"/>
              <a:gd name="T3" fmla="*/ 0 h 256"/>
              <a:gd name="T4" fmla="*/ 51 w 255"/>
              <a:gd name="T5" fmla="*/ 6 h 256"/>
              <a:gd name="T6" fmla="*/ 6 w 255"/>
              <a:gd name="T7" fmla="*/ 81 h 256"/>
              <a:gd name="T8" fmla="*/ 0 w 255"/>
              <a:gd name="T9" fmla="*/ 193 h 256"/>
              <a:gd name="T10" fmla="*/ 51 w 255"/>
              <a:gd name="T11" fmla="*/ 199 h 256"/>
              <a:gd name="T12" fmla="*/ 57 w 255"/>
              <a:gd name="T13" fmla="*/ 256 h 256"/>
              <a:gd name="T14" fmla="*/ 204 w 255"/>
              <a:gd name="T15" fmla="*/ 250 h 256"/>
              <a:gd name="T16" fmla="*/ 249 w 255"/>
              <a:gd name="T17" fmla="*/ 199 h 256"/>
              <a:gd name="T18" fmla="*/ 255 w 255"/>
              <a:gd name="T19" fmla="*/ 87 h 256"/>
              <a:gd name="T20" fmla="*/ 63 w 255"/>
              <a:gd name="T21" fmla="*/ 12 h 256"/>
              <a:gd name="T22" fmla="*/ 192 w 255"/>
              <a:gd name="T23" fmla="*/ 28 h 256"/>
              <a:gd name="T24" fmla="*/ 63 w 255"/>
              <a:gd name="T25" fmla="*/ 12 h 256"/>
              <a:gd name="T26" fmla="*/ 192 w 255"/>
              <a:gd name="T27" fmla="*/ 40 h 256"/>
              <a:gd name="T28" fmla="*/ 63 w 255"/>
              <a:gd name="T29" fmla="*/ 81 h 256"/>
              <a:gd name="T30" fmla="*/ 51 w 255"/>
              <a:gd name="T31" fmla="*/ 165 h 256"/>
              <a:gd name="T32" fmla="*/ 42 w 255"/>
              <a:gd name="T33" fmla="*/ 161 h 256"/>
              <a:gd name="T34" fmla="*/ 51 w 255"/>
              <a:gd name="T35" fmla="*/ 158 h 256"/>
              <a:gd name="T36" fmla="*/ 192 w 255"/>
              <a:gd name="T37" fmla="*/ 244 h 256"/>
              <a:gd name="T38" fmla="*/ 63 w 255"/>
              <a:gd name="T39" fmla="*/ 158 h 256"/>
              <a:gd name="T40" fmla="*/ 192 w 255"/>
              <a:gd name="T41" fmla="*/ 244 h 256"/>
              <a:gd name="T42" fmla="*/ 204 w 255"/>
              <a:gd name="T43" fmla="*/ 187 h 256"/>
              <a:gd name="T44" fmla="*/ 209 w 255"/>
              <a:gd name="T45" fmla="*/ 177 h 256"/>
              <a:gd name="T46" fmla="*/ 209 w 255"/>
              <a:gd name="T47" fmla="*/ 146 h 256"/>
              <a:gd name="T48" fmla="*/ 30 w 255"/>
              <a:gd name="T49" fmla="*/ 161 h 256"/>
              <a:gd name="T50" fmla="*/ 51 w 255"/>
              <a:gd name="T51" fmla="*/ 177 h 256"/>
              <a:gd name="T52" fmla="*/ 12 w 255"/>
              <a:gd name="T53" fmla="*/ 187 h 256"/>
              <a:gd name="T54" fmla="*/ 243 w 255"/>
              <a:gd name="T55" fmla="*/ 93 h 256"/>
              <a:gd name="T56" fmla="*/ 204 w 255"/>
              <a:gd name="T57" fmla="*/ 165 h 256"/>
              <a:gd name="T58" fmla="*/ 209 w 255"/>
              <a:gd name="T59" fmla="*/ 158 h 256"/>
              <a:gd name="T60" fmla="*/ 209 w 255"/>
              <a:gd name="T61" fmla="*/ 165 h 256"/>
              <a:gd name="T62" fmla="*/ 219 w 255"/>
              <a:gd name="T63" fmla="*/ 127 h 256"/>
              <a:gd name="T64" fmla="*/ 225 w 255"/>
              <a:gd name="T65" fmla="*/ 121 h 256"/>
              <a:gd name="T66" fmla="*/ 214 w 255"/>
              <a:gd name="T67" fmla="*/ 117 h 256"/>
              <a:gd name="T68" fmla="*/ 214 w 255"/>
              <a:gd name="T69" fmla="*/ 125 h 256"/>
              <a:gd name="T70" fmla="*/ 195 w 255"/>
              <a:gd name="T71" fmla="*/ 127 h 256"/>
              <a:gd name="T72" fmla="*/ 201 w 255"/>
              <a:gd name="T73" fmla="*/ 121 h 256"/>
              <a:gd name="T74" fmla="*/ 190 w 255"/>
              <a:gd name="T75" fmla="*/ 117 h 256"/>
              <a:gd name="T76" fmla="*/ 190 w 255"/>
              <a:gd name="T77" fmla="*/ 125 h 256"/>
              <a:gd name="T78" fmla="*/ 79 w 255"/>
              <a:gd name="T79" fmla="*/ 215 h 256"/>
              <a:gd name="T80" fmla="*/ 182 w 255"/>
              <a:gd name="T81" fmla="*/ 209 h 256"/>
              <a:gd name="T82" fmla="*/ 79 w 255"/>
              <a:gd name="T83" fmla="*/ 203 h 256"/>
              <a:gd name="T84" fmla="*/ 79 w 255"/>
              <a:gd name="T85" fmla="*/ 215 h 256"/>
              <a:gd name="T86" fmla="*/ 176 w 255"/>
              <a:gd name="T87" fmla="*/ 186 h 256"/>
              <a:gd name="T88" fmla="*/ 176 w 255"/>
              <a:gd name="T89" fmla="*/ 174 h 256"/>
              <a:gd name="T90" fmla="*/ 73 w 255"/>
              <a:gd name="T91" fmla="*/ 18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5" h="256">
                <a:moveTo>
                  <a:pt x="249" y="81"/>
                </a:moveTo>
                <a:cubicBezTo>
                  <a:pt x="204" y="81"/>
                  <a:pt x="204" y="81"/>
                  <a:pt x="204" y="81"/>
                </a:cubicBezTo>
                <a:cubicBezTo>
                  <a:pt x="204" y="6"/>
                  <a:pt x="204" y="6"/>
                  <a:pt x="204" y="6"/>
                </a:cubicBezTo>
                <a:cubicBezTo>
                  <a:pt x="204" y="3"/>
                  <a:pt x="202" y="0"/>
                  <a:pt x="198" y="0"/>
                </a:cubicBezTo>
                <a:cubicBezTo>
                  <a:pt x="57" y="0"/>
                  <a:pt x="57" y="0"/>
                  <a:pt x="57" y="0"/>
                </a:cubicBezTo>
                <a:cubicBezTo>
                  <a:pt x="53" y="0"/>
                  <a:pt x="51" y="3"/>
                  <a:pt x="51" y="6"/>
                </a:cubicBezTo>
                <a:cubicBezTo>
                  <a:pt x="51" y="81"/>
                  <a:pt x="51" y="81"/>
                  <a:pt x="51" y="81"/>
                </a:cubicBezTo>
                <a:cubicBezTo>
                  <a:pt x="6" y="81"/>
                  <a:pt x="6" y="81"/>
                  <a:pt x="6" y="81"/>
                </a:cubicBezTo>
                <a:cubicBezTo>
                  <a:pt x="2" y="81"/>
                  <a:pt x="0" y="84"/>
                  <a:pt x="0" y="87"/>
                </a:cubicBezTo>
                <a:cubicBezTo>
                  <a:pt x="0" y="193"/>
                  <a:pt x="0" y="193"/>
                  <a:pt x="0" y="193"/>
                </a:cubicBezTo>
                <a:cubicBezTo>
                  <a:pt x="0" y="196"/>
                  <a:pt x="2" y="199"/>
                  <a:pt x="6" y="199"/>
                </a:cubicBezTo>
                <a:cubicBezTo>
                  <a:pt x="51" y="199"/>
                  <a:pt x="51" y="199"/>
                  <a:pt x="51" y="199"/>
                </a:cubicBezTo>
                <a:cubicBezTo>
                  <a:pt x="51" y="250"/>
                  <a:pt x="51" y="250"/>
                  <a:pt x="51" y="250"/>
                </a:cubicBezTo>
                <a:cubicBezTo>
                  <a:pt x="51" y="253"/>
                  <a:pt x="53" y="256"/>
                  <a:pt x="57" y="256"/>
                </a:cubicBezTo>
                <a:cubicBezTo>
                  <a:pt x="198" y="256"/>
                  <a:pt x="198" y="256"/>
                  <a:pt x="198" y="256"/>
                </a:cubicBezTo>
                <a:cubicBezTo>
                  <a:pt x="202" y="256"/>
                  <a:pt x="204" y="253"/>
                  <a:pt x="204" y="250"/>
                </a:cubicBezTo>
                <a:cubicBezTo>
                  <a:pt x="204" y="199"/>
                  <a:pt x="204" y="199"/>
                  <a:pt x="204" y="199"/>
                </a:cubicBezTo>
                <a:cubicBezTo>
                  <a:pt x="249" y="199"/>
                  <a:pt x="249" y="199"/>
                  <a:pt x="249" y="199"/>
                </a:cubicBezTo>
                <a:cubicBezTo>
                  <a:pt x="253" y="199"/>
                  <a:pt x="255" y="196"/>
                  <a:pt x="255" y="193"/>
                </a:cubicBezTo>
                <a:cubicBezTo>
                  <a:pt x="255" y="87"/>
                  <a:pt x="255" y="87"/>
                  <a:pt x="255" y="87"/>
                </a:cubicBezTo>
                <a:cubicBezTo>
                  <a:pt x="255" y="84"/>
                  <a:pt x="253" y="81"/>
                  <a:pt x="249" y="81"/>
                </a:cubicBezTo>
                <a:close/>
                <a:moveTo>
                  <a:pt x="63" y="12"/>
                </a:moveTo>
                <a:cubicBezTo>
                  <a:pt x="192" y="12"/>
                  <a:pt x="192" y="12"/>
                  <a:pt x="192" y="12"/>
                </a:cubicBezTo>
                <a:cubicBezTo>
                  <a:pt x="192" y="28"/>
                  <a:pt x="192" y="28"/>
                  <a:pt x="192" y="28"/>
                </a:cubicBezTo>
                <a:cubicBezTo>
                  <a:pt x="63" y="28"/>
                  <a:pt x="63" y="28"/>
                  <a:pt x="63" y="28"/>
                </a:cubicBezTo>
                <a:lnTo>
                  <a:pt x="63" y="12"/>
                </a:lnTo>
                <a:close/>
                <a:moveTo>
                  <a:pt x="63" y="40"/>
                </a:moveTo>
                <a:cubicBezTo>
                  <a:pt x="192" y="40"/>
                  <a:pt x="192" y="40"/>
                  <a:pt x="192" y="40"/>
                </a:cubicBezTo>
                <a:cubicBezTo>
                  <a:pt x="192" y="81"/>
                  <a:pt x="192" y="81"/>
                  <a:pt x="192" y="81"/>
                </a:cubicBezTo>
                <a:cubicBezTo>
                  <a:pt x="63" y="81"/>
                  <a:pt x="63" y="81"/>
                  <a:pt x="63" y="81"/>
                </a:cubicBezTo>
                <a:lnTo>
                  <a:pt x="63" y="40"/>
                </a:lnTo>
                <a:close/>
                <a:moveTo>
                  <a:pt x="51" y="165"/>
                </a:moveTo>
                <a:cubicBezTo>
                  <a:pt x="46" y="165"/>
                  <a:pt x="46" y="165"/>
                  <a:pt x="46" y="165"/>
                </a:cubicBezTo>
                <a:cubicBezTo>
                  <a:pt x="44" y="165"/>
                  <a:pt x="42" y="163"/>
                  <a:pt x="42" y="161"/>
                </a:cubicBezTo>
                <a:cubicBezTo>
                  <a:pt x="42" y="159"/>
                  <a:pt x="44" y="158"/>
                  <a:pt x="46" y="158"/>
                </a:cubicBezTo>
                <a:cubicBezTo>
                  <a:pt x="51" y="158"/>
                  <a:pt x="51" y="158"/>
                  <a:pt x="51" y="158"/>
                </a:cubicBezTo>
                <a:lnTo>
                  <a:pt x="51" y="165"/>
                </a:lnTo>
                <a:close/>
                <a:moveTo>
                  <a:pt x="192" y="244"/>
                </a:moveTo>
                <a:cubicBezTo>
                  <a:pt x="63" y="244"/>
                  <a:pt x="63" y="244"/>
                  <a:pt x="63" y="244"/>
                </a:cubicBezTo>
                <a:cubicBezTo>
                  <a:pt x="63" y="158"/>
                  <a:pt x="63" y="158"/>
                  <a:pt x="63" y="158"/>
                </a:cubicBezTo>
                <a:cubicBezTo>
                  <a:pt x="192" y="158"/>
                  <a:pt x="192" y="158"/>
                  <a:pt x="192" y="158"/>
                </a:cubicBezTo>
                <a:lnTo>
                  <a:pt x="192" y="244"/>
                </a:lnTo>
                <a:close/>
                <a:moveTo>
                  <a:pt x="243" y="187"/>
                </a:moveTo>
                <a:cubicBezTo>
                  <a:pt x="204" y="187"/>
                  <a:pt x="204" y="187"/>
                  <a:pt x="204" y="187"/>
                </a:cubicBezTo>
                <a:cubicBezTo>
                  <a:pt x="204" y="177"/>
                  <a:pt x="204" y="177"/>
                  <a:pt x="204" y="177"/>
                </a:cubicBezTo>
                <a:cubicBezTo>
                  <a:pt x="209" y="177"/>
                  <a:pt x="209" y="177"/>
                  <a:pt x="209" y="177"/>
                </a:cubicBezTo>
                <a:cubicBezTo>
                  <a:pt x="218" y="177"/>
                  <a:pt x="225" y="170"/>
                  <a:pt x="225" y="161"/>
                </a:cubicBezTo>
                <a:cubicBezTo>
                  <a:pt x="225" y="153"/>
                  <a:pt x="218" y="146"/>
                  <a:pt x="209" y="146"/>
                </a:cubicBezTo>
                <a:cubicBezTo>
                  <a:pt x="46" y="146"/>
                  <a:pt x="46" y="146"/>
                  <a:pt x="46" y="146"/>
                </a:cubicBezTo>
                <a:cubicBezTo>
                  <a:pt x="37" y="146"/>
                  <a:pt x="30" y="153"/>
                  <a:pt x="30" y="161"/>
                </a:cubicBezTo>
                <a:cubicBezTo>
                  <a:pt x="30" y="170"/>
                  <a:pt x="37" y="177"/>
                  <a:pt x="46" y="177"/>
                </a:cubicBezTo>
                <a:cubicBezTo>
                  <a:pt x="51" y="177"/>
                  <a:pt x="51" y="177"/>
                  <a:pt x="51" y="177"/>
                </a:cubicBezTo>
                <a:cubicBezTo>
                  <a:pt x="51" y="187"/>
                  <a:pt x="51" y="187"/>
                  <a:pt x="51" y="187"/>
                </a:cubicBezTo>
                <a:cubicBezTo>
                  <a:pt x="12" y="187"/>
                  <a:pt x="12" y="187"/>
                  <a:pt x="12" y="187"/>
                </a:cubicBezTo>
                <a:cubicBezTo>
                  <a:pt x="12" y="93"/>
                  <a:pt x="12" y="93"/>
                  <a:pt x="12" y="93"/>
                </a:cubicBezTo>
                <a:cubicBezTo>
                  <a:pt x="243" y="93"/>
                  <a:pt x="243" y="93"/>
                  <a:pt x="243" y="93"/>
                </a:cubicBezTo>
                <a:lnTo>
                  <a:pt x="243" y="187"/>
                </a:lnTo>
                <a:close/>
                <a:moveTo>
                  <a:pt x="204" y="165"/>
                </a:moveTo>
                <a:cubicBezTo>
                  <a:pt x="204" y="158"/>
                  <a:pt x="204" y="158"/>
                  <a:pt x="204" y="158"/>
                </a:cubicBezTo>
                <a:cubicBezTo>
                  <a:pt x="209" y="158"/>
                  <a:pt x="209" y="158"/>
                  <a:pt x="209" y="158"/>
                </a:cubicBezTo>
                <a:cubicBezTo>
                  <a:pt x="211" y="158"/>
                  <a:pt x="213" y="159"/>
                  <a:pt x="213" y="161"/>
                </a:cubicBezTo>
                <a:cubicBezTo>
                  <a:pt x="213" y="163"/>
                  <a:pt x="211" y="165"/>
                  <a:pt x="209" y="165"/>
                </a:cubicBezTo>
                <a:lnTo>
                  <a:pt x="204" y="165"/>
                </a:lnTo>
                <a:close/>
                <a:moveTo>
                  <a:pt x="219" y="127"/>
                </a:moveTo>
                <a:cubicBezTo>
                  <a:pt x="220" y="127"/>
                  <a:pt x="222" y="126"/>
                  <a:pt x="223" y="125"/>
                </a:cubicBezTo>
                <a:cubicBezTo>
                  <a:pt x="224" y="124"/>
                  <a:pt x="225" y="123"/>
                  <a:pt x="225" y="121"/>
                </a:cubicBezTo>
                <a:cubicBezTo>
                  <a:pt x="225" y="120"/>
                  <a:pt x="224" y="118"/>
                  <a:pt x="223" y="117"/>
                </a:cubicBezTo>
                <a:cubicBezTo>
                  <a:pt x="221" y="115"/>
                  <a:pt x="217" y="115"/>
                  <a:pt x="214" y="117"/>
                </a:cubicBezTo>
                <a:cubicBezTo>
                  <a:pt x="213" y="118"/>
                  <a:pt x="213" y="120"/>
                  <a:pt x="213" y="121"/>
                </a:cubicBezTo>
                <a:cubicBezTo>
                  <a:pt x="213" y="123"/>
                  <a:pt x="213" y="124"/>
                  <a:pt x="214" y="125"/>
                </a:cubicBezTo>
                <a:cubicBezTo>
                  <a:pt x="215" y="126"/>
                  <a:pt x="217" y="127"/>
                  <a:pt x="219" y="127"/>
                </a:cubicBezTo>
                <a:close/>
                <a:moveTo>
                  <a:pt x="195" y="127"/>
                </a:moveTo>
                <a:cubicBezTo>
                  <a:pt x="196" y="127"/>
                  <a:pt x="198" y="126"/>
                  <a:pt x="199" y="125"/>
                </a:cubicBezTo>
                <a:cubicBezTo>
                  <a:pt x="200" y="124"/>
                  <a:pt x="201" y="123"/>
                  <a:pt x="201" y="121"/>
                </a:cubicBezTo>
                <a:cubicBezTo>
                  <a:pt x="201" y="120"/>
                  <a:pt x="200" y="118"/>
                  <a:pt x="199" y="117"/>
                </a:cubicBezTo>
                <a:cubicBezTo>
                  <a:pt x="197" y="115"/>
                  <a:pt x="192" y="115"/>
                  <a:pt x="190" y="117"/>
                </a:cubicBezTo>
                <a:cubicBezTo>
                  <a:pt x="189" y="118"/>
                  <a:pt x="189" y="120"/>
                  <a:pt x="189" y="121"/>
                </a:cubicBezTo>
                <a:cubicBezTo>
                  <a:pt x="189" y="123"/>
                  <a:pt x="189" y="124"/>
                  <a:pt x="190" y="125"/>
                </a:cubicBezTo>
                <a:cubicBezTo>
                  <a:pt x="191" y="126"/>
                  <a:pt x="193" y="127"/>
                  <a:pt x="195" y="127"/>
                </a:cubicBezTo>
                <a:close/>
                <a:moveTo>
                  <a:pt x="79" y="215"/>
                </a:moveTo>
                <a:cubicBezTo>
                  <a:pt x="176" y="215"/>
                  <a:pt x="176" y="215"/>
                  <a:pt x="176" y="215"/>
                </a:cubicBezTo>
                <a:cubicBezTo>
                  <a:pt x="179" y="215"/>
                  <a:pt x="182" y="213"/>
                  <a:pt x="182" y="209"/>
                </a:cubicBezTo>
                <a:cubicBezTo>
                  <a:pt x="182" y="206"/>
                  <a:pt x="179" y="203"/>
                  <a:pt x="176" y="203"/>
                </a:cubicBezTo>
                <a:cubicBezTo>
                  <a:pt x="79" y="203"/>
                  <a:pt x="79" y="203"/>
                  <a:pt x="79" y="203"/>
                </a:cubicBezTo>
                <a:cubicBezTo>
                  <a:pt x="76" y="203"/>
                  <a:pt x="73" y="206"/>
                  <a:pt x="73" y="209"/>
                </a:cubicBezTo>
                <a:cubicBezTo>
                  <a:pt x="73" y="213"/>
                  <a:pt x="76" y="215"/>
                  <a:pt x="79" y="215"/>
                </a:cubicBezTo>
                <a:close/>
                <a:moveTo>
                  <a:pt x="79" y="186"/>
                </a:moveTo>
                <a:cubicBezTo>
                  <a:pt x="176" y="186"/>
                  <a:pt x="176" y="186"/>
                  <a:pt x="176" y="186"/>
                </a:cubicBezTo>
                <a:cubicBezTo>
                  <a:pt x="179" y="186"/>
                  <a:pt x="182" y="184"/>
                  <a:pt x="182" y="180"/>
                </a:cubicBezTo>
                <a:cubicBezTo>
                  <a:pt x="182" y="177"/>
                  <a:pt x="179" y="174"/>
                  <a:pt x="176" y="174"/>
                </a:cubicBezTo>
                <a:cubicBezTo>
                  <a:pt x="79" y="174"/>
                  <a:pt x="79" y="174"/>
                  <a:pt x="79" y="174"/>
                </a:cubicBezTo>
                <a:cubicBezTo>
                  <a:pt x="76" y="174"/>
                  <a:pt x="73" y="177"/>
                  <a:pt x="73" y="180"/>
                </a:cubicBezTo>
                <a:cubicBezTo>
                  <a:pt x="73" y="184"/>
                  <a:pt x="76" y="186"/>
                  <a:pt x="79" y="186"/>
                </a:cubicBezTo>
                <a:close/>
              </a:path>
            </a:pathLst>
          </a:custGeom>
          <a:solidFill>
            <a:schemeClr val="tx2">
              <a:lumMod val="60000"/>
              <a:lumOff val="40000"/>
            </a:schemeClr>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4" name="Freeform 17"/>
          <p:cNvSpPr>
            <a:spLocks noEditPoints="1"/>
          </p:cNvSpPr>
          <p:nvPr/>
        </p:nvSpPr>
        <p:spPr bwMode="auto">
          <a:xfrm>
            <a:off x="4582358" y="5764551"/>
            <a:ext cx="304407" cy="333635"/>
          </a:xfrm>
          <a:custGeom>
            <a:avLst/>
            <a:gdLst>
              <a:gd name="T0" fmla="*/ 50 w 234"/>
              <a:gd name="T1" fmla="*/ 61 h 256"/>
              <a:gd name="T2" fmla="*/ 115 w 234"/>
              <a:gd name="T3" fmla="*/ 34 h 256"/>
              <a:gd name="T4" fmla="*/ 115 w 234"/>
              <a:gd name="T5" fmla="*/ 49 h 256"/>
              <a:gd name="T6" fmla="*/ 118 w 234"/>
              <a:gd name="T7" fmla="*/ 54 h 256"/>
              <a:gd name="T8" fmla="*/ 121 w 234"/>
              <a:gd name="T9" fmla="*/ 55 h 256"/>
              <a:gd name="T10" fmla="*/ 124 w 234"/>
              <a:gd name="T11" fmla="*/ 54 h 256"/>
              <a:gd name="T12" fmla="*/ 163 w 234"/>
              <a:gd name="T13" fmla="*/ 33 h 256"/>
              <a:gd name="T14" fmla="*/ 166 w 234"/>
              <a:gd name="T15" fmla="*/ 28 h 256"/>
              <a:gd name="T16" fmla="*/ 163 w 234"/>
              <a:gd name="T17" fmla="*/ 22 h 256"/>
              <a:gd name="T18" fmla="*/ 124 w 234"/>
              <a:gd name="T19" fmla="*/ 1 h 256"/>
              <a:gd name="T20" fmla="*/ 118 w 234"/>
              <a:gd name="T21" fmla="*/ 1 h 256"/>
              <a:gd name="T22" fmla="*/ 115 w 234"/>
              <a:gd name="T23" fmla="*/ 6 h 256"/>
              <a:gd name="T24" fmla="*/ 115 w 234"/>
              <a:gd name="T25" fmla="*/ 22 h 256"/>
              <a:gd name="T26" fmla="*/ 42 w 234"/>
              <a:gd name="T27" fmla="*/ 53 h 256"/>
              <a:gd name="T28" fmla="*/ 42 w 234"/>
              <a:gd name="T29" fmla="*/ 204 h 256"/>
              <a:gd name="T30" fmla="*/ 46 w 234"/>
              <a:gd name="T31" fmla="*/ 205 h 256"/>
              <a:gd name="T32" fmla="*/ 50 w 234"/>
              <a:gd name="T33" fmla="*/ 204 h 256"/>
              <a:gd name="T34" fmla="*/ 50 w 234"/>
              <a:gd name="T35" fmla="*/ 195 h 256"/>
              <a:gd name="T36" fmla="*/ 50 w 234"/>
              <a:gd name="T37" fmla="*/ 61 h 256"/>
              <a:gd name="T38" fmla="*/ 127 w 234"/>
              <a:gd name="T39" fmla="*/ 17 h 256"/>
              <a:gd name="T40" fmla="*/ 147 w 234"/>
              <a:gd name="T41" fmla="*/ 28 h 256"/>
              <a:gd name="T42" fmla="*/ 127 w 234"/>
              <a:gd name="T43" fmla="*/ 39 h 256"/>
              <a:gd name="T44" fmla="*/ 127 w 234"/>
              <a:gd name="T45" fmla="*/ 17 h 256"/>
              <a:gd name="T46" fmla="*/ 193 w 234"/>
              <a:gd name="T47" fmla="*/ 53 h 256"/>
              <a:gd name="T48" fmla="*/ 184 w 234"/>
              <a:gd name="T49" fmla="*/ 53 h 256"/>
              <a:gd name="T50" fmla="*/ 184 w 234"/>
              <a:gd name="T51" fmla="*/ 61 h 256"/>
              <a:gd name="T52" fmla="*/ 184 w 234"/>
              <a:gd name="T53" fmla="*/ 195 h 256"/>
              <a:gd name="T54" fmla="*/ 123 w 234"/>
              <a:gd name="T55" fmla="*/ 223 h 256"/>
              <a:gd name="T56" fmla="*/ 123 w 234"/>
              <a:gd name="T57" fmla="*/ 208 h 256"/>
              <a:gd name="T58" fmla="*/ 120 w 234"/>
              <a:gd name="T59" fmla="*/ 203 h 256"/>
              <a:gd name="T60" fmla="*/ 115 w 234"/>
              <a:gd name="T61" fmla="*/ 202 h 256"/>
              <a:gd name="T62" fmla="*/ 76 w 234"/>
              <a:gd name="T63" fmla="*/ 224 h 256"/>
              <a:gd name="T64" fmla="*/ 73 w 234"/>
              <a:gd name="T65" fmla="*/ 229 h 256"/>
              <a:gd name="T66" fmla="*/ 76 w 234"/>
              <a:gd name="T67" fmla="*/ 234 h 256"/>
              <a:gd name="T68" fmla="*/ 115 w 234"/>
              <a:gd name="T69" fmla="*/ 255 h 256"/>
              <a:gd name="T70" fmla="*/ 117 w 234"/>
              <a:gd name="T71" fmla="*/ 256 h 256"/>
              <a:gd name="T72" fmla="*/ 120 w 234"/>
              <a:gd name="T73" fmla="*/ 255 h 256"/>
              <a:gd name="T74" fmla="*/ 123 w 234"/>
              <a:gd name="T75" fmla="*/ 250 h 256"/>
              <a:gd name="T76" fmla="*/ 123 w 234"/>
              <a:gd name="T77" fmla="*/ 235 h 256"/>
              <a:gd name="T78" fmla="*/ 193 w 234"/>
              <a:gd name="T79" fmla="*/ 204 h 256"/>
              <a:gd name="T80" fmla="*/ 193 w 234"/>
              <a:gd name="T81" fmla="*/ 53 h 256"/>
              <a:gd name="T82" fmla="*/ 111 w 234"/>
              <a:gd name="T83" fmla="*/ 240 h 256"/>
              <a:gd name="T84" fmla="*/ 91 w 234"/>
              <a:gd name="T85" fmla="*/ 229 h 256"/>
              <a:gd name="T86" fmla="*/ 111 w 234"/>
              <a:gd name="T87" fmla="*/ 218 h 256"/>
              <a:gd name="T88" fmla="*/ 111 w 234"/>
              <a:gd name="T89" fmla="*/ 24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4" h="256">
                <a:moveTo>
                  <a:pt x="50" y="61"/>
                </a:moveTo>
                <a:cubicBezTo>
                  <a:pt x="68" y="44"/>
                  <a:pt x="91" y="34"/>
                  <a:pt x="115" y="34"/>
                </a:cubicBezTo>
                <a:cubicBezTo>
                  <a:pt x="115" y="49"/>
                  <a:pt x="115" y="49"/>
                  <a:pt x="115" y="49"/>
                </a:cubicBezTo>
                <a:cubicBezTo>
                  <a:pt x="115" y="51"/>
                  <a:pt x="116" y="53"/>
                  <a:pt x="118" y="54"/>
                </a:cubicBezTo>
                <a:cubicBezTo>
                  <a:pt x="119" y="55"/>
                  <a:pt x="120" y="55"/>
                  <a:pt x="121" y="55"/>
                </a:cubicBezTo>
                <a:cubicBezTo>
                  <a:pt x="122" y="55"/>
                  <a:pt x="123" y="55"/>
                  <a:pt x="124" y="54"/>
                </a:cubicBezTo>
                <a:cubicBezTo>
                  <a:pt x="163" y="33"/>
                  <a:pt x="163" y="33"/>
                  <a:pt x="163" y="33"/>
                </a:cubicBezTo>
                <a:cubicBezTo>
                  <a:pt x="164" y="32"/>
                  <a:pt x="166" y="30"/>
                  <a:pt x="166" y="28"/>
                </a:cubicBezTo>
                <a:cubicBezTo>
                  <a:pt x="166" y="25"/>
                  <a:pt x="164" y="23"/>
                  <a:pt x="163" y="22"/>
                </a:cubicBezTo>
                <a:cubicBezTo>
                  <a:pt x="124" y="1"/>
                  <a:pt x="124" y="1"/>
                  <a:pt x="124" y="1"/>
                </a:cubicBezTo>
                <a:cubicBezTo>
                  <a:pt x="122" y="0"/>
                  <a:pt x="120" y="0"/>
                  <a:pt x="118" y="1"/>
                </a:cubicBezTo>
                <a:cubicBezTo>
                  <a:pt x="116" y="2"/>
                  <a:pt x="115" y="4"/>
                  <a:pt x="115" y="6"/>
                </a:cubicBezTo>
                <a:cubicBezTo>
                  <a:pt x="115" y="22"/>
                  <a:pt x="115" y="22"/>
                  <a:pt x="115" y="22"/>
                </a:cubicBezTo>
                <a:cubicBezTo>
                  <a:pt x="87" y="22"/>
                  <a:pt x="62" y="33"/>
                  <a:pt x="42" y="53"/>
                </a:cubicBezTo>
                <a:cubicBezTo>
                  <a:pt x="0" y="94"/>
                  <a:pt x="0" y="162"/>
                  <a:pt x="42" y="204"/>
                </a:cubicBezTo>
                <a:cubicBezTo>
                  <a:pt x="43" y="205"/>
                  <a:pt x="45" y="205"/>
                  <a:pt x="46" y="205"/>
                </a:cubicBezTo>
                <a:cubicBezTo>
                  <a:pt x="48" y="205"/>
                  <a:pt x="49" y="205"/>
                  <a:pt x="50" y="204"/>
                </a:cubicBezTo>
                <a:cubicBezTo>
                  <a:pt x="53" y="201"/>
                  <a:pt x="53" y="198"/>
                  <a:pt x="50" y="195"/>
                </a:cubicBezTo>
                <a:cubicBezTo>
                  <a:pt x="14" y="158"/>
                  <a:pt x="14" y="98"/>
                  <a:pt x="50" y="61"/>
                </a:cubicBezTo>
                <a:close/>
                <a:moveTo>
                  <a:pt x="127" y="17"/>
                </a:moveTo>
                <a:cubicBezTo>
                  <a:pt x="147" y="28"/>
                  <a:pt x="147" y="28"/>
                  <a:pt x="147" y="28"/>
                </a:cubicBezTo>
                <a:cubicBezTo>
                  <a:pt x="127" y="39"/>
                  <a:pt x="127" y="39"/>
                  <a:pt x="127" y="39"/>
                </a:cubicBezTo>
                <a:lnTo>
                  <a:pt x="127" y="17"/>
                </a:lnTo>
                <a:close/>
                <a:moveTo>
                  <a:pt x="193" y="53"/>
                </a:moveTo>
                <a:cubicBezTo>
                  <a:pt x="190" y="51"/>
                  <a:pt x="187" y="51"/>
                  <a:pt x="184" y="53"/>
                </a:cubicBezTo>
                <a:cubicBezTo>
                  <a:pt x="182" y="55"/>
                  <a:pt x="182" y="59"/>
                  <a:pt x="184" y="61"/>
                </a:cubicBezTo>
                <a:cubicBezTo>
                  <a:pt x="221" y="98"/>
                  <a:pt x="221" y="158"/>
                  <a:pt x="184" y="195"/>
                </a:cubicBezTo>
                <a:cubicBezTo>
                  <a:pt x="168" y="212"/>
                  <a:pt x="146" y="221"/>
                  <a:pt x="123" y="223"/>
                </a:cubicBezTo>
                <a:cubicBezTo>
                  <a:pt x="123" y="208"/>
                  <a:pt x="123" y="208"/>
                  <a:pt x="123" y="208"/>
                </a:cubicBezTo>
                <a:cubicBezTo>
                  <a:pt x="123" y="206"/>
                  <a:pt x="122" y="204"/>
                  <a:pt x="120" y="203"/>
                </a:cubicBezTo>
                <a:cubicBezTo>
                  <a:pt x="119" y="201"/>
                  <a:pt x="116" y="201"/>
                  <a:pt x="115" y="202"/>
                </a:cubicBezTo>
                <a:cubicBezTo>
                  <a:pt x="76" y="224"/>
                  <a:pt x="76" y="224"/>
                  <a:pt x="76" y="224"/>
                </a:cubicBezTo>
                <a:cubicBezTo>
                  <a:pt x="74" y="225"/>
                  <a:pt x="73" y="227"/>
                  <a:pt x="73" y="229"/>
                </a:cubicBezTo>
                <a:cubicBezTo>
                  <a:pt x="73" y="231"/>
                  <a:pt x="74" y="233"/>
                  <a:pt x="76" y="234"/>
                </a:cubicBezTo>
                <a:cubicBezTo>
                  <a:pt x="115" y="255"/>
                  <a:pt x="115" y="255"/>
                  <a:pt x="115" y="255"/>
                </a:cubicBezTo>
                <a:cubicBezTo>
                  <a:pt x="115" y="256"/>
                  <a:pt x="116" y="256"/>
                  <a:pt x="117" y="256"/>
                </a:cubicBezTo>
                <a:cubicBezTo>
                  <a:pt x="118" y="256"/>
                  <a:pt x="120" y="256"/>
                  <a:pt x="120" y="255"/>
                </a:cubicBezTo>
                <a:cubicBezTo>
                  <a:pt x="122" y="254"/>
                  <a:pt x="123" y="252"/>
                  <a:pt x="123" y="250"/>
                </a:cubicBezTo>
                <a:cubicBezTo>
                  <a:pt x="123" y="235"/>
                  <a:pt x="123" y="235"/>
                  <a:pt x="123" y="235"/>
                </a:cubicBezTo>
                <a:cubicBezTo>
                  <a:pt x="150" y="233"/>
                  <a:pt x="174" y="222"/>
                  <a:pt x="193" y="204"/>
                </a:cubicBezTo>
                <a:cubicBezTo>
                  <a:pt x="234" y="162"/>
                  <a:pt x="234" y="94"/>
                  <a:pt x="193" y="53"/>
                </a:cubicBezTo>
                <a:close/>
                <a:moveTo>
                  <a:pt x="111" y="240"/>
                </a:moveTo>
                <a:cubicBezTo>
                  <a:pt x="91" y="229"/>
                  <a:pt x="91" y="229"/>
                  <a:pt x="91" y="229"/>
                </a:cubicBezTo>
                <a:cubicBezTo>
                  <a:pt x="111" y="218"/>
                  <a:pt x="111" y="218"/>
                  <a:pt x="111" y="218"/>
                </a:cubicBezTo>
                <a:lnTo>
                  <a:pt x="111" y="240"/>
                </a:lnTo>
                <a:close/>
              </a:path>
            </a:pathLst>
          </a:custGeom>
          <a:solidFill>
            <a:schemeClr val="tx2">
              <a:lumMod val="60000"/>
              <a:lumOff val="40000"/>
            </a:schemeClr>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5" name="TextBox 14"/>
          <p:cNvSpPr txBox="1"/>
          <p:nvPr/>
        </p:nvSpPr>
        <p:spPr>
          <a:xfrm flipH="1">
            <a:off x="5113319" y="4434467"/>
            <a:ext cx="2958959" cy="586957"/>
          </a:xfrm>
          <a:prstGeom prst="rect">
            <a:avLst/>
          </a:prstGeom>
          <a:ln w="12700">
            <a:miter lim="400000"/>
          </a:ln>
        </p:spPr>
        <p:txBody>
          <a:bodyPr wrap="square" lIns="90000" tIns="46800" rIns="90000" bIns="46800">
            <a:noAutofit/>
          </a:bodyPr>
          <a:lstStyle>
            <a:lvl1pPr lvl="0" algn="l" defTabSz="914400">
              <a:lnSpc>
                <a:spcPct val="140000"/>
              </a:lnSpc>
              <a:defRPr sz="1500" cap="all">
                <a:solidFill>
                  <a:schemeClr val="bg1"/>
                </a:solidFill>
                <a:latin typeface="Lato Black"/>
                <a:ea typeface="Lato Black"/>
                <a:cs typeface="Lato Black"/>
              </a:defRPr>
            </a:lvl1pPr>
          </a:lstStyle>
          <a:p>
            <a:pPr>
              <a:lnSpc>
                <a:spcPct val="100000"/>
              </a:lnSpc>
            </a:pPr>
            <a:r>
              <a:rPr lang="en-US" sz="1600" b="0" cap="none" dirty="0">
                <a:solidFill>
                  <a:schemeClr val="tx1"/>
                </a:solidFill>
                <a:latin typeface="+mj-lt"/>
                <a:ea typeface="Oswald Light" charset="0"/>
                <a:cs typeface="Oswald Light" charset="0"/>
              </a:rPr>
              <a:t>341 W. Washington St.</a:t>
            </a:r>
            <a:br>
              <a:rPr lang="en-US" sz="1600" b="0" cap="none" dirty="0">
                <a:solidFill>
                  <a:schemeClr val="tx1"/>
                </a:solidFill>
                <a:latin typeface="+mj-lt"/>
                <a:ea typeface="Oswald Light" charset="0"/>
                <a:cs typeface="Oswald Light" charset="0"/>
              </a:rPr>
            </a:br>
            <a:r>
              <a:rPr lang="en-US" sz="1600" b="0" cap="none" dirty="0">
                <a:solidFill>
                  <a:schemeClr val="tx1"/>
                </a:solidFill>
                <a:latin typeface="+mj-lt"/>
                <a:ea typeface="Oswald Light" charset="0"/>
                <a:cs typeface="Oswald Light" charset="0"/>
              </a:rPr>
              <a:t>Boise ID 83702</a:t>
            </a:r>
            <a:endParaRPr lang="pl-PL" sz="1600" b="0" cap="none" dirty="0">
              <a:solidFill>
                <a:schemeClr val="tx1"/>
              </a:solidFill>
              <a:latin typeface="+mj-lt"/>
              <a:ea typeface="Oswald Light" charset="0"/>
              <a:cs typeface="Oswald Light" charset="0"/>
            </a:endParaRPr>
          </a:p>
        </p:txBody>
      </p:sp>
      <p:sp>
        <p:nvSpPr>
          <p:cNvPr id="16" name="TextBox 15"/>
          <p:cNvSpPr txBox="1"/>
          <p:nvPr/>
        </p:nvSpPr>
        <p:spPr>
          <a:xfrm flipH="1">
            <a:off x="5113320" y="5075390"/>
            <a:ext cx="1481511" cy="400945"/>
          </a:xfrm>
          <a:prstGeom prst="rect">
            <a:avLst/>
          </a:prstGeom>
          <a:ln w="12700">
            <a:miter lim="400000"/>
          </a:ln>
        </p:spPr>
        <p:txBody>
          <a:bodyPr wrap="square" lIns="90000" tIns="46800" rIns="90000" bIns="46800">
            <a:noAutofit/>
          </a:bodyPr>
          <a:lstStyle>
            <a:lvl1pPr lvl="0" algn="l" defTabSz="914400">
              <a:lnSpc>
                <a:spcPct val="140000"/>
              </a:lnSpc>
              <a:defRPr sz="1500" cap="all">
                <a:solidFill>
                  <a:schemeClr val="bg1"/>
                </a:solidFill>
                <a:latin typeface="Lato Black"/>
                <a:ea typeface="Lato Black"/>
                <a:cs typeface="Lato Black"/>
              </a:defRPr>
            </a:lvl1pPr>
          </a:lstStyle>
          <a:p>
            <a:r>
              <a:rPr lang="en-US" sz="1600" b="1" cap="none" dirty="0">
                <a:solidFill>
                  <a:schemeClr val="tx1"/>
                </a:solidFill>
                <a:latin typeface="+mj-lt"/>
                <a:ea typeface="Oswald Light" charset="0"/>
                <a:cs typeface="Oswald Light" charset="0"/>
              </a:rPr>
              <a:t>+1.876.123.4567</a:t>
            </a:r>
          </a:p>
        </p:txBody>
      </p:sp>
      <p:sp>
        <p:nvSpPr>
          <p:cNvPr id="17" name="TextBox 16"/>
          <p:cNvSpPr txBox="1"/>
          <p:nvPr/>
        </p:nvSpPr>
        <p:spPr>
          <a:xfrm flipH="1">
            <a:off x="5113319" y="5701067"/>
            <a:ext cx="1946241" cy="439224"/>
          </a:xfrm>
          <a:prstGeom prst="rect">
            <a:avLst/>
          </a:prstGeom>
          <a:ln w="12700">
            <a:miter lim="400000"/>
          </a:ln>
        </p:spPr>
        <p:txBody>
          <a:bodyPr wrap="square" lIns="90000" tIns="46800" rIns="90000" bIns="46800">
            <a:noAutofit/>
          </a:bodyPr>
          <a:lstStyle>
            <a:lvl1pPr lvl="0" algn="l" defTabSz="914400">
              <a:lnSpc>
                <a:spcPct val="140000"/>
              </a:lnSpc>
              <a:defRPr sz="1500" cap="all">
                <a:solidFill>
                  <a:schemeClr val="bg1"/>
                </a:solidFill>
                <a:latin typeface="Lato Black"/>
                <a:ea typeface="Lato Black"/>
                <a:cs typeface="Lato Black"/>
              </a:defRPr>
            </a:lvl1pPr>
          </a:lstStyle>
          <a:p>
            <a:r>
              <a:rPr lang="en-US" sz="1600" b="1" cap="none" dirty="0">
                <a:solidFill>
                  <a:schemeClr val="tx1"/>
                </a:solidFill>
                <a:latin typeface="+mj-lt"/>
                <a:ea typeface="Oswald Light" charset="0"/>
                <a:cs typeface="Oswald Light" charset="0"/>
              </a:rPr>
              <a:t>Facebook.com/company</a:t>
            </a:r>
          </a:p>
        </p:txBody>
      </p:sp>
      <p:sp>
        <p:nvSpPr>
          <p:cNvPr id="19" name="Title 4"/>
          <p:cNvSpPr>
            <a:spLocks noGrp="1"/>
          </p:cNvSpPr>
          <p:nvPr>
            <p:ph type="title" hasCustomPrompt="1"/>
          </p:nvPr>
        </p:nvSpPr>
        <p:spPr>
          <a:xfrm>
            <a:off x="4576387" y="1853523"/>
            <a:ext cx="4197052" cy="535531"/>
          </a:xfrm>
        </p:spPr>
        <p:txBody>
          <a:bodyPr/>
          <a:lstStyle>
            <a:lvl1pPr>
              <a:defRPr/>
            </a:lvl1pPr>
          </a:lstStyle>
          <a:p>
            <a:r>
              <a:rPr lang="en-US" dirty="0">
                <a:sym typeface="Yanone Kaffeesatz Bold"/>
              </a:rPr>
              <a:t>CONTACT ICOA</a:t>
            </a:r>
            <a:endParaRPr lang="en-US" dirty="0"/>
          </a:p>
        </p:txBody>
      </p:sp>
      <p:pic>
        <p:nvPicPr>
          <p:cNvPr id="20" name="Picture Placeholder 5"/>
          <p:cNvPicPr>
            <a:picLocks noChangeAspect="1"/>
          </p:cNvPicPr>
          <p:nvPr/>
        </p:nvPicPr>
        <p:blipFill>
          <a:blip r:embed="rId3">
            <a:extLst>
              <a:ext uri="{28A0092B-C50C-407E-A947-70E740481C1C}">
                <a14:useLocalDpi xmlns:a14="http://schemas.microsoft.com/office/drawing/2010/main" val="0"/>
              </a:ext>
            </a:extLst>
          </a:blip>
          <a:srcRect l="31130" r="31130"/>
          <a:stretch>
            <a:fillRect/>
          </a:stretch>
        </p:blipFill>
        <p:spPr>
          <a:xfrm>
            <a:off x="1283513" y="1868729"/>
            <a:ext cx="2130552" cy="3758184"/>
          </a:xfrm>
          <a:prstGeom prst="rect">
            <a:avLst/>
          </a:prstGeom>
        </p:spPr>
      </p:pic>
      <p:pic>
        <p:nvPicPr>
          <p:cNvPr id="3" name="Picture 2" descr="A close up of a logo&#10;&#10;Description generated with very high confidence">
            <a:extLst>
              <a:ext uri="{FF2B5EF4-FFF2-40B4-BE49-F238E27FC236}">
                <a16:creationId xmlns:a16="http://schemas.microsoft.com/office/drawing/2014/main" id="{740B27AD-CB87-41EE-9C32-4045EA738BFE}"/>
              </a:ext>
            </a:extLst>
          </p:cNvPr>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180819" y="4362185"/>
            <a:ext cx="731520" cy="731520"/>
          </a:xfrm>
          <a:prstGeom prst="rect">
            <a:avLst/>
          </a:prstGeom>
        </p:spPr>
      </p:pic>
      <p:pic>
        <p:nvPicPr>
          <p:cNvPr id="5" name="Picture 4" descr="A close up of a logo&#10;&#10;Description generated with very high confidence">
            <a:extLst>
              <a:ext uri="{FF2B5EF4-FFF2-40B4-BE49-F238E27FC236}">
                <a16:creationId xmlns:a16="http://schemas.microsoft.com/office/drawing/2014/main" id="{6733ED7A-9D55-4B3F-A0E1-15416EC32AEF}"/>
              </a:ext>
            </a:extLst>
          </p:cNvPr>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322889" y="4961914"/>
            <a:ext cx="731520" cy="731520"/>
          </a:xfrm>
          <a:prstGeom prst="rect">
            <a:avLst/>
          </a:prstGeom>
        </p:spPr>
      </p:pic>
      <p:pic>
        <p:nvPicPr>
          <p:cNvPr id="22" name="Picture 21">
            <a:extLst>
              <a:ext uri="{FF2B5EF4-FFF2-40B4-BE49-F238E27FC236}">
                <a16:creationId xmlns:a16="http://schemas.microsoft.com/office/drawing/2014/main" id="{11F81DEF-DD67-4C52-91C0-F2126CBBAD1C}"/>
              </a:ext>
            </a:extLst>
          </p:cNvPr>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772007" y="3022334"/>
            <a:ext cx="731520" cy="731520"/>
          </a:xfrm>
          <a:prstGeom prst="rect">
            <a:avLst/>
          </a:prstGeom>
        </p:spPr>
      </p:pic>
    </p:spTree>
    <p:custDataLst>
      <p:tags r:id="rId1"/>
    </p:custDataLst>
    <p:extLst>
      <p:ext uri="{BB962C8B-B14F-4D97-AF65-F5344CB8AC3E}">
        <p14:creationId xmlns:p14="http://schemas.microsoft.com/office/powerpoint/2010/main" val="5006690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Exit Course">
    <p:spTree>
      <p:nvGrpSpPr>
        <p:cNvPr id="1" name=""/>
        <p:cNvGrpSpPr/>
        <p:nvPr/>
      </p:nvGrpSpPr>
      <p:grpSpPr>
        <a:xfrm>
          <a:off x="0" y="0"/>
          <a:ext cx="0" cy="0"/>
          <a:chOff x="0" y="0"/>
          <a:chExt cx="0" cy="0"/>
        </a:xfrm>
      </p:grpSpPr>
      <p:sp>
        <p:nvSpPr>
          <p:cNvPr id="6" name="TextBox 5"/>
          <p:cNvSpPr txBox="1"/>
          <p:nvPr/>
        </p:nvSpPr>
        <p:spPr>
          <a:xfrm>
            <a:off x="3240322" y="3557905"/>
            <a:ext cx="5642421" cy="1079399"/>
          </a:xfrm>
          <a:prstGeom prst="rect">
            <a:avLst/>
          </a:prstGeom>
          <a:ln w="12700">
            <a:miter lim="400000"/>
          </a:ln>
        </p:spPr>
        <p:txBody>
          <a:bodyPr lIns="90000" tIns="46800" rIns="90000" bIns="46800">
            <a:noAutofit/>
          </a:bodyPr>
          <a:lstStyle>
            <a:lvl1pPr lvl="0" algn="just" defTabSz="914400">
              <a:lnSpc>
                <a:spcPct val="125000"/>
              </a:lnSpc>
              <a:defRPr sz="1200">
                <a:solidFill>
                  <a:schemeClr val="bg1"/>
                </a:solidFill>
                <a:latin typeface="Lato Regular"/>
                <a:ea typeface="Lato Regular"/>
                <a:cs typeface="Lato Regular"/>
              </a:defRPr>
            </a:lvl1pPr>
          </a:lstStyle>
          <a:p>
            <a:pPr algn="l">
              <a:lnSpc>
                <a:spcPct val="100000"/>
              </a:lnSpc>
            </a:pPr>
            <a:r>
              <a:rPr lang="en-US" sz="1600" dirty="0">
                <a:solidFill>
                  <a:schemeClr val="tx2"/>
                </a:solidFill>
                <a:latin typeface="+mn-lt"/>
                <a:ea typeface="Lato Light" charset="0"/>
                <a:cs typeface="Lato Light" charset="0"/>
                <a:sym typeface="Lato Regular"/>
              </a:rPr>
              <a:t>This section could be used as a call to action for the learners. What are the next steps that they should take? Are there reminders or parting thoughts that you should express here? </a:t>
            </a:r>
          </a:p>
        </p:txBody>
      </p:sp>
      <p:pic>
        <p:nvPicPr>
          <p:cNvPr id="7" name="Picture Placeholder 5"/>
          <p:cNvPicPr>
            <a:picLocks noChangeAspect="1"/>
          </p:cNvPicPr>
          <p:nvPr/>
        </p:nvPicPr>
        <p:blipFill>
          <a:blip r:embed="rId3" cstate="screen">
            <a:extLst>
              <a:ext uri="{28A0092B-C50C-407E-A947-70E740481C1C}">
                <a14:useLocalDpi xmlns:a14="http://schemas.microsoft.com/office/drawing/2010/main"/>
              </a:ext>
            </a:extLst>
          </a:blip>
          <a:srcRect l="9284" r="9284"/>
          <a:stretch>
            <a:fillRect/>
          </a:stretch>
        </p:blipFill>
        <p:spPr>
          <a:xfrm>
            <a:off x="1" y="2628900"/>
            <a:ext cx="2550694" cy="2351927"/>
          </a:xfrm>
          <a:prstGeom prst="rect">
            <a:avLst/>
          </a:prstGeom>
        </p:spPr>
      </p:pic>
      <p:sp>
        <p:nvSpPr>
          <p:cNvPr id="8" name="Title 2"/>
          <p:cNvSpPr>
            <a:spLocks noGrp="1"/>
          </p:cNvSpPr>
          <p:nvPr>
            <p:ph type="title"/>
          </p:nvPr>
        </p:nvSpPr>
        <p:spPr>
          <a:xfrm>
            <a:off x="3236976" y="2920058"/>
            <a:ext cx="5252116" cy="535531"/>
          </a:xfrm>
        </p:spPr>
        <p:txBody>
          <a:bodyPr/>
          <a:lstStyle/>
          <a:p>
            <a:r>
              <a:rPr lang="en-US"/>
              <a:t>Click to edit Master title style</a:t>
            </a:r>
            <a:endParaRPr lang="en-US" dirty="0"/>
          </a:p>
        </p:txBody>
      </p:sp>
      <p:sp>
        <p:nvSpPr>
          <p:cNvPr id="9" name="Rectangle 8"/>
          <p:cNvSpPr/>
          <p:nvPr/>
        </p:nvSpPr>
        <p:spPr>
          <a:xfrm>
            <a:off x="3340120" y="4714405"/>
            <a:ext cx="1811624" cy="432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200" dirty="0">
              <a:solidFill>
                <a:schemeClr val="bg1"/>
              </a:solidFill>
              <a:latin typeface="Lato Light" charset="0"/>
              <a:cs typeface="Lato Light" charset="0"/>
            </a:endParaRPr>
          </a:p>
        </p:txBody>
      </p:sp>
      <p:sp>
        <p:nvSpPr>
          <p:cNvPr id="10" name="Rectangle 9"/>
          <p:cNvSpPr/>
          <p:nvPr/>
        </p:nvSpPr>
        <p:spPr>
          <a:xfrm>
            <a:off x="5188029" y="4714405"/>
            <a:ext cx="1654872" cy="432000"/>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200" dirty="0">
              <a:solidFill>
                <a:schemeClr val="bg1"/>
              </a:solidFill>
              <a:latin typeface="Lato Light" charset="0"/>
              <a:cs typeface="Lato Light" charset="0"/>
            </a:endParaRPr>
          </a:p>
        </p:txBody>
      </p:sp>
      <p:sp>
        <p:nvSpPr>
          <p:cNvPr id="11" name="Text Placeholder 3"/>
          <p:cNvSpPr txBox="1">
            <a:spLocks/>
          </p:cNvSpPr>
          <p:nvPr/>
        </p:nvSpPr>
        <p:spPr>
          <a:xfrm>
            <a:off x="3565385" y="4760038"/>
            <a:ext cx="1361095" cy="340735"/>
          </a:xfrm>
          <a:prstGeom prst="rect">
            <a:avLst/>
          </a:prstGeom>
        </p:spPr>
        <p:txBody>
          <a:bodyPr lIns="90000" tIns="46800" rIns="90000" bIns="46800" anchor="ct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a:solidFill>
                  <a:schemeClr val="bg1"/>
                </a:solidFill>
                <a:ea typeface="Lato Light" charset="0"/>
                <a:cs typeface="Lato Light" charset="0"/>
              </a:rPr>
              <a:t>Restart</a:t>
            </a:r>
          </a:p>
        </p:txBody>
      </p:sp>
      <p:sp>
        <p:nvSpPr>
          <p:cNvPr id="12" name="Text Placeholder 3"/>
          <p:cNvSpPr txBox="1">
            <a:spLocks/>
          </p:cNvSpPr>
          <p:nvPr/>
        </p:nvSpPr>
        <p:spPr>
          <a:xfrm>
            <a:off x="5283945" y="4760038"/>
            <a:ext cx="1463040" cy="340735"/>
          </a:xfrm>
          <a:prstGeom prst="rect">
            <a:avLst/>
          </a:prstGeom>
        </p:spPr>
        <p:txBody>
          <a:bodyPr lIns="90000" tIns="46800" rIns="90000" bIns="46800" anchor="ct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a:solidFill>
                  <a:schemeClr val="bg1"/>
                </a:solidFill>
                <a:ea typeface="Lato Light" charset="0"/>
                <a:cs typeface="Lato Light" charset="0"/>
              </a:rPr>
              <a:t>Exit Course</a:t>
            </a:r>
          </a:p>
        </p:txBody>
      </p:sp>
      <p:sp>
        <p:nvSpPr>
          <p:cNvPr id="13" name="TextBox 12"/>
          <p:cNvSpPr txBox="1"/>
          <p:nvPr/>
        </p:nvSpPr>
        <p:spPr>
          <a:xfrm>
            <a:off x="3256224" y="2597468"/>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Tree>
    <p:custDataLst>
      <p:tags r:id="rId1"/>
    </p:custDataLst>
    <p:extLst>
      <p:ext uri="{BB962C8B-B14F-4D97-AF65-F5344CB8AC3E}">
        <p14:creationId xmlns:p14="http://schemas.microsoft.com/office/powerpoint/2010/main" val="568940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entered with Large Picture">
    <p:spTree>
      <p:nvGrpSpPr>
        <p:cNvPr id="1" name=""/>
        <p:cNvGrpSpPr/>
        <p:nvPr/>
      </p:nvGrpSpPr>
      <p:grpSpPr>
        <a:xfrm>
          <a:off x="0" y="0"/>
          <a:ext cx="0" cy="0"/>
          <a:chOff x="0" y="0"/>
          <a:chExt cx="0" cy="0"/>
        </a:xfrm>
      </p:grpSpPr>
      <p:sp>
        <p:nvSpPr>
          <p:cNvPr id="3" name="Picture Placeholder 2" hidden="1"/>
          <p:cNvSpPr>
            <a:spLocks noGrp="1"/>
          </p:cNvSpPr>
          <p:nvPr>
            <p:ph type="pic" sz="quarter" idx="10"/>
          </p:nvPr>
        </p:nvSpPr>
        <p:spPr>
          <a:xfrm>
            <a:off x="0" y="0"/>
            <a:ext cx="9144000" cy="6858000"/>
          </a:xfrm>
          <a:prstGeom prst="rect">
            <a:avLst/>
          </a:prstGeom>
        </p:spPr>
        <p:txBody>
          <a:bodyPr vert="horz"/>
          <a:lstStyle>
            <a:lvl1pPr marL="0" indent="0" algn="ctr">
              <a:buNone/>
              <a:defRPr/>
            </a:lvl1pPr>
          </a:lstStyle>
          <a:p>
            <a:r>
              <a:rPr lang="en-US" dirty="0"/>
              <a:t>Click icon to add picture</a:t>
            </a:r>
          </a:p>
        </p:txBody>
      </p:sp>
      <p:sp>
        <p:nvSpPr>
          <p:cNvPr id="5" name="Title 1"/>
          <p:cNvSpPr>
            <a:spLocks noGrp="1"/>
          </p:cNvSpPr>
          <p:nvPr>
            <p:ph type="title"/>
          </p:nvPr>
        </p:nvSpPr>
        <p:spPr>
          <a:xfrm>
            <a:off x="3101359" y="2834640"/>
            <a:ext cx="2941282" cy="535531"/>
          </a:xfrm>
          <a:prstGeom prst="rect">
            <a:avLst/>
          </a:prstGeom>
        </p:spPr>
        <p:txBody>
          <a:bodyPr>
            <a:noAutofit/>
          </a:bodyPr>
          <a:lstStyle>
            <a:lvl1pPr algn="ctr">
              <a:defRPr>
                <a:solidFill>
                  <a:schemeClr val="bg1"/>
                </a:solidFill>
                <a:latin typeface="+mj-lt"/>
              </a:defRPr>
            </a:lvl1pPr>
          </a:lstStyle>
          <a:p>
            <a:pPr algn="ctr"/>
            <a:r>
              <a:rPr lang="en-US">
                <a:solidFill>
                  <a:schemeClr val="bg1"/>
                </a:solidFill>
              </a:rPr>
              <a:t>Click to edit Master title style</a:t>
            </a:r>
            <a:endParaRPr lang="en-US" dirty="0">
              <a:solidFill>
                <a:schemeClr val="bg1"/>
              </a:solidFill>
            </a:endParaRPr>
          </a:p>
        </p:txBody>
      </p:sp>
    </p:spTree>
    <p:custDataLst>
      <p:tags r:id="rId1"/>
    </p:custDataLst>
    <p:extLst>
      <p:ext uri="{BB962C8B-B14F-4D97-AF65-F5344CB8AC3E}">
        <p14:creationId xmlns:p14="http://schemas.microsoft.com/office/powerpoint/2010/main" val="799243433"/>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Module or Unit title - Dark Blu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a:prstGeom prst="rect">
            <a:avLst/>
          </a:prstGeom>
        </p:spPr>
        <p:txBody>
          <a:bodyPr vert="horz"/>
          <a:lstStyle>
            <a:lvl1pPr marL="0" indent="0">
              <a:buNone/>
              <a:defRPr/>
            </a:lvl1pPr>
          </a:lstStyle>
          <a:p>
            <a:r>
              <a:rPr lang="en-US" dirty="0"/>
              <a:t>Click icon to add picture</a:t>
            </a:r>
          </a:p>
        </p:txBody>
      </p:sp>
      <p:sp>
        <p:nvSpPr>
          <p:cNvPr id="2" name="Title 1"/>
          <p:cNvSpPr>
            <a:spLocks noGrp="1"/>
          </p:cNvSpPr>
          <p:nvPr>
            <p:ph type="title"/>
          </p:nvPr>
        </p:nvSpPr>
        <p:spPr>
          <a:xfrm>
            <a:off x="402336" y="1716172"/>
            <a:ext cx="7886700" cy="536575"/>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9" name="Freeform 8"/>
          <p:cNvSpPr/>
          <p:nvPr userDrawn="1"/>
        </p:nvSpPr>
        <p:spPr>
          <a:xfrm>
            <a:off x="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tx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algn="ctr" defTabSz="584200" latinLnBrk="1" hangingPunct="0"/>
            <a:endParaRPr lang="en-US" sz="2400" dirty="0">
              <a:solidFill>
                <a:srgbClr val="FFFFFF"/>
              </a:solidFill>
              <a:sym typeface="Helvetica Light"/>
            </a:endParaRPr>
          </a:p>
        </p:txBody>
      </p:sp>
      <p:sp>
        <p:nvSpPr>
          <p:cNvPr id="10" name="Title 10"/>
          <p:cNvSpPr txBox="1">
            <a:spLocks/>
          </p:cNvSpPr>
          <p:nvPr userDrawn="1"/>
        </p:nvSpPr>
        <p:spPr>
          <a:xfrm>
            <a:off x="402336" y="1639972"/>
            <a:ext cx="7886700" cy="536575"/>
          </a:xfrm>
          <a:prstGeom prst="rect">
            <a:avLst/>
          </a:prstGeom>
        </p:spPr>
        <p:txBody>
          <a:bodyPr/>
          <a:lst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a:lstStyle>
          <a:p>
            <a:r>
              <a:rPr lang="en-US" sz="3600" dirty="0">
                <a:solidFill>
                  <a:srgbClr val="FFFFFF"/>
                </a:solidFill>
                <a:latin typeface="Calibri"/>
              </a:rPr>
              <a:t>WELCOME LAYOUT</a:t>
            </a:r>
          </a:p>
        </p:txBody>
      </p:sp>
      <p:sp>
        <p:nvSpPr>
          <p:cNvPr id="11" name="TextBox 10"/>
          <p:cNvSpPr txBox="1"/>
          <p:nvPr userDrawn="1"/>
        </p:nvSpPr>
        <p:spPr>
          <a:xfrm>
            <a:off x="414639" y="2133600"/>
            <a:ext cx="4565649" cy="710067"/>
          </a:xfrm>
          <a:prstGeom prst="rect">
            <a:avLst/>
          </a:prstGeom>
          <a:ln w="12700">
            <a:miter lim="400000"/>
          </a:ln>
        </p:spPr>
        <p:txBody>
          <a:bodyPr lIns="90000" tIns="46800" rIns="90000" bIns="46800">
            <a:no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800" dirty="0">
                <a:solidFill>
                  <a:srgbClr val="FFFFFF"/>
                </a:solidFill>
                <a:latin typeface="Calibri"/>
              </a:rPr>
              <a:t>Use to introduce a new module or unit. Use the Title layout to start a topic</a:t>
            </a:r>
          </a:p>
        </p:txBody>
      </p:sp>
    </p:spTree>
    <p:custDataLst>
      <p:tags r:id="rId1"/>
    </p:custDataLst>
    <p:extLst>
      <p:ext uri="{BB962C8B-B14F-4D97-AF65-F5344CB8AC3E}">
        <p14:creationId xmlns:p14="http://schemas.microsoft.com/office/powerpoint/2010/main" val="4022480144"/>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Image with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930" y="-3349"/>
            <a:ext cx="4589859" cy="6864698"/>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5047488" y="825227"/>
            <a:ext cx="4064048" cy="535531"/>
          </a:xfrm>
          <a:prstGeom prst="rect">
            <a:avLst/>
          </a:prstGeom>
        </p:spPr>
        <p:txBody>
          <a:bodyPr vert="horz" wrap="square" lIns="91440" tIns="45720" rIns="91440" bIns="45720" rtlCol="0" anchor="t" anchorCtr="0">
            <a:noAutofit/>
          </a:bodyPr>
          <a:lstStyle>
            <a:lvl1pPr>
              <a:defRPr>
                <a:latin typeface="+mj-lt"/>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03689922"/>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COA BLUE - Course Tile Slide">
    <p:spTree>
      <p:nvGrpSpPr>
        <p:cNvPr id="1" name=""/>
        <p:cNvGrpSpPr/>
        <p:nvPr/>
      </p:nvGrpSpPr>
      <p:grpSpPr>
        <a:xfrm>
          <a:off x="0" y="0"/>
          <a:ext cx="0" cy="0"/>
          <a:chOff x="0" y="0"/>
          <a:chExt cx="0" cy="0"/>
        </a:xfrm>
      </p:grpSpPr>
      <p:sp>
        <p:nvSpPr>
          <p:cNvPr id="2" name="Title 1"/>
          <p:cNvSpPr>
            <a:spLocks noGrp="1"/>
          </p:cNvSpPr>
          <p:nvPr>
            <p:ph type="title"/>
          </p:nvPr>
        </p:nvSpPr>
        <p:spPr>
          <a:xfrm>
            <a:off x="402336" y="1716172"/>
            <a:ext cx="7886700" cy="536575"/>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9" name="Freeform 8"/>
          <p:cNvSpPr/>
          <p:nvPr userDrawn="1"/>
        </p:nvSpPr>
        <p:spPr>
          <a:xfrm>
            <a:off x="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accent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sym typeface="Helvetica Light"/>
            </a:endParaRPr>
          </a:p>
        </p:txBody>
      </p:sp>
      <p:sp>
        <p:nvSpPr>
          <p:cNvPr id="11" name="TextBox 10"/>
          <p:cNvSpPr txBox="1"/>
          <p:nvPr userDrawn="1"/>
        </p:nvSpPr>
        <p:spPr>
          <a:xfrm>
            <a:off x="414639" y="2133600"/>
            <a:ext cx="4565649" cy="710067"/>
          </a:xfrm>
          <a:prstGeom prst="rect">
            <a:avLst/>
          </a:prstGeom>
          <a:ln w="12700">
            <a:miter lim="400000"/>
          </a:ln>
        </p:spPr>
        <p:txBody>
          <a:bodyPr lIns="90000" tIns="46800" rIns="90000" bIns="46800">
            <a:noAutofit/>
          </a:bodyPr>
          <a:lstStyle>
            <a:lvl1pPr lvl="0" algn="just" defTabSz="914400">
              <a:lnSpc>
                <a:spcPct val="125000"/>
              </a:lnSpc>
              <a:defRPr sz="1200">
                <a:latin typeface="Lato Light"/>
                <a:ea typeface="Lato Light"/>
                <a:cs typeface="Lato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a:endParaRPr>
          </a:p>
        </p:txBody>
      </p:sp>
      <p:sp>
        <p:nvSpPr>
          <p:cNvPr id="5" name="Text Placeholder 4">
            <a:extLst>
              <a:ext uri="{FF2B5EF4-FFF2-40B4-BE49-F238E27FC236}">
                <a16:creationId xmlns:a16="http://schemas.microsoft.com/office/drawing/2014/main" id="{F35C1A99-70A3-4025-9125-C7217C60A38E}"/>
              </a:ext>
            </a:extLst>
          </p:cNvPr>
          <p:cNvSpPr>
            <a:spLocks noGrp="1"/>
          </p:cNvSpPr>
          <p:nvPr>
            <p:ph type="body" sz="quarter" idx="11"/>
          </p:nvPr>
        </p:nvSpPr>
        <p:spPr>
          <a:xfrm>
            <a:off x="228600" y="1716088"/>
            <a:ext cx="4648200" cy="1408112"/>
          </a:xfrm>
          <a:prstGeom prst="rect">
            <a:avLst/>
          </a:prstGeom>
        </p:spPr>
        <p:txBody>
          <a:bodyPr/>
          <a:lstStyle>
            <a:lvl1pPr marL="0" indent="0" algn="ctr">
              <a:buNone/>
              <a:defRPr sz="3600" cap="small" baseline="0">
                <a:solidFill>
                  <a:schemeClr val="bg1"/>
                </a:solidFill>
                <a:latin typeface="+mj-lt"/>
              </a:defRPr>
            </a:lvl1pPr>
            <a:lvl2pPr>
              <a:defRPr>
                <a:solidFill>
                  <a:schemeClr val="bg1"/>
                </a:solidFill>
              </a:defRPr>
            </a:lvl2pPr>
            <a:lvl3pPr marL="914400" indent="0" algn="ctr">
              <a:buNone/>
              <a:defRPr sz="2400">
                <a:solidFill>
                  <a:schemeClr val="bg1"/>
                </a:solidFill>
              </a:defRPr>
            </a:lvl3pPr>
            <a:lvl4pPr>
              <a:defRPr>
                <a:solidFill>
                  <a:schemeClr val="bg1"/>
                </a:solidFill>
              </a:defRPr>
            </a:lvl4pPr>
            <a:lvl5pPr>
              <a:defRPr>
                <a:solidFill>
                  <a:schemeClr val="bg1"/>
                </a:solidFill>
              </a:defRPr>
            </a:lvl5pPr>
          </a:lstStyle>
          <a:p>
            <a:pPr lvl="0"/>
            <a:r>
              <a:rPr lang="en-US" dirty="0"/>
              <a:t>Edit Master text style</a:t>
            </a:r>
          </a:p>
          <a:p>
            <a:pPr lvl="0"/>
            <a:r>
              <a:rPr lang="en-US" dirty="0"/>
              <a:t>Second level</a:t>
            </a:r>
          </a:p>
        </p:txBody>
      </p:sp>
    </p:spTree>
    <p:custDataLst>
      <p:tags r:id="rId1"/>
    </p:custDataLst>
    <p:extLst>
      <p:ext uri="{BB962C8B-B14F-4D97-AF65-F5344CB8AC3E}">
        <p14:creationId xmlns:p14="http://schemas.microsoft.com/office/powerpoint/2010/main" val="2912973383"/>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COA BLUE - Learning Topic 1 TOC">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592CCE6-9741-4970-A8BE-EC65CE27DE11}"/>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415220" y="3555734"/>
            <a:ext cx="1168666" cy="1168666"/>
          </a:xfrm>
          <a:prstGeom prst="rect">
            <a:avLst/>
          </a:prstGeom>
        </p:spPr>
      </p:pic>
      <p:sp>
        <p:nvSpPr>
          <p:cNvPr id="17" name="Picture Placeholder 2"/>
          <p:cNvSpPr>
            <a:spLocks noGrp="1"/>
          </p:cNvSpPr>
          <p:nvPr>
            <p:ph type="pic" sz="quarter" idx="15" hasCustomPrompt="1"/>
          </p:nvPr>
        </p:nvSpPr>
        <p:spPr>
          <a:xfrm>
            <a:off x="6919593" y="4743000"/>
            <a:ext cx="964108" cy="591000"/>
          </a:xfrm>
          <a:prstGeom prst="roundRect">
            <a:avLst>
              <a:gd name="adj" fmla="val 7076"/>
            </a:avLst>
          </a:prstGeom>
        </p:spPr>
        <p:txBody>
          <a:bodyPr/>
          <a:lstStyle>
            <a:lvl1pPr marL="0" indent="0" algn="ctr">
              <a:buNone/>
              <a:defRPr sz="2800"/>
            </a:lvl1pPr>
          </a:lstStyle>
          <a:p>
            <a:r>
              <a:rPr lang="en-US" dirty="0"/>
              <a:t>How</a:t>
            </a:r>
          </a:p>
        </p:txBody>
      </p:sp>
      <p:sp>
        <p:nvSpPr>
          <p:cNvPr id="15" name="Picture Placeholder 2"/>
          <p:cNvSpPr>
            <a:spLocks noGrp="1"/>
          </p:cNvSpPr>
          <p:nvPr>
            <p:ph type="pic" sz="quarter" idx="13" hasCustomPrompt="1"/>
          </p:nvPr>
        </p:nvSpPr>
        <p:spPr>
          <a:xfrm>
            <a:off x="5100630" y="4743000"/>
            <a:ext cx="1285983" cy="438600"/>
          </a:xfrm>
          <a:prstGeom prst="roundRect">
            <a:avLst>
              <a:gd name="adj" fmla="val 5736"/>
            </a:avLst>
          </a:prstGeom>
        </p:spPr>
        <p:txBody>
          <a:bodyPr/>
          <a:lstStyle>
            <a:lvl1pPr marL="0" indent="0" algn="ctr">
              <a:buNone/>
              <a:defRPr sz="2800"/>
            </a:lvl1pPr>
          </a:lstStyle>
          <a:p>
            <a:r>
              <a:rPr lang="en-US" dirty="0"/>
              <a:t>When</a:t>
            </a:r>
          </a:p>
        </p:txBody>
      </p:sp>
      <p:sp>
        <p:nvSpPr>
          <p:cNvPr id="14" name="Picture Placeholder 2"/>
          <p:cNvSpPr>
            <a:spLocks noGrp="1"/>
          </p:cNvSpPr>
          <p:nvPr>
            <p:ph type="pic" sz="quarter" idx="12" hasCustomPrompt="1"/>
          </p:nvPr>
        </p:nvSpPr>
        <p:spPr>
          <a:xfrm>
            <a:off x="3269819" y="4666800"/>
            <a:ext cx="1126695" cy="438600"/>
          </a:xfrm>
          <a:prstGeom prst="roundRect">
            <a:avLst>
              <a:gd name="adj" fmla="val 6412"/>
            </a:avLst>
          </a:prstGeom>
        </p:spPr>
        <p:txBody>
          <a:bodyPr/>
          <a:lstStyle>
            <a:lvl1pPr marL="0" indent="0" algn="ctr">
              <a:buNone/>
              <a:defRPr sz="2800"/>
            </a:lvl1pPr>
          </a:lstStyle>
          <a:p>
            <a:r>
              <a:rPr lang="en-US" dirty="0"/>
              <a:t>What</a:t>
            </a:r>
          </a:p>
        </p:txBody>
      </p:sp>
      <p:sp>
        <p:nvSpPr>
          <p:cNvPr id="13" name="Picture Placeholder 2"/>
          <p:cNvSpPr>
            <a:spLocks noGrp="1"/>
          </p:cNvSpPr>
          <p:nvPr>
            <p:ph type="pic" sz="quarter" idx="11" hasCustomPrompt="1"/>
          </p:nvPr>
        </p:nvSpPr>
        <p:spPr>
          <a:xfrm>
            <a:off x="1434612" y="4666800"/>
            <a:ext cx="1129883" cy="684000"/>
          </a:xfrm>
          <a:prstGeom prst="roundRect">
            <a:avLst>
              <a:gd name="adj" fmla="val 7303"/>
            </a:avLst>
          </a:prstGeom>
        </p:spPr>
        <p:txBody>
          <a:bodyPr/>
          <a:lstStyle>
            <a:lvl1pPr marL="0" indent="0" algn="ctr">
              <a:buNone/>
              <a:defRPr sz="2800"/>
            </a:lvl1pPr>
          </a:lstStyle>
          <a:p>
            <a:r>
              <a:rPr lang="en-US" dirty="0"/>
              <a:t>Why</a:t>
            </a:r>
          </a:p>
        </p:txBody>
      </p:sp>
      <p:sp>
        <p:nvSpPr>
          <p:cNvPr id="3" name="Picture Placeholder 2"/>
          <p:cNvSpPr>
            <a:spLocks noGrp="1"/>
          </p:cNvSpPr>
          <p:nvPr>
            <p:ph type="pic" sz="quarter" idx="10" hasCustomPrompt="1"/>
          </p:nvPr>
        </p:nvSpPr>
        <p:spPr>
          <a:xfrm>
            <a:off x="586197" y="1843346"/>
            <a:ext cx="1604962" cy="1258888"/>
          </a:xfrm>
          <a:prstGeom prst="roundRect">
            <a:avLst>
              <a:gd name="adj" fmla="val 6859"/>
            </a:avLst>
          </a:prstGeom>
        </p:spPr>
        <p:txBody>
          <a:bodyPr/>
          <a:lstStyle>
            <a:lvl1pPr marL="0" indent="0">
              <a:buNone/>
              <a:defRPr sz="2800"/>
            </a:lvl1pPr>
          </a:lstStyle>
          <a:p>
            <a:r>
              <a:rPr lang="en-US" dirty="0"/>
              <a:t>Objective</a:t>
            </a:r>
          </a:p>
        </p:txBody>
      </p:sp>
      <p:sp>
        <p:nvSpPr>
          <p:cNvPr id="10"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Click to edit Master title style</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159288" y="3581400"/>
            <a:ext cx="1168666" cy="1168666"/>
          </a:xfrm>
          <a:prstGeom prst="rect">
            <a:avLst/>
          </a:prstGeom>
        </p:spPr>
      </p:pic>
      <p:pic>
        <p:nvPicPr>
          <p:cNvPr id="11" name="Picture 10">
            <a:extLst>
              <a:ext uri="{FF2B5EF4-FFF2-40B4-BE49-F238E27FC236}">
                <a16:creationId xmlns:a16="http://schemas.microsoft.com/office/drawing/2014/main" id="{D2F9C4E0-D5D4-4B90-8E9E-F20DD3E32BB2}"/>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260334" y="1524000"/>
            <a:ext cx="1168666" cy="1168666"/>
          </a:xfrm>
          <a:prstGeom prst="rect">
            <a:avLst/>
          </a:prstGeom>
        </p:spPr>
      </p:pic>
      <p:pic>
        <p:nvPicPr>
          <p:cNvPr id="12" name="Picture 11">
            <a:extLst>
              <a:ext uri="{FF2B5EF4-FFF2-40B4-BE49-F238E27FC236}">
                <a16:creationId xmlns:a16="http://schemas.microsoft.com/office/drawing/2014/main" id="{A23645A4-2D30-40DC-9937-E211E5751716}"/>
              </a:ext>
            </a:extLst>
          </p:cNvPr>
          <p:cNvPicPr>
            <a:picLocks noChangeAspect="1"/>
          </p:cNvPicPr>
          <p:nvPr userDrawn="1"/>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817314" y="3581400"/>
            <a:ext cx="1168666" cy="1168666"/>
          </a:xfrm>
          <a:prstGeom prst="rect">
            <a:avLst/>
          </a:prstGeom>
        </p:spPr>
      </p:pic>
      <p:pic>
        <p:nvPicPr>
          <p:cNvPr id="19" name="Picture 18">
            <a:extLst>
              <a:ext uri="{FF2B5EF4-FFF2-40B4-BE49-F238E27FC236}">
                <a16:creationId xmlns:a16="http://schemas.microsoft.com/office/drawing/2014/main" id="{8CC1B927-96E7-490E-ADD1-0496B00FE268}"/>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248833" y="3505200"/>
            <a:ext cx="1168666" cy="1168666"/>
          </a:xfrm>
          <a:prstGeom prst="rect">
            <a:avLst/>
          </a:prstGeom>
        </p:spPr>
      </p:pic>
    </p:spTree>
    <p:custDataLst>
      <p:tags r:id="rId1"/>
    </p:custDataLst>
    <p:extLst>
      <p:ext uri="{BB962C8B-B14F-4D97-AF65-F5344CB8AC3E}">
        <p14:creationId xmlns:p14="http://schemas.microsoft.com/office/powerpoint/2010/main" val="421122586"/>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COA BLUE - Learning Topic 1 TOC wo/OBJ">
    <p:spTree>
      <p:nvGrpSpPr>
        <p:cNvPr id="1" name=""/>
        <p:cNvGrpSpPr/>
        <p:nvPr/>
      </p:nvGrpSpPr>
      <p:grpSpPr>
        <a:xfrm>
          <a:off x="0" y="0"/>
          <a:ext cx="0" cy="0"/>
          <a:chOff x="0" y="0"/>
          <a:chExt cx="0" cy="0"/>
        </a:xfrm>
      </p:grpSpPr>
      <p:pic>
        <p:nvPicPr>
          <p:cNvPr id="23" name="Icon - Sum It Up">
            <a:extLst>
              <a:ext uri="{FF2B5EF4-FFF2-40B4-BE49-F238E27FC236}">
                <a16:creationId xmlns:a16="http://schemas.microsoft.com/office/drawing/2014/main" id="{575DD0EE-3A04-4CD3-A00A-B3454AB03661}"/>
              </a:ext>
            </a:extLst>
          </p:cNvPr>
          <p:cNvPicPr>
            <a:picLocks noChangeAspect="1"/>
          </p:cNvPicPr>
          <p:nvPr userDrawn="1"/>
        </p:nvPicPr>
        <p:blipFill>
          <a:blip r:embed="rId3"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917934" y="3217984"/>
            <a:ext cx="1168666" cy="1168666"/>
          </a:xfrm>
          <a:prstGeom prst="ellipse">
            <a:avLst/>
          </a:prstGeom>
          <a:ln w="9525">
            <a:solidFill>
              <a:schemeClr val="accent4">
                <a:lumMod val="75000"/>
              </a:schemeClr>
            </a:solidFill>
          </a:ln>
          <a:effectLst>
            <a:outerShdw blurRad="50800" dist="38100" dir="2700000" algn="tl" rotWithShape="0">
              <a:prstClr val="black">
                <a:alpha val="40000"/>
              </a:prstClr>
            </a:outerShdw>
          </a:effectLst>
        </p:spPr>
      </p:pic>
      <p:pic>
        <p:nvPicPr>
          <p:cNvPr id="24" name="Icon - Toolkit">
            <a:extLst>
              <a:ext uri="{FF2B5EF4-FFF2-40B4-BE49-F238E27FC236}">
                <a16:creationId xmlns:a16="http://schemas.microsoft.com/office/drawing/2014/main" id="{00EA1877-C292-4072-8390-A8C027F0D499}"/>
              </a:ext>
            </a:extLst>
          </p:cNvPr>
          <p:cNvPicPr>
            <a:picLocks noChangeAspect="1"/>
          </p:cNvPicPr>
          <p:nvPr userDrawn="1"/>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908534" y="4648200"/>
            <a:ext cx="1168666" cy="1001713"/>
          </a:xfrm>
          <a:prstGeom prst="ellipse">
            <a:avLst/>
          </a:prstGeom>
          <a:ln w="9525">
            <a:solidFill>
              <a:schemeClr val="accent4">
                <a:lumMod val="75000"/>
              </a:schemeClr>
            </a:solidFill>
          </a:ln>
          <a:effectLst>
            <a:outerShdw blurRad="50800" dist="38100" dir="2700000" algn="tl" rotWithShape="0">
              <a:prstClr val="black">
                <a:alpha val="40000"/>
              </a:prstClr>
            </a:outerShdw>
          </a:effectLst>
        </p:spPr>
      </p:pic>
      <p:pic>
        <p:nvPicPr>
          <p:cNvPr id="25" name="Icon - Why">
            <a:extLst>
              <a:ext uri="{FF2B5EF4-FFF2-40B4-BE49-F238E27FC236}">
                <a16:creationId xmlns:a16="http://schemas.microsoft.com/office/drawing/2014/main" id="{D592CCE6-9741-4970-A8BE-EC65CE27DE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57200" y="1600200"/>
            <a:ext cx="1168666" cy="1168666"/>
          </a:xfrm>
          <a:prstGeom prst="rect">
            <a:avLst/>
          </a:prstGeom>
          <a:ln w="9525">
            <a:noFill/>
          </a:ln>
          <a:effectLst>
            <a:outerShdw blurRad="50800" dist="38100" dir="2700000" algn="tl" rotWithShape="0">
              <a:prstClr val="black">
                <a:alpha val="40000"/>
              </a:prstClr>
            </a:outerShdw>
          </a:effectLst>
        </p:spPr>
      </p:pic>
      <p:sp>
        <p:nvSpPr>
          <p:cNvPr id="26" name="Text - How">
            <a:extLst>
              <a:ext uri="{FF2B5EF4-FFF2-40B4-BE49-F238E27FC236}">
                <a16:creationId xmlns:a16="http://schemas.microsoft.com/office/drawing/2014/main" id="{065C0362-7911-4EB0-ABF4-FB634B49E771}"/>
              </a:ext>
            </a:extLst>
          </p:cNvPr>
          <p:cNvSpPr>
            <a:spLocks noGrp="1"/>
          </p:cNvSpPr>
          <p:nvPr userDrawn="1"/>
        </p:nvSpPr>
        <p:spPr>
          <a:xfrm>
            <a:off x="4800600" y="3276600"/>
            <a:ext cx="964108"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How</a:t>
            </a:r>
          </a:p>
        </p:txBody>
      </p:sp>
      <p:sp>
        <p:nvSpPr>
          <p:cNvPr id="27" name="Text - When">
            <a:extLst>
              <a:ext uri="{FF2B5EF4-FFF2-40B4-BE49-F238E27FC236}">
                <a16:creationId xmlns:a16="http://schemas.microsoft.com/office/drawing/2014/main" id="{00870CB1-7DEA-42F5-BF86-F9B5125CEC08}"/>
              </a:ext>
            </a:extLst>
          </p:cNvPr>
          <p:cNvSpPr>
            <a:spLocks noGrp="1"/>
          </p:cNvSpPr>
          <p:nvPr userDrawn="1"/>
        </p:nvSpPr>
        <p:spPr>
          <a:xfrm>
            <a:off x="3048000" y="3523800"/>
            <a:ext cx="1285983" cy="438600"/>
          </a:xfrm>
          <a:prstGeom prst="roundRect">
            <a:avLst>
              <a:gd name="adj" fmla="val 5736"/>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When</a:t>
            </a:r>
          </a:p>
        </p:txBody>
      </p:sp>
      <p:sp>
        <p:nvSpPr>
          <p:cNvPr id="28" name="Text - What">
            <a:extLst>
              <a:ext uri="{FF2B5EF4-FFF2-40B4-BE49-F238E27FC236}">
                <a16:creationId xmlns:a16="http://schemas.microsoft.com/office/drawing/2014/main" id="{E7327007-CD11-42A0-8B02-D3C490E8EE5D}"/>
              </a:ext>
            </a:extLst>
          </p:cNvPr>
          <p:cNvSpPr>
            <a:spLocks noGrp="1"/>
          </p:cNvSpPr>
          <p:nvPr userDrawn="1"/>
        </p:nvSpPr>
        <p:spPr>
          <a:xfrm>
            <a:off x="1524000" y="3663654"/>
            <a:ext cx="1126695" cy="438600"/>
          </a:xfrm>
          <a:prstGeom prst="roundRect">
            <a:avLst>
              <a:gd name="adj" fmla="val 6412"/>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What</a:t>
            </a:r>
          </a:p>
        </p:txBody>
      </p:sp>
      <p:sp>
        <p:nvSpPr>
          <p:cNvPr id="29" name="Text - Why">
            <a:extLst>
              <a:ext uri="{FF2B5EF4-FFF2-40B4-BE49-F238E27FC236}">
                <a16:creationId xmlns:a16="http://schemas.microsoft.com/office/drawing/2014/main" id="{F828B2B8-C4AC-4FFA-94E9-B2E4DED9FFEB}"/>
              </a:ext>
            </a:extLst>
          </p:cNvPr>
          <p:cNvSpPr>
            <a:spLocks noGrp="1"/>
          </p:cNvSpPr>
          <p:nvPr userDrawn="1"/>
        </p:nvSpPr>
        <p:spPr>
          <a:xfrm>
            <a:off x="381000" y="2727416"/>
            <a:ext cx="1129883" cy="684000"/>
          </a:xfrm>
          <a:prstGeom prst="roundRect">
            <a:avLst>
              <a:gd name="adj" fmla="val 7303"/>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Why</a:t>
            </a:r>
          </a:p>
        </p:txBody>
      </p:sp>
      <p:pic>
        <p:nvPicPr>
          <p:cNvPr id="31" name="ICON - When">
            <a:extLst>
              <a:ext uri="{FF2B5EF4-FFF2-40B4-BE49-F238E27FC236}">
                <a16:creationId xmlns:a16="http://schemas.microsoft.com/office/drawing/2014/main" id="{F75662BD-DDD2-46B7-9B5C-348C684B0B6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165317" y="2406160"/>
            <a:ext cx="1168666" cy="1168666"/>
          </a:xfrm>
          <a:prstGeom prst="rect">
            <a:avLst/>
          </a:prstGeom>
          <a:ln w="9525">
            <a:noFill/>
          </a:ln>
          <a:effectLst>
            <a:outerShdw blurRad="50800" dist="38100" dir="2700000" algn="tl" rotWithShape="0">
              <a:prstClr val="black">
                <a:alpha val="40000"/>
              </a:prstClr>
            </a:outerShdw>
          </a:effectLst>
        </p:spPr>
      </p:pic>
      <p:pic>
        <p:nvPicPr>
          <p:cNvPr id="32" name="Icon - How">
            <a:extLst>
              <a:ext uri="{FF2B5EF4-FFF2-40B4-BE49-F238E27FC236}">
                <a16:creationId xmlns:a16="http://schemas.microsoft.com/office/drawing/2014/main" id="{A23645A4-2D30-40DC-9937-E211E575171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724400" y="2163730"/>
            <a:ext cx="1168666" cy="1168666"/>
          </a:xfrm>
          <a:prstGeom prst="rect">
            <a:avLst/>
          </a:prstGeom>
          <a:ln w="9525">
            <a:noFill/>
          </a:ln>
          <a:effectLst>
            <a:outerShdw blurRad="50800" dist="38100" dir="2700000" algn="tl" rotWithShape="0">
              <a:prstClr val="black">
                <a:alpha val="40000"/>
              </a:prstClr>
            </a:outerShdw>
          </a:effectLst>
        </p:spPr>
      </p:pic>
      <p:pic>
        <p:nvPicPr>
          <p:cNvPr id="33" name="Icon - What">
            <a:extLst>
              <a:ext uri="{FF2B5EF4-FFF2-40B4-BE49-F238E27FC236}">
                <a16:creationId xmlns:a16="http://schemas.microsoft.com/office/drawing/2014/main" id="{8CC1B927-96E7-490E-ADD1-0496B00FE26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83895" y="2533200"/>
            <a:ext cx="1168666" cy="1168666"/>
          </a:xfrm>
          <a:prstGeom prst="rect">
            <a:avLst/>
          </a:prstGeom>
          <a:ln w="9525">
            <a:noFill/>
          </a:ln>
          <a:effectLst>
            <a:outerShdw blurRad="50800" dist="38100" dir="2700000" algn="tl" rotWithShape="0">
              <a:prstClr val="black">
                <a:alpha val="40000"/>
              </a:prstClr>
            </a:outerShdw>
          </a:effectLst>
        </p:spPr>
      </p:pic>
      <p:pic>
        <p:nvPicPr>
          <p:cNvPr id="34" name="ICOA Logo">
            <a:extLst>
              <a:ext uri="{FF2B5EF4-FFF2-40B4-BE49-F238E27FC236}">
                <a16:creationId xmlns:a16="http://schemas.microsoft.com/office/drawing/2014/main" id="{0BEEE5E4-61ED-4FEB-9889-F9D121024AB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58000" y="6142070"/>
            <a:ext cx="1877190" cy="715930"/>
          </a:xfrm>
          <a:prstGeom prst="rect">
            <a:avLst/>
          </a:prstGeom>
        </p:spPr>
      </p:pic>
      <p:sp>
        <p:nvSpPr>
          <p:cNvPr id="35" name="Footer - Course Title" descr="ICOA Logo with a horizontal skeleton key and a sihouette of the state of Idaho overlaying the key's handle at the left end. Text reading &quot;Idaho Commission on Aging&quot; is located below the blade of the key.">
            <a:extLst>
              <a:ext uri="{FF2B5EF4-FFF2-40B4-BE49-F238E27FC236}">
                <a16:creationId xmlns:a16="http://schemas.microsoft.com/office/drawing/2014/main" id="{B2087020-59D2-4555-BAF0-3EE8C5490810}"/>
              </a:ext>
            </a:extLst>
          </p:cNvPr>
          <p:cNvSpPr>
            <a:spLocks noGrp="1"/>
          </p:cNvSpPr>
          <p:nvPr userDrawn="1"/>
        </p:nvSpPr>
        <p:spPr>
          <a:xfrm>
            <a:off x="304800" y="646274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Meal Site Coordinator</a:t>
            </a:r>
          </a:p>
        </p:txBody>
      </p:sp>
      <p:sp>
        <p:nvSpPr>
          <p:cNvPr id="36" name="Text - Toolkit">
            <a:extLst>
              <a:ext uri="{FF2B5EF4-FFF2-40B4-BE49-F238E27FC236}">
                <a16:creationId xmlns:a16="http://schemas.microsoft.com/office/drawing/2014/main" id="{3CEDE660-D50E-4B46-A52B-6C4D99A81CEA}"/>
              </a:ext>
            </a:extLst>
          </p:cNvPr>
          <p:cNvSpPr>
            <a:spLocks noGrp="1"/>
          </p:cNvSpPr>
          <p:nvPr userDrawn="1"/>
        </p:nvSpPr>
        <p:spPr>
          <a:xfrm>
            <a:off x="5858608" y="4340662"/>
            <a:ext cx="1219200"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Toolkit</a:t>
            </a:r>
          </a:p>
        </p:txBody>
      </p:sp>
      <p:sp>
        <p:nvSpPr>
          <p:cNvPr id="37" name="Text - Sum It Up">
            <a:extLst>
              <a:ext uri="{FF2B5EF4-FFF2-40B4-BE49-F238E27FC236}">
                <a16:creationId xmlns:a16="http://schemas.microsoft.com/office/drawing/2014/main" id="{3B04FC67-2831-4257-8A5D-4FA7C542319F}"/>
              </a:ext>
            </a:extLst>
          </p:cNvPr>
          <p:cNvSpPr>
            <a:spLocks noGrp="1"/>
          </p:cNvSpPr>
          <p:nvPr userDrawn="1"/>
        </p:nvSpPr>
        <p:spPr>
          <a:xfrm>
            <a:off x="6248400" y="5566928"/>
            <a:ext cx="2438401"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Summing It Up</a:t>
            </a:r>
          </a:p>
        </p:txBody>
      </p:sp>
      <p:grpSp>
        <p:nvGrpSpPr>
          <p:cNvPr id="38" name="Group 37">
            <a:extLst>
              <a:ext uri="{FF2B5EF4-FFF2-40B4-BE49-F238E27FC236}">
                <a16:creationId xmlns:a16="http://schemas.microsoft.com/office/drawing/2014/main" id="{32C542C8-F577-482B-BD33-6C0712E05669}"/>
              </a:ext>
            </a:extLst>
          </p:cNvPr>
          <p:cNvGrpSpPr/>
          <p:nvPr userDrawn="1"/>
        </p:nvGrpSpPr>
        <p:grpSpPr>
          <a:xfrm>
            <a:off x="0" y="1411806"/>
            <a:ext cx="9144000" cy="82064"/>
            <a:chOff x="0" y="1441936"/>
            <a:chExt cx="9144000" cy="82064"/>
          </a:xfrm>
        </p:grpSpPr>
        <p:grpSp>
          <p:nvGrpSpPr>
            <p:cNvPr id="40" name="Group 39">
              <a:extLst>
                <a:ext uri="{FF2B5EF4-FFF2-40B4-BE49-F238E27FC236}">
                  <a16:creationId xmlns:a16="http://schemas.microsoft.com/office/drawing/2014/main" id="{844365F2-E5FF-41CB-8E16-0FCD99C195D9}"/>
                </a:ext>
                <a:ext uri="{C183D7F6-B498-43B3-948B-1728B52AA6E4}">
                  <adec:decorative xmlns:adec="http://schemas.microsoft.com/office/drawing/2017/decorative" val="1"/>
                </a:ext>
              </a:extLst>
            </p:cNvPr>
            <p:cNvGrpSpPr/>
            <p:nvPr userDrawn="1"/>
          </p:nvGrpSpPr>
          <p:grpSpPr>
            <a:xfrm>
              <a:off x="0" y="1441936"/>
              <a:ext cx="9144000" cy="38982"/>
              <a:chOff x="-76200" y="1321776"/>
              <a:chExt cx="9372600" cy="38982"/>
            </a:xfrm>
          </p:grpSpPr>
          <p:cxnSp>
            <p:nvCxnSpPr>
              <p:cNvPr id="42" name="Straight Connector 41">
                <a:extLst>
                  <a:ext uri="{FF2B5EF4-FFF2-40B4-BE49-F238E27FC236}">
                    <a16:creationId xmlns:a16="http://schemas.microsoft.com/office/drawing/2014/main" id="{27C4D335-10F1-4F95-82FC-1CB920F1D3A0}"/>
                  </a:ext>
                </a:extLst>
              </p:cNvPr>
              <p:cNvCxnSpPr/>
              <p:nvPr userDrawn="1"/>
            </p:nvCxnSpPr>
            <p:spPr>
              <a:xfrm>
                <a:off x="-76200" y="1360758"/>
                <a:ext cx="9372600" cy="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2162957-EE3E-4BCF-B29A-24062E17200C}"/>
                  </a:ext>
                </a:extLst>
              </p:cNvPr>
              <p:cNvCxnSpPr/>
              <p:nvPr userDrawn="1"/>
            </p:nvCxnSpPr>
            <p:spPr>
              <a:xfrm>
                <a:off x="-76200" y="1321776"/>
                <a:ext cx="93726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A14A0655-5175-4F41-864F-6E3E3C470B67}"/>
                </a:ext>
              </a:extLst>
            </p:cNvPr>
            <p:cNvCxnSpPr/>
            <p:nvPr userDrawn="1"/>
          </p:nvCxnSpPr>
          <p:spPr>
            <a:xfrm>
              <a:off x="0" y="1524000"/>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084715D9-B706-4A93-9848-6E94B94FF497}"/>
              </a:ext>
            </a:extLst>
          </p:cNvPr>
          <p:cNvCxnSpPr/>
          <p:nvPr userDrawn="1"/>
        </p:nvCxnSpPr>
        <p:spPr>
          <a:xfrm>
            <a:off x="-76200" y="6827870"/>
            <a:ext cx="9326880" cy="0"/>
          </a:xfrm>
          <a:prstGeom prst="line">
            <a:avLst/>
          </a:prstGeom>
          <a:ln w="190500">
            <a:solidFill>
              <a:schemeClr val="accent4"/>
            </a:solidFill>
          </a:ln>
          <a:effectLst>
            <a:softEdge rad="31750"/>
          </a:effectLst>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20F12A9A-5AE4-4A8F-97A4-FDE2830B75A0}"/>
              </a:ext>
            </a:extLst>
          </p:cNvPr>
          <p:cNvSpPr>
            <a:spLocks noGrp="1"/>
          </p:cNvSpPr>
          <p:nvPr>
            <p:ph type="title"/>
          </p:nvPr>
        </p:nvSpPr>
        <p:spPr>
          <a:xfrm>
            <a:off x="381000" y="228600"/>
            <a:ext cx="8534400" cy="1143000"/>
          </a:xfrm>
        </p:spPr>
        <p:txBody>
          <a:bodyPr anchor="b"/>
          <a:lstStyle/>
          <a:p>
            <a:r>
              <a:rPr lang="en-US" dirty="0"/>
              <a:t>Click to edit Master title style</a:t>
            </a:r>
          </a:p>
        </p:txBody>
      </p:sp>
    </p:spTree>
    <p:custDataLst>
      <p:tags r:id="rId1"/>
    </p:custDataLst>
    <p:extLst>
      <p:ext uri="{BB962C8B-B14F-4D97-AF65-F5344CB8AC3E}">
        <p14:creationId xmlns:p14="http://schemas.microsoft.com/office/powerpoint/2010/main" val="1355005566"/>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COA BLUE - Learning Topic 1 TOC w/OBJ &amp; Who">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592CCE6-9741-4970-A8BE-EC65CE27DE11}"/>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955779" y="3555734"/>
            <a:ext cx="1168666" cy="1168666"/>
          </a:xfrm>
          <a:prstGeom prst="rect">
            <a:avLst/>
          </a:prstGeom>
        </p:spPr>
      </p:pic>
      <p:sp>
        <p:nvSpPr>
          <p:cNvPr id="17" name="Picture Placeholder 2"/>
          <p:cNvSpPr>
            <a:spLocks noGrp="1"/>
          </p:cNvSpPr>
          <p:nvPr>
            <p:ph type="pic" sz="quarter" idx="15" hasCustomPrompt="1"/>
          </p:nvPr>
        </p:nvSpPr>
        <p:spPr>
          <a:xfrm>
            <a:off x="6884492" y="4743000"/>
            <a:ext cx="964108" cy="591000"/>
          </a:xfrm>
          <a:prstGeom prst="roundRect">
            <a:avLst>
              <a:gd name="adj" fmla="val 7076"/>
            </a:avLst>
          </a:prstGeom>
        </p:spPr>
        <p:txBody>
          <a:bodyPr/>
          <a:lstStyle>
            <a:lvl1pPr marL="0" indent="0" algn="ctr">
              <a:buNone/>
              <a:defRPr sz="2800"/>
            </a:lvl1pPr>
          </a:lstStyle>
          <a:p>
            <a:r>
              <a:rPr lang="en-US" dirty="0"/>
              <a:t>How</a:t>
            </a:r>
          </a:p>
        </p:txBody>
      </p:sp>
      <p:sp>
        <p:nvSpPr>
          <p:cNvPr id="15" name="Picture Placeholder 2"/>
          <p:cNvSpPr>
            <a:spLocks noGrp="1"/>
          </p:cNvSpPr>
          <p:nvPr>
            <p:ph type="pic" sz="quarter" idx="13" hasCustomPrompt="1"/>
          </p:nvPr>
        </p:nvSpPr>
        <p:spPr>
          <a:xfrm>
            <a:off x="3743217" y="4743000"/>
            <a:ext cx="1285983" cy="438600"/>
          </a:xfrm>
          <a:prstGeom prst="roundRect">
            <a:avLst>
              <a:gd name="adj" fmla="val 5736"/>
            </a:avLst>
          </a:prstGeom>
        </p:spPr>
        <p:txBody>
          <a:bodyPr/>
          <a:lstStyle>
            <a:lvl1pPr marL="0" indent="0" algn="ctr">
              <a:buNone/>
              <a:defRPr sz="2800"/>
            </a:lvl1pPr>
          </a:lstStyle>
          <a:p>
            <a:r>
              <a:rPr lang="en-US" dirty="0"/>
              <a:t>When</a:t>
            </a:r>
          </a:p>
        </p:txBody>
      </p:sp>
      <p:sp>
        <p:nvSpPr>
          <p:cNvPr id="14" name="Picture Placeholder 2"/>
          <p:cNvSpPr>
            <a:spLocks noGrp="1"/>
          </p:cNvSpPr>
          <p:nvPr>
            <p:ph type="pic" sz="quarter" idx="12" hasCustomPrompt="1"/>
          </p:nvPr>
        </p:nvSpPr>
        <p:spPr>
          <a:xfrm>
            <a:off x="2378505" y="4666800"/>
            <a:ext cx="1126695" cy="438600"/>
          </a:xfrm>
          <a:prstGeom prst="roundRect">
            <a:avLst>
              <a:gd name="adj" fmla="val 6412"/>
            </a:avLst>
          </a:prstGeom>
        </p:spPr>
        <p:txBody>
          <a:bodyPr/>
          <a:lstStyle>
            <a:lvl1pPr marL="0" indent="0" algn="ctr">
              <a:buNone/>
              <a:defRPr sz="2800"/>
            </a:lvl1pPr>
          </a:lstStyle>
          <a:p>
            <a:r>
              <a:rPr lang="en-US" dirty="0"/>
              <a:t>What</a:t>
            </a:r>
          </a:p>
        </p:txBody>
      </p:sp>
      <p:sp>
        <p:nvSpPr>
          <p:cNvPr id="13" name="Picture Placeholder 2"/>
          <p:cNvSpPr>
            <a:spLocks noGrp="1"/>
          </p:cNvSpPr>
          <p:nvPr>
            <p:ph type="pic" sz="quarter" idx="11" hasCustomPrompt="1"/>
          </p:nvPr>
        </p:nvSpPr>
        <p:spPr>
          <a:xfrm>
            <a:off x="975171" y="4666800"/>
            <a:ext cx="1129883" cy="684000"/>
          </a:xfrm>
          <a:prstGeom prst="roundRect">
            <a:avLst>
              <a:gd name="adj" fmla="val 7303"/>
            </a:avLst>
          </a:prstGeom>
        </p:spPr>
        <p:txBody>
          <a:bodyPr/>
          <a:lstStyle>
            <a:lvl1pPr marL="0" indent="0" algn="ctr">
              <a:buNone/>
              <a:defRPr sz="2800"/>
            </a:lvl1pPr>
          </a:lstStyle>
          <a:p>
            <a:r>
              <a:rPr lang="en-US" dirty="0"/>
              <a:t>Why</a:t>
            </a:r>
          </a:p>
        </p:txBody>
      </p:sp>
      <p:sp>
        <p:nvSpPr>
          <p:cNvPr id="3" name="Picture Placeholder 2"/>
          <p:cNvSpPr>
            <a:spLocks noGrp="1"/>
          </p:cNvSpPr>
          <p:nvPr>
            <p:ph type="pic" sz="quarter" idx="10" hasCustomPrompt="1"/>
          </p:nvPr>
        </p:nvSpPr>
        <p:spPr>
          <a:xfrm>
            <a:off x="586197" y="1843346"/>
            <a:ext cx="1604962" cy="1258888"/>
          </a:xfrm>
          <a:prstGeom prst="roundRect">
            <a:avLst>
              <a:gd name="adj" fmla="val 6859"/>
            </a:avLst>
          </a:prstGeom>
        </p:spPr>
        <p:txBody>
          <a:bodyPr/>
          <a:lstStyle>
            <a:lvl1pPr marL="0" indent="0">
              <a:buNone/>
              <a:defRPr sz="2800"/>
            </a:lvl1pPr>
          </a:lstStyle>
          <a:p>
            <a:r>
              <a:rPr lang="en-US" dirty="0"/>
              <a:t>Objective</a:t>
            </a:r>
          </a:p>
        </p:txBody>
      </p:sp>
      <p:sp>
        <p:nvSpPr>
          <p:cNvPr id="10"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Click to edit Master title style</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886200" y="3581400"/>
            <a:ext cx="1168666" cy="1168666"/>
          </a:xfrm>
          <a:prstGeom prst="rect">
            <a:avLst/>
          </a:prstGeom>
        </p:spPr>
      </p:pic>
      <p:pic>
        <p:nvPicPr>
          <p:cNvPr id="11" name="Picture 10">
            <a:extLst>
              <a:ext uri="{FF2B5EF4-FFF2-40B4-BE49-F238E27FC236}">
                <a16:creationId xmlns:a16="http://schemas.microsoft.com/office/drawing/2014/main" id="{D2F9C4E0-D5D4-4B90-8E9E-F20DD3E32BB2}"/>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260334" y="1524000"/>
            <a:ext cx="1168666" cy="1168666"/>
          </a:xfrm>
          <a:prstGeom prst="rect">
            <a:avLst/>
          </a:prstGeom>
        </p:spPr>
      </p:pic>
      <p:pic>
        <p:nvPicPr>
          <p:cNvPr id="12" name="Picture 11">
            <a:extLst>
              <a:ext uri="{FF2B5EF4-FFF2-40B4-BE49-F238E27FC236}">
                <a16:creationId xmlns:a16="http://schemas.microsoft.com/office/drawing/2014/main" id="{A23645A4-2D30-40DC-9937-E211E5751716}"/>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817314" y="3581400"/>
            <a:ext cx="1168666" cy="1168666"/>
          </a:xfrm>
          <a:prstGeom prst="rect">
            <a:avLst/>
          </a:prstGeom>
        </p:spPr>
      </p:pic>
      <p:pic>
        <p:nvPicPr>
          <p:cNvPr id="19" name="Picture 18">
            <a:extLst>
              <a:ext uri="{FF2B5EF4-FFF2-40B4-BE49-F238E27FC236}">
                <a16:creationId xmlns:a16="http://schemas.microsoft.com/office/drawing/2014/main" id="{8CC1B927-96E7-490E-ADD1-0496B00FE268}"/>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421163" y="3505200"/>
            <a:ext cx="1168666" cy="1168666"/>
          </a:xfrm>
          <a:prstGeom prst="rect">
            <a:avLst/>
          </a:prstGeom>
        </p:spPr>
      </p:pic>
      <p:sp>
        <p:nvSpPr>
          <p:cNvPr id="20" name="Picture Placeholder 2">
            <a:extLst>
              <a:ext uri="{FF2B5EF4-FFF2-40B4-BE49-F238E27FC236}">
                <a16:creationId xmlns:a16="http://schemas.microsoft.com/office/drawing/2014/main" id="{6A7DA418-8476-4AB4-AD70-B25A609CB887}"/>
              </a:ext>
            </a:extLst>
          </p:cNvPr>
          <p:cNvSpPr>
            <a:spLocks noGrp="1"/>
          </p:cNvSpPr>
          <p:nvPr>
            <p:ph type="pic" sz="quarter" idx="16" hasCustomPrompt="1"/>
          </p:nvPr>
        </p:nvSpPr>
        <p:spPr>
          <a:xfrm>
            <a:off x="5360492" y="4743000"/>
            <a:ext cx="964108" cy="591000"/>
          </a:xfrm>
          <a:prstGeom prst="roundRect">
            <a:avLst>
              <a:gd name="adj" fmla="val 7076"/>
            </a:avLst>
          </a:prstGeom>
        </p:spPr>
        <p:txBody>
          <a:bodyPr/>
          <a:lstStyle>
            <a:lvl1pPr marL="0" indent="0" algn="ctr">
              <a:buNone/>
              <a:defRPr sz="2800"/>
            </a:lvl1pPr>
          </a:lstStyle>
          <a:p>
            <a:r>
              <a:rPr lang="en-US" dirty="0"/>
              <a:t>Who</a:t>
            </a:r>
          </a:p>
        </p:txBody>
      </p:sp>
      <p:pic>
        <p:nvPicPr>
          <p:cNvPr id="21" name="Picture 20">
            <a:extLst>
              <a:ext uri="{FF2B5EF4-FFF2-40B4-BE49-F238E27FC236}">
                <a16:creationId xmlns:a16="http://schemas.microsoft.com/office/drawing/2014/main" id="{821932E1-29E6-4029-A13A-6A4D10E16552}"/>
              </a:ext>
            </a:extLst>
          </p:cNvPr>
          <p:cNvPicPr>
            <a:picLocks noChangeAspect="1"/>
          </p:cNvPicPr>
          <p:nvPr userDrawn="1"/>
        </p:nvPicPr>
        <p:blipFill>
          <a:blip>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351931" y="3581400"/>
            <a:ext cx="1168666" cy="1168666"/>
          </a:xfrm>
          <a:prstGeom prst="rect">
            <a:avLst/>
          </a:prstGeom>
        </p:spPr>
      </p:pic>
      <p:cxnSp>
        <p:nvCxnSpPr>
          <p:cNvPr id="2" name="Straight Arrow Connector 1">
            <a:extLst>
              <a:ext uri="{FF2B5EF4-FFF2-40B4-BE49-F238E27FC236}">
                <a16:creationId xmlns:a16="http://schemas.microsoft.com/office/drawing/2014/main" id="{111BD379-A960-47BA-9A00-D508CA96959C}"/>
              </a:ext>
            </a:extLst>
          </p:cNvPr>
          <p:cNvCxnSpPr/>
          <p:nvPr userDrawn="1"/>
        </p:nvCxnSpPr>
        <p:spPr>
          <a:xfrm>
            <a:off x="4114800" y="2971800"/>
            <a:ext cx="914400" cy="914400"/>
          </a:xfrm>
          <a:prstGeom prst="straightConnector1">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75723953"/>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ICOA BLUE - Learning Topic 2 Objective">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hasCustomPrompt="1"/>
          </p:nvPr>
        </p:nvSpPr>
        <p:spPr>
          <a:xfrm>
            <a:off x="585788" y="1447800"/>
            <a:ext cx="8634412" cy="5029200"/>
          </a:xfrm>
          <a:prstGeom prst="rect">
            <a:avLst/>
          </a:prstGeom>
        </p:spPr>
        <p:txBody>
          <a:bodyPr anchor="ctr">
            <a:normAutofit/>
          </a:bodyPr>
          <a:lstStyle>
            <a:lvl1pPr marL="0" indent="0" algn="ctr">
              <a:buNone/>
              <a:defRPr sz="3600"/>
            </a:lvl1pPr>
            <a:lvl5pPr>
              <a:defRPr/>
            </a:lvl5pPr>
          </a:lstStyle>
          <a:p>
            <a:pPr lvl="0"/>
            <a:r>
              <a:rPr lang="en-US" dirty="0"/>
              <a:t>Edit Master </a:t>
            </a:r>
            <a:r>
              <a:rPr lang="en-US" dirty="0" err="1"/>
              <a:t>texr</a:t>
            </a:r>
            <a:r>
              <a:rPr lang="en-US" dirty="0"/>
              <a:t> style</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Objective: Click to edit Master title style</a:t>
            </a:r>
          </a:p>
        </p:txBody>
      </p:sp>
      <p:pic>
        <p:nvPicPr>
          <p:cNvPr id="11" name="Picture 10">
            <a:extLst>
              <a:ext uri="{FF2B5EF4-FFF2-40B4-BE49-F238E27FC236}">
                <a16:creationId xmlns:a16="http://schemas.microsoft.com/office/drawing/2014/main" id="{D2F9C4E0-D5D4-4B90-8E9E-F20DD3E32BB2}"/>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7498080" y="822960"/>
            <a:ext cx="1168666" cy="1168666"/>
          </a:xfrm>
          <a:prstGeom prst="rect">
            <a:avLst/>
          </a:prstGeom>
        </p:spPr>
      </p:pic>
    </p:spTree>
    <p:custDataLst>
      <p:tags r:id="rId1"/>
    </p:custDataLst>
    <p:extLst>
      <p:ext uri="{BB962C8B-B14F-4D97-AF65-F5344CB8AC3E}">
        <p14:creationId xmlns:p14="http://schemas.microsoft.com/office/powerpoint/2010/main" val="2292993847"/>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ICOA BLUE - Learning Topic 3 Why">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727FE0E-8F51-43B0-BE43-6664864648CE}"/>
              </a:ext>
            </a:extLst>
          </p:cNvPr>
          <p:cNvSpPr>
            <a:spLocks noGrp="1"/>
          </p:cNvSpPr>
          <p:nvPr>
            <p:ph sz="quarter" idx="16"/>
          </p:nvPr>
        </p:nvSpPr>
        <p:spPr>
          <a:xfrm>
            <a:off x="585788" y="1447800"/>
            <a:ext cx="8634412" cy="50292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7" y="825227"/>
            <a:ext cx="6760464"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Why: Click to edit Master title style</a:t>
            </a:r>
          </a:p>
        </p:txBody>
      </p:sp>
    </p:spTree>
    <p:custDataLst>
      <p:tags r:id="rId1"/>
    </p:custDataLst>
    <p:extLst>
      <p:ext uri="{BB962C8B-B14F-4D97-AF65-F5344CB8AC3E}">
        <p14:creationId xmlns:p14="http://schemas.microsoft.com/office/powerpoint/2010/main" val="1796804361"/>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ICOA BLUE - Learning Topic 4 Whar">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What: Click to edit Master title style</a:t>
            </a:r>
          </a:p>
        </p:txBody>
      </p:sp>
    </p:spTree>
    <p:custDataLst>
      <p:tags r:id="rId1"/>
    </p:custDataLst>
    <p:extLst>
      <p:ext uri="{BB962C8B-B14F-4D97-AF65-F5344CB8AC3E}">
        <p14:creationId xmlns:p14="http://schemas.microsoft.com/office/powerpoint/2010/main" val="3279611068"/>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ICOA BLUE - Learning Topic 5 When">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When: Click to edit Master title style</a:t>
            </a:r>
          </a:p>
        </p:txBody>
      </p:sp>
    </p:spTree>
    <p:custDataLst>
      <p:tags r:id="rId1"/>
    </p:custDataLst>
    <p:extLst>
      <p:ext uri="{BB962C8B-B14F-4D97-AF65-F5344CB8AC3E}">
        <p14:creationId xmlns:p14="http://schemas.microsoft.com/office/powerpoint/2010/main" val="280197225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COA BLUE - Main Concept w/5 Supporting Point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41960" y="2499360"/>
            <a:ext cx="3291840" cy="1920240"/>
          </a:xfrm>
          <a:prstGeom prst="rect">
            <a:avLst/>
          </a:prstGeom>
        </p:spPr>
        <p:txBody>
          <a:bodyPr anchor="ctr" anchorCtr="0"/>
          <a:lstStyle>
            <a:lvl1pPr>
              <a:defRPr b="0" cap="small" baseline="0">
                <a:solidFill>
                  <a:schemeClr val="tx1"/>
                </a:solidFill>
                <a:effectLst>
                  <a:outerShdw blurRad="38100" dist="38100" dir="2700000" algn="tl">
                    <a:srgbClr val="000000">
                      <a:alpha val="43137"/>
                    </a:srgbClr>
                  </a:outerShdw>
                </a:effectLst>
                <a:latin typeface="+mj-lt"/>
              </a:defRPr>
            </a:lvl1pPr>
          </a:lstStyle>
          <a:p>
            <a:r>
              <a:rPr lang="en-US" sz="4000" dirty="0"/>
              <a:t>Main Concept</a:t>
            </a:r>
          </a:p>
        </p:txBody>
      </p:sp>
      <p:sp>
        <p:nvSpPr>
          <p:cNvPr id="9" name="Shape 52"/>
          <p:cNvSpPr/>
          <p:nvPr userDrawn="1"/>
        </p:nvSpPr>
        <p:spPr>
          <a:xfrm>
            <a:off x="3843393" y="879502"/>
            <a:ext cx="2842777" cy="5133601"/>
          </a:xfrm>
          <a:custGeom>
            <a:avLst/>
            <a:gdLst/>
            <a:ahLst/>
            <a:cxnLst>
              <a:cxn ang="0">
                <a:pos x="wd2" y="hd2"/>
              </a:cxn>
              <a:cxn ang="5400000">
                <a:pos x="wd2" y="hd2"/>
              </a:cxn>
              <a:cxn ang="10800000">
                <a:pos x="wd2" y="hd2"/>
              </a:cxn>
              <a:cxn ang="16200000">
                <a:pos x="wd2" y="hd2"/>
              </a:cxn>
            </a:cxnLst>
            <a:rect l="0" t="0" r="r" b="b"/>
            <a:pathLst>
              <a:path w="21593" h="20833" extrusionOk="0">
                <a:moveTo>
                  <a:pt x="105" y="113"/>
                </a:moveTo>
                <a:cubicBezTo>
                  <a:pt x="5830" y="-354"/>
                  <a:pt x="11634" y="645"/>
                  <a:pt x="15772" y="2810"/>
                </a:cubicBezTo>
                <a:cubicBezTo>
                  <a:pt x="19603" y="4814"/>
                  <a:pt x="21586" y="7597"/>
                  <a:pt x="21593" y="10464"/>
                </a:cubicBezTo>
                <a:cubicBezTo>
                  <a:pt x="21600" y="13161"/>
                  <a:pt x="19854" y="15792"/>
                  <a:pt x="16398" y="17757"/>
                </a:cubicBezTo>
                <a:cubicBezTo>
                  <a:pt x="12200" y="20143"/>
                  <a:pt x="6042" y="21246"/>
                  <a:pt x="0" y="20693"/>
                </a:cubicBezTo>
              </a:path>
            </a:pathLst>
          </a:custGeom>
          <a:ln w="22225">
            <a:solidFill>
              <a:schemeClr val="tx2">
                <a:lumMod val="20000"/>
                <a:lumOff val="80000"/>
              </a:schemeClr>
            </a:solidFill>
            <a:prstDash val="solid"/>
            <a:miter/>
          </a:ln>
        </p:spPr>
        <p:txBody>
          <a:bodyPr lIns="32146" rIns="32146"/>
          <a:lstStyle/>
          <a:p>
            <a:pPr>
              <a:defRPr sz="2400"/>
            </a:pPr>
            <a:endParaRPr sz="1687" dirty="0">
              <a:solidFill>
                <a:srgbClr val="000000"/>
              </a:solidFill>
            </a:endParaRPr>
          </a:p>
        </p:txBody>
      </p:sp>
      <p:sp>
        <p:nvSpPr>
          <p:cNvPr id="10" name="Shape 54"/>
          <p:cNvSpPr/>
          <p:nvPr userDrawn="1"/>
        </p:nvSpPr>
        <p:spPr>
          <a:xfrm rot="10800000">
            <a:off x="3200400" y="5370844"/>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1" name="Shape 55"/>
          <p:cNvSpPr/>
          <p:nvPr userDrawn="1"/>
        </p:nvSpPr>
        <p:spPr>
          <a:xfrm rot="10800000" flipV="1">
            <a:off x="3341381" y="5512071"/>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3" name="Shape 57"/>
          <p:cNvSpPr/>
          <p:nvPr userDrawn="1"/>
        </p:nvSpPr>
        <p:spPr>
          <a:xfrm rot="10800000" flipV="1">
            <a:off x="5093983" y="5009735"/>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4" name="Shape 58"/>
          <p:cNvSpPr/>
          <p:nvPr userDrawn="1"/>
        </p:nvSpPr>
        <p:spPr>
          <a:xfrm rot="10800000">
            <a:off x="4953000" y="1022193"/>
            <a:ext cx="1133814"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5" name="Shape 59"/>
          <p:cNvSpPr/>
          <p:nvPr userDrawn="1"/>
        </p:nvSpPr>
        <p:spPr>
          <a:xfrm rot="10800000" flipV="1">
            <a:off x="5093982" y="1269455"/>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6" name="Shape 60"/>
          <p:cNvSpPr/>
          <p:nvPr userDrawn="1"/>
        </p:nvSpPr>
        <p:spPr>
          <a:xfrm rot="10800000">
            <a:off x="5652205" y="2858804"/>
            <a:ext cx="1133813"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7" name="Shape 61"/>
          <p:cNvSpPr/>
          <p:nvPr userDrawn="1"/>
        </p:nvSpPr>
        <p:spPr>
          <a:xfrm rot="10800000" flipV="1">
            <a:off x="10668000" y="2912297"/>
            <a:ext cx="851851"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9" name="Shape 70"/>
          <p:cNvSpPr/>
          <p:nvPr userDrawn="1"/>
        </p:nvSpPr>
        <p:spPr>
          <a:xfrm rot="10800000" flipV="1">
            <a:off x="3341382" y="598507"/>
            <a:ext cx="851851" cy="85334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cap="flat">
            <a:solidFill>
              <a:schemeClr val="accent4">
                <a:lumMod val="75000"/>
              </a:schemeClr>
            </a:solidFill>
            <a:miter lim="4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20" name="Shape - graph"/>
          <p:cNvSpPr/>
          <p:nvPr userDrawn="1"/>
        </p:nvSpPr>
        <p:spPr>
          <a:xfrm>
            <a:off x="5314805" y="5140120"/>
            <a:ext cx="410204" cy="380502"/>
          </a:xfrm>
          <a:custGeom>
            <a:avLst/>
            <a:gdLst/>
            <a:ahLst/>
            <a:cxnLst>
              <a:cxn ang="0">
                <a:pos x="wd2" y="hd2"/>
              </a:cxn>
              <a:cxn ang="5400000">
                <a:pos x="wd2" y="hd2"/>
              </a:cxn>
              <a:cxn ang="10800000">
                <a:pos x="wd2" y="hd2"/>
              </a:cxn>
              <a:cxn ang="16200000">
                <a:pos x="wd2" y="hd2"/>
              </a:cxn>
            </a:cxnLst>
            <a:rect l="0" t="0" r="r" b="b"/>
            <a:pathLst>
              <a:path w="21600" h="21600" extrusionOk="0">
                <a:moveTo>
                  <a:pt x="7369" y="21600"/>
                </a:moveTo>
                <a:cubicBezTo>
                  <a:pt x="7454" y="21600"/>
                  <a:pt x="7539" y="21600"/>
                  <a:pt x="7624" y="21600"/>
                </a:cubicBezTo>
                <a:cubicBezTo>
                  <a:pt x="7624" y="21600"/>
                  <a:pt x="7708" y="21600"/>
                  <a:pt x="7793" y="21600"/>
                </a:cubicBezTo>
                <a:cubicBezTo>
                  <a:pt x="14231" y="21600"/>
                  <a:pt x="14231" y="21600"/>
                  <a:pt x="14231" y="21600"/>
                </a:cubicBezTo>
                <a:cubicBezTo>
                  <a:pt x="14315" y="21600"/>
                  <a:pt x="14400" y="21600"/>
                  <a:pt x="14485" y="21600"/>
                </a:cubicBezTo>
                <a:cubicBezTo>
                  <a:pt x="14485" y="21600"/>
                  <a:pt x="14569" y="21600"/>
                  <a:pt x="14654" y="21600"/>
                </a:cubicBezTo>
                <a:cubicBezTo>
                  <a:pt x="21092" y="21600"/>
                  <a:pt x="21092" y="21600"/>
                  <a:pt x="21092" y="21600"/>
                </a:cubicBezTo>
                <a:cubicBezTo>
                  <a:pt x="21431" y="21600"/>
                  <a:pt x="21600" y="21418"/>
                  <a:pt x="21600" y="21053"/>
                </a:cubicBezTo>
                <a:cubicBezTo>
                  <a:pt x="21600" y="12851"/>
                  <a:pt x="21600" y="12851"/>
                  <a:pt x="21600" y="12851"/>
                </a:cubicBezTo>
                <a:cubicBezTo>
                  <a:pt x="21600" y="12577"/>
                  <a:pt x="21431" y="12304"/>
                  <a:pt x="21092" y="12304"/>
                </a:cubicBezTo>
                <a:cubicBezTo>
                  <a:pt x="14739" y="12304"/>
                  <a:pt x="14739" y="12304"/>
                  <a:pt x="14739" y="12304"/>
                </a:cubicBezTo>
                <a:cubicBezTo>
                  <a:pt x="14739" y="5742"/>
                  <a:pt x="14739" y="5742"/>
                  <a:pt x="14739" y="5742"/>
                </a:cubicBezTo>
                <a:cubicBezTo>
                  <a:pt x="14739" y="5468"/>
                  <a:pt x="14569" y="5195"/>
                  <a:pt x="14231" y="5195"/>
                </a:cubicBezTo>
                <a:cubicBezTo>
                  <a:pt x="7878" y="5195"/>
                  <a:pt x="7878" y="5195"/>
                  <a:pt x="7878" y="5195"/>
                </a:cubicBezTo>
                <a:cubicBezTo>
                  <a:pt x="7878" y="547"/>
                  <a:pt x="7878" y="547"/>
                  <a:pt x="7878" y="547"/>
                </a:cubicBezTo>
                <a:cubicBezTo>
                  <a:pt x="7878" y="273"/>
                  <a:pt x="7708" y="0"/>
                  <a:pt x="7369" y="0"/>
                </a:cubicBezTo>
                <a:cubicBezTo>
                  <a:pt x="508" y="0"/>
                  <a:pt x="508" y="0"/>
                  <a:pt x="508" y="0"/>
                </a:cubicBezTo>
                <a:cubicBezTo>
                  <a:pt x="254" y="0"/>
                  <a:pt x="0" y="273"/>
                  <a:pt x="0" y="547"/>
                </a:cubicBezTo>
                <a:cubicBezTo>
                  <a:pt x="0" y="21053"/>
                  <a:pt x="0" y="21053"/>
                  <a:pt x="0" y="21053"/>
                </a:cubicBezTo>
                <a:cubicBezTo>
                  <a:pt x="0" y="21418"/>
                  <a:pt x="254" y="21600"/>
                  <a:pt x="508" y="21600"/>
                </a:cubicBezTo>
                <a:lnTo>
                  <a:pt x="7369" y="21600"/>
                </a:lnTo>
                <a:close/>
                <a:moveTo>
                  <a:pt x="20584" y="13397"/>
                </a:moveTo>
                <a:cubicBezTo>
                  <a:pt x="20584" y="20506"/>
                  <a:pt x="20584" y="20506"/>
                  <a:pt x="20584" y="20506"/>
                </a:cubicBezTo>
                <a:cubicBezTo>
                  <a:pt x="14739" y="20506"/>
                  <a:pt x="14739" y="20506"/>
                  <a:pt x="14739" y="20506"/>
                </a:cubicBezTo>
                <a:cubicBezTo>
                  <a:pt x="14739" y="13397"/>
                  <a:pt x="14739" y="13397"/>
                  <a:pt x="14739" y="13397"/>
                </a:cubicBezTo>
                <a:lnTo>
                  <a:pt x="20584" y="13397"/>
                </a:lnTo>
                <a:close/>
                <a:moveTo>
                  <a:pt x="13722" y="6289"/>
                </a:moveTo>
                <a:cubicBezTo>
                  <a:pt x="13722" y="20506"/>
                  <a:pt x="13722" y="20506"/>
                  <a:pt x="13722" y="20506"/>
                </a:cubicBezTo>
                <a:cubicBezTo>
                  <a:pt x="7878" y="20506"/>
                  <a:pt x="7878" y="20506"/>
                  <a:pt x="7878" y="20506"/>
                </a:cubicBezTo>
                <a:cubicBezTo>
                  <a:pt x="7878" y="6289"/>
                  <a:pt x="7878" y="6289"/>
                  <a:pt x="7878" y="6289"/>
                </a:cubicBezTo>
                <a:lnTo>
                  <a:pt x="13722" y="6289"/>
                </a:lnTo>
                <a:close/>
                <a:moveTo>
                  <a:pt x="1016" y="1094"/>
                </a:moveTo>
                <a:cubicBezTo>
                  <a:pt x="6861" y="1094"/>
                  <a:pt x="6861" y="1094"/>
                  <a:pt x="6861" y="1094"/>
                </a:cubicBezTo>
                <a:cubicBezTo>
                  <a:pt x="6861" y="20506"/>
                  <a:pt x="6861" y="20506"/>
                  <a:pt x="6861" y="20506"/>
                </a:cubicBezTo>
                <a:cubicBezTo>
                  <a:pt x="1016" y="20506"/>
                  <a:pt x="1016" y="20506"/>
                  <a:pt x="1016" y="20506"/>
                </a:cubicBezTo>
                <a:lnTo>
                  <a:pt x="1016" y="1094"/>
                </a:lnTo>
                <a:close/>
              </a:path>
            </a:pathLst>
          </a:custGeom>
          <a:solidFill>
            <a:schemeClr val="bg1"/>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1" name="shape -bullhorn"/>
          <p:cNvSpPr/>
          <p:nvPr userDrawn="1"/>
        </p:nvSpPr>
        <p:spPr>
          <a:xfrm>
            <a:off x="3565014" y="5841155"/>
            <a:ext cx="404584" cy="407245"/>
          </a:xfrm>
          <a:custGeom>
            <a:avLst/>
            <a:gdLst/>
            <a:ahLst/>
            <a:cxnLst>
              <a:cxn ang="0">
                <a:pos x="wd2" y="hd2"/>
              </a:cxn>
              <a:cxn ang="5400000">
                <a:pos x="wd2" y="hd2"/>
              </a:cxn>
              <a:cxn ang="10800000">
                <a:pos x="wd2" y="hd2"/>
              </a:cxn>
              <a:cxn ang="16200000">
                <a:pos x="wd2" y="hd2"/>
              </a:cxn>
            </a:cxnLst>
            <a:rect l="0" t="0" r="r" b="b"/>
            <a:pathLst>
              <a:path w="21600" h="21571" extrusionOk="0">
                <a:moveTo>
                  <a:pt x="19200" y="6519"/>
                </a:moveTo>
                <a:cubicBezTo>
                  <a:pt x="19200" y="481"/>
                  <a:pt x="19200" y="481"/>
                  <a:pt x="19200" y="481"/>
                </a:cubicBezTo>
                <a:cubicBezTo>
                  <a:pt x="19200" y="311"/>
                  <a:pt x="19114" y="141"/>
                  <a:pt x="18943" y="56"/>
                </a:cubicBezTo>
                <a:cubicBezTo>
                  <a:pt x="18771" y="-29"/>
                  <a:pt x="18514" y="-29"/>
                  <a:pt x="18343" y="141"/>
                </a:cubicBezTo>
                <a:cubicBezTo>
                  <a:pt x="12600" y="4308"/>
                  <a:pt x="12600" y="4308"/>
                  <a:pt x="12600" y="4308"/>
                </a:cubicBezTo>
                <a:cubicBezTo>
                  <a:pt x="4114" y="4308"/>
                  <a:pt x="4114" y="4308"/>
                  <a:pt x="4114" y="4308"/>
                </a:cubicBezTo>
                <a:cubicBezTo>
                  <a:pt x="3857" y="4308"/>
                  <a:pt x="3600" y="4478"/>
                  <a:pt x="3600" y="4818"/>
                </a:cubicBezTo>
                <a:cubicBezTo>
                  <a:pt x="3600" y="5158"/>
                  <a:pt x="3600" y="5158"/>
                  <a:pt x="3600" y="5158"/>
                </a:cubicBezTo>
                <a:cubicBezTo>
                  <a:pt x="1543" y="5414"/>
                  <a:pt x="0" y="7114"/>
                  <a:pt x="0" y="9240"/>
                </a:cubicBezTo>
                <a:cubicBezTo>
                  <a:pt x="0" y="11366"/>
                  <a:pt x="1543" y="13067"/>
                  <a:pt x="3600" y="13322"/>
                </a:cubicBezTo>
                <a:cubicBezTo>
                  <a:pt x="3600" y="13747"/>
                  <a:pt x="3600" y="13747"/>
                  <a:pt x="3600" y="13747"/>
                </a:cubicBezTo>
                <a:cubicBezTo>
                  <a:pt x="3600" y="14002"/>
                  <a:pt x="3857" y="14258"/>
                  <a:pt x="4114" y="14258"/>
                </a:cubicBezTo>
                <a:cubicBezTo>
                  <a:pt x="4886" y="14258"/>
                  <a:pt x="4886" y="14258"/>
                  <a:pt x="4886" y="14258"/>
                </a:cubicBezTo>
                <a:cubicBezTo>
                  <a:pt x="7886" y="21316"/>
                  <a:pt x="7886" y="21316"/>
                  <a:pt x="7886" y="21316"/>
                </a:cubicBezTo>
                <a:cubicBezTo>
                  <a:pt x="7971" y="21486"/>
                  <a:pt x="8143" y="21571"/>
                  <a:pt x="8400" y="21571"/>
                </a:cubicBezTo>
                <a:cubicBezTo>
                  <a:pt x="11743" y="21571"/>
                  <a:pt x="11743" y="21571"/>
                  <a:pt x="11743" y="21571"/>
                </a:cubicBezTo>
                <a:cubicBezTo>
                  <a:pt x="11914" y="21571"/>
                  <a:pt x="12086" y="21486"/>
                  <a:pt x="12171" y="21401"/>
                </a:cubicBezTo>
                <a:cubicBezTo>
                  <a:pt x="12257" y="21231"/>
                  <a:pt x="12257" y="21061"/>
                  <a:pt x="12171" y="20891"/>
                </a:cubicBezTo>
                <a:cubicBezTo>
                  <a:pt x="9343" y="14258"/>
                  <a:pt x="9343" y="14258"/>
                  <a:pt x="9343" y="14258"/>
                </a:cubicBezTo>
                <a:cubicBezTo>
                  <a:pt x="12600" y="14258"/>
                  <a:pt x="12600" y="14258"/>
                  <a:pt x="12600" y="14258"/>
                </a:cubicBezTo>
                <a:cubicBezTo>
                  <a:pt x="18343" y="18510"/>
                  <a:pt x="18343" y="18510"/>
                  <a:pt x="18343" y="18510"/>
                </a:cubicBezTo>
                <a:cubicBezTo>
                  <a:pt x="18429" y="18595"/>
                  <a:pt x="18600" y="18595"/>
                  <a:pt x="18686" y="18595"/>
                </a:cubicBezTo>
                <a:cubicBezTo>
                  <a:pt x="18771" y="18595"/>
                  <a:pt x="18857" y="18595"/>
                  <a:pt x="18943" y="18595"/>
                </a:cubicBezTo>
                <a:cubicBezTo>
                  <a:pt x="19114" y="18510"/>
                  <a:pt x="19200" y="18340"/>
                  <a:pt x="19200" y="18084"/>
                </a:cubicBezTo>
                <a:cubicBezTo>
                  <a:pt x="19200" y="11877"/>
                  <a:pt x="19200" y="11877"/>
                  <a:pt x="19200" y="11877"/>
                </a:cubicBezTo>
                <a:cubicBezTo>
                  <a:pt x="20571" y="11791"/>
                  <a:pt x="21600" y="10601"/>
                  <a:pt x="21600" y="9240"/>
                </a:cubicBezTo>
                <a:cubicBezTo>
                  <a:pt x="21600" y="7880"/>
                  <a:pt x="20571" y="6689"/>
                  <a:pt x="19200" y="6519"/>
                </a:cubicBezTo>
                <a:close/>
                <a:moveTo>
                  <a:pt x="1029" y="9240"/>
                </a:moveTo>
                <a:cubicBezTo>
                  <a:pt x="1029" y="7710"/>
                  <a:pt x="2143" y="6434"/>
                  <a:pt x="3600" y="6179"/>
                </a:cubicBezTo>
                <a:cubicBezTo>
                  <a:pt x="3600" y="12302"/>
                  <a:pt x="3600" y="12302"/>
                  <a:pt x="3600" y="12302"/>
                </a:cubicBezTo>
                <a:cubicBezTo>
                  <a:pt x="2143" y="12047"/>
                  <a:pt x="1029" y="10771"/>
                  <a:pt x="1029" y="9240"/>
                </a:cubicBezTo>
                <a:close/>
                <a:moveTo>
                  <a:pt x="10971" y="20551"/>
                </a:moveTo>
                <a:cubicBezTo>
                  <a:pt x="8743" y="20551"/>
                  <a:pt x="8743" y="20551"/>
                  <a:pt x="8743" y="20551"/>
                </a:cubicBezTo>
                <a:cubicBezTo>
                  <a:pt x="6000" y="14258"/>
                  <a:pt x="6000" y="14258"/>
                  <a:pt x="6000" y="14258"/>
                </a:cubicBezTo>
                <a:cubicBezTo>
                  <a:pt x="8229" y="14258"/>
                  <a:pt x="8229" y="14258"/>
                  <a:pt x="8229" y="14258"/>
                </a:cubicBezTo>
                <a:lnTo>
                  <a:pt x="10971" y="20551"/>
                </a:lnTo>
                <a:close/>
                <a:moveTo>
                  <a:pt x="18171" y="17064"/>
                </a:moveTo>
                <a:cubicBezTo>
                  <a:pt x="13029" y="13322"/>
                  <a:pt x="13029" y="13322"/>
                  <a:pt x="13029" y="13322"/>
                </a:cubicBezTo>
                <a:cubicBezTo>
                  <a:pt x="12943" y="13237"/>
                  <a:pt x="12857" y="13237"/>
                  <a:pt x="12771" y="13237"/>
                </a:cubicBezTo>
                <a:cubicBezTo>
                  <a:pt x="4629" y="13237"/>
                  <a:pt x="4629" y="13237"/>
                  <a:pt x="4629" y="13237"/>
                </a:cubicBezTo>
                <a:cubicBezTo>
                  <a:pt x="4629" y="5328"/>
                  <a:pt x="4629" y="5328"/>
                  <a:pt x="4629" y="5328"/>
                </a:cubicBezTo>
                <a:cubicBezTo>
                  <a:pt x="12257" y="5328"/>
                  <a:pt x="12257" y="5328"/>
                  <a:pt x="12257" y="5328"/>
                </a:cubicBezTo>
                <a:cubicBezTo>
                  <a:pt x="12257" y="9240"/>
                  <a:pt x="12257" y="9240"/>
                  <a:pt x="12257" y="9240"/>
                </a:cubicBezTo>
                <a:cubicBezTo>
                  <a:pt x="12257" y="9580"/>
                  <a:pt x="12429" y="9751"/>
                  <a:pt x="12771" y="9751"/>
                </a:cubicBezTo>
                <a:cubicBezTo>
                  <a:pt x="13029" y="9751"/>
                  <a:pt x="13286" y="9580"/>
                  <a:pt x="13286" y="9240"/>
                </a:cubicBezTo>
                <a:cubicBezTo>
                  <a:pt x="13286" y="5073"/>
                  <a:pt x="13286" y="5073"/>
                  <a:pt x="13286" y="5073"/>
                </a:cubicBezTo>
                <a:cubicBezTo>
                  <a:pt x="18171" y="1502"/>
                  <a:pt x="18171" y="1502"/>
                  <a:pt x="18171" y="1502"/>
                </a:cubicBezTo>
                <a:lnTo>
                  <a:pt x="18171" y="17064"/>
                </a:lnTo>
                <a:close/>
                <a:moveTo>
                  <a:pt x="19200" y="10856"/>
                </a:moveTo>
                <a:cubicBezTo>
                  <a:pt x="19200" y="7625"/>
                  <a:pt x="19200" y="7625"/>
                  <a:pt x="19200" y="7625"/>
                </a:cubicBezTo>
                <a:cubicBezTo>
                  <a:pt x="19971" y="7710"/>
                  <a:pt x="20571" y="8390"/>
                  <a:pt x="20571" y="9240"/>
                </a:cubicBezTo>
                <a:cubicBezTo>
                  <a:pt x="20571" y="10091"/>
                  <a:pt x="19971" y="10771"/>
                  <a:pt x="19200" y="10856"/>
                </a:cubicBezTo>
                <a:close/>
              </a:path>
            </a:pathLst>
          </a:custGeom>
          <a:solidFill>
            <a:schemeClr val="accent4">
              <a:lumMod val="50000"/>
            </a:schemeClr>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2" name="Freeform - lightbulb"/>
          <p:cNvSpPr>
            <a:spLocks noEditPoints="1"/>
          </p:cNvSpPr>
          <p:nvPr userDrawn="1"/>
        </p:nvSpPr>
        <p:spPr bwMode="auto">
          <a:xfrm>
            <a:off x="3623957" y="710780"/>
            <a:ext cx="286701" cy="416727"/>
          </a:xfrm>
          <a:custGeom>
            <a:avLst/>
            <a:gdLst>
              <a:gd name="T0" fmla="*/ 2636 w 5182"/>
              <a:gd name="T1" fmla="*/ 0 h 7558"/>
              <a:gd name="T2" fmla="*/ 2337 w 5182"/>
              <a:gd name="T3" fmla="*/ 0 h 7558"/>
              <a:gd name="T4" fmla="*/ 90 w 5182"/>
              <a:gd name="T5" fmla="*/ 2219 h 7558"/>
              <a:gd name="T6" fmla="*/ 779 w 5182"/>
              <a:gd name="T7" fmla="*/ 4289 h 7558"/>
              <a:gd name="T8" fmla="*/ 1318 w 5182"/>
              <a:gd name="T9" fmla="*/ 5758 h 7558"/>
              <a:gd name="T10" fmla="*/ 1318 w 5182"/>
              <a:gd name="T11" fmla="*/ 6028 h 7558"/>
              <a:gd name="T12" fmla="*/ 1498 w 5182"/>
              <a:gd name="T13" fmla="*/ 6208 h 7558"/>
              <a:gd name="T14" fmla="*/ 3774 w 5182"/>
              <a:gd name="T15" fmla="*/ 6208 h 7558"/>
              <a:gd name="T16" fmla="*/ 3954 w 5182"/>
              <a:gd name="T17" fmla="*/ 6028 h 7558"/>
              <a:gd name="T18" fmla="*/ 3954 w 5182"/>
              <a:gd name="T19" fmla="*/ 5758 h 7558"/>
              <a:gd name="T20" fmla="*/ 4523 w 5182"/>
              <a:gd name="T21" fmla="*/ 4259 h 7558"/>
              <a:gd name="T22" fmla="*/ 5182 w 5182"/>
              <a:gd name="T23" fmla="*/ 2549 h 7558"/>
              <a:gd name="T24" fmla="*/ 2636 w 5182"/>
              <a:gd name="T25" fmla="*/ 0 h 7558"/>
              <a:gd name="T26" fmla="*/ 4283 w 5182"/>
              <a:gd name="T27" fmla="*/ 4019 h 7558"/>
              <a:gd name="T28" fmla="*/ 3595 w 5182"/>
              <a:gd name="T29" fmla="*/ 5758 h 7558"/>
              <a:gd name="T30" fmla="*/ 3595 w 5182"/>
              <a:gd name="T31" fmla="*/ 5848 h 7558"/>
              <a:gd name="T32" fmla="*/ 1678 w 5182"/>
              <a:gd name="T33" fmla="*/ 5848 h 7558"/>
              <a:gd name="T34" fmla="*/ 1678 w 5182"/>
              <a:gd name="T35" fmla="*/ 5758 h 7558"/>
              <a:gd name="T36" fmla="*/ 1049 w 5182"/>
              <a:gd name="T37" fmla="*/ 4049 h 7558"/>
              <a:gd name="T38" fmla="*/ 450 w 5182"/>
              <a:gd name="T39" fmla="*/ 2249 h 7558"/>
              <a:gd name="T40" fmla="*/ 2397 w 5182"/>
              <a:gd name="T41" fmla="*/ 360 h 7558"/>
              <a:gd name="T42" fmla="*/ 2636 w 5182"/>
              <a:gd name="T43" fmla="*/ 360 h 7558"/>
              <a:gd name="T44" fmla="*/ 4822 w 5182"/>
              <a:gd name="T45" fmla="*/ 2549 h 7558"/>
              <a:gd name="T46" fmla="*/ 4283 w 5182"/>
              <a:gd name="T47" fmla="*/ 4019 h 7558"/>
              <a:gd name="T48" fmla="*/ 3714 w 5182"/>
              <a:gd name="T49" fmla="*/ 6508 h 7558"/>
              <a:gd name="T50" fmla="*/ 1558 w 5182"/>
              <a:gd name="T51" fmla="*/ 6508 h 7558"/>
              <a:gd name="T52" fmla="*/ 1378 w 5182"/>
              <a:gd name="T53" fmla="*/ 6688 h 7558"/>
              <a:gd name="T54" fmla="*/ 1558 w 5182"/>
              <a:gd name="T55" fmla="*/ 6868 h 7558"/>
              <a:gd name="T56" fmla="*/ 3714 w 5182"/>
              <a:gd name="T57" fmla="*/ 6868 h 7558"/>
              <a:gd name="T58" fmla="*/ 3894 w 5182"/>
              <a:gd name="T59" fmla="*/ 6688 h 7558"/>
              <a:gd name="T60" fmla="*/ 3714 w 5182"/>
              <a:gd name="T61" fmla="*/ 6508 h 7558"/>
              <a:gd name="T62" fmla="*/ 3265 w 5182"/>
              <a:gd name="T63" fmla="*/ 7198 h 7558"/>
              <a:gd name="T64" fmla="*/ 2007 w 5182"/>
              <a:gd name="T65" fmla="*/ 7198 h 7558"/>
              <a:gd name="T66" fmla="*/ 1827 w 5182"/>
              <a:gd name="T67" fmla="*/ 7378 h 7558"/>
              <a:gd name="T68" fmla="*/ 2007 w 5182"/>
              <a:gd name="T69" fmla="*/ 7558 h 7558"/>
              <a:gd name="T70" fmla="*/ 3265 w 5182"/>
              <a:gd name="T71" fmla="*/ 7558 h 7558"/>
              <a:gd name="T72" fmla="*/ 3445 w 5182"/>
              <a:gd name="T73" fmla="*/ 7378 h 7558"/>
              <a:gd name="T74" fmla="*/ 3265 w 5182"/>
              <a:gd name="T75" fmla="*/ 7198 h 7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82" h="7558">
                <a:moveTo>
                  <a:pt x="2636" y="0"/>
                </a:moveTo>
                <a:cubicBezTo>
                  <a:pt x="2546" y="0"/>
                  <a:pt x="2426" y="0"/>
                  <a:pt x="2337" y="0"/>
                </a:cubicBezTo>
                <a:cubicBezTo>
                  <a:pt x="1198" y="120"/>
                  <a:pt x="240" y="1049"/>
                  <a:pt x="90" y="2219"/>
                </a:cubicBezTo>
                <a:cubicBezTo>
                  <a:pt x="0" y="2969"/>
                  <a:pt x="240" y="3749"/>
                  <a:pt x="779" y="4289"/>
                </a:cubicBezTo>
                <a:cubicBezTo>
                  <a:pt x="1139" y="4679"/>
                  <a:pt x="1318" y="5189"/>
                  <a:pt x="1318" y="5758"/>
                </a:cubicBezTo>
                <a:cubicBezTo>
                  <a:pt x="1318" y="6028"/>
                  <a:pt x="1318" y="6028"/>
                  <a:pt x="1318" y="6028"/>
                </a:cubicBezTo>
                <a:cubicBezTo>
                  <a:pt x="1318" y="6118"/>
                  <a:pt x="1408" y="6208"/>
                  <a:pt x="1498" y="6208"/>
                </a:cubicBezTo>
                <a:cubicBezTo>
                  <a:pt x="3774" y="6208"/>
                  <a:pt x="3774" y="6208"/>
                  <a:pt x="3774" y="6208"/>
                </a:cubicBezTo>
                <a:cubicBezTo>
                  <a:pt x="3864" y="6208"/>
                  <a:pt x="3954" y="6118"/>
                  <a:pt x="3954" y="6028"/>
                </a:cubicBezTo>
                <a:cubicBezTo>
                  <a:pt x="3954" y="5758"/>
                  <a:pt x="3954" y="5758"/>
                  <a:pt x="3954" y="5758"/>
                </a:cubicBezTo>
                <a:cubicBezTo>
                  <a:pt x="3954" y="5219"/>
                  <a:pt x="4164" y="4679"/>
                  <a:pt x="4523" y="4259"/>
                </a:cubicBezTo>
                <a:cubicBezTo>
                  <a:pt x="4972" y="3779"/>
                  <a:pt x="5182" y="3179"/>
                  <a:pt x="5182" y="2549"/>
                </a:cubicBezTo>
                <a:cubicBezTo>
                  <a:pt x="5182" y="1139"/>
                  <a:pt x="4044" y="0"/>
                  <a:pt x="2636" y="0"/>
                </a:cubicBezTo>
                <a:close/>
                <a:moveTo>
                  <a:pt x="4283" y="4019"/>
                </a:moveTo>
                <a:cubicBezTo>
                  <a:pt x="3834" y="4499"/>
                  <a:pt x="3595" y="5129"/>
                  <a:pt x="3595" y="5758"/>
                </a:cubicBezTo>
                <a:cubicBezTo>
                  <a:pt x="3595" y="5848"/>
                  <a:pt x="3595" y="5848"/>
                  <a:pt x="3595" y="5848"/>
                </a:cubicBezTo>
                <a:cubicBezTo>
                  <a:pt x="1678" y="5848"/>
                  <a:pt x="1678" y="5848"/>
                  <a:pt x="1678" y="5848"/>
                </a:cubicBezTo>
                <a:cubicBezTo>
                  <a:pt x="1678" y="5758"/>
                  <a:pt x="1678" y="5758"/>
                  <a:pt x="1678" y="5758"/>
                </a:cubicBezTo>
                <a:cubicBezTo>
                  <a:pt x="1678" y="5099"/>
                  <a:pt x="1468" y="4499"/>
                  <a:pt x="1049" y="4049"/>
                </a:cubicBezTo>
                <a:cubicBezTo>
                  <a:pt x="599" y="3569"/>
                  <a:pt x="390" y="2909"/>
                  <a:pt x="450" y="2249"/>
                </a:cubicBezTo>
                <a:cubicBezTo>
                  <a:pt x="570" y="1259"/>
                  <a:pt x="1378" y="480"/>
                  <a:pt x="2397" y="360"/>
                </a:cubicBezTo>
                <a:cubicBezTo>
                  <a:pt x="2456" y="360"/>
                  <a:pt x="2546" y="360"/>
                  <a:pt x="2636" y="360"/>
                </a:cubicBezTo>
                <a:cubicBezTo>
                  <a:pt x="3834" y="360"/>
                  <a:pt x="4822" y="1319"/>
                  <a:pt x="4822" y="2549"/>
                </a:cubicBezTo>
                <a:cubicBezTo>
                  <a:pt x="4822" y="3089"/>
                  <a:pt x="4643" y="3599"/>
                  <a:pt x="4283" y="4019"/>
                </a:cubicBezTo>
                <a:close/>
                <a:moveTo>
                  <a:pt x="3714" y="6508"/>
                </a:moveTo>
                <a:cubicBezTo>
                  <a:pt x="1558" y="6508"/>
                  <a:pt x="1558" y="6508"/>
                  <a:pt x="1558" y="6508"/>
                </a:cubicBezTo>
                <a:cubicBezTo>
                  <a:pt x="1468" y="6508"/>
                  <a:pt x="1378" y="6598"/>
                  <a:pt x="1378" y="6688"/>
                </a:cubicBezTo>
                <a:cubicBezTo>
                  <a:pt x="1378" y="6808"/>
                  <a:pt x="1468" y="6868"/>
                  <a:pt x="1558" y="6868"/>
                </a:cubicBezTo>
                <a:cubicBezTo>
                  <a:pt x="3714" y="6868"/>
                  <a:pt x="3714" y="6868"/>
                  <a:pt x="3714" y="6868"/>
                </a:cubicBezTo>
                <a:cubicBezTo>
                  <a:pt x="3804" y="6868"/>
                  <a:pt x="3894" y="6808"/>
                  <a:pt x="3894" y="6688"/>
                </a:cubicBezTo>
                <a:cubicBezTo>
                  <a:pt x="3894" y="6598"/>
                  <a:pt x="3804" y="6508"/>
                  <a:pt x="3714" y="6508"/>
                </a:cubicBezTo>
                <a:close/>
                <a:moveTo>
                  <a:pt x="3265" y="7198"/>
                </a:moveTo>
                <a:cubicBezTo>
                  <a:pt x="2007" y="7198"/>
                  <a:pt x="2007" y="7198"/>
                  <a:pt x="2007" y="7198"/>
                </a:cubicBezTo>
                <a:cubicBezTo>
                  <a:pt x="1917" y="7198"/>
                  <a:pt x="1827" y="7258"/>
                  <a:pt x="1827" y="7378"/>
                </a:cubicBezTo>
                <a:cubicBezTo>
                  <a:pt x="1827" y="7468"/>
                  <a:pt x="1917" y="7558"/>
                  <a:pt x="2007" y="7558"/>
                </a:cubicBezTo>
                <a:cubicBezTo>
                  <a:pt x="3265" y="7558"/>
                  <a:pt x="3265" y="7558"/>
                  <a:pt x="3265" y="7558"/>
                </a:cubicBezTo>
                <a:cubicBezTo>
                  <a:pt x="3355" y="7558"/>
                  <a:pt x="3445" y="7468"/>
                  <a:pt x="3445" y="7378"/>
                </a:cubicBezTo>
                <a:cubicBezTo>
                  <a:pt x="3445" y="7258"/>
                  <a:pt x="3355" y="7198"/>
                  <a:pt x="3265" y="7198"/>
                </a:cubicBezTo>
                <a:close/>
              </a:path>
            </a:pathLst>
          </a:custGeom>
          <a:solidFill>
            <a:schemeClr val="bg1"/>
          </a:solidFill>
          <a:ln w="0">
            <a:noFill/>
            <a:prstDash val="solid"/>
            <a:round/>
            <a:headEnd/>
            <a:tailEnd/>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23" name="Freeform - head"/>
          <p:cNvSpPr>
            <a:spLocks noEditPoints="1"/>
          </p:cNvSpPr>
          <p:nvPr userDrawn="1"/>
        </p:nvSpPr>
        <p:spPr bwMode="auto">
          <a:xfrm>
            <a:off x="5343679" y="1374978"/>
            <a:ext cx="352457" cy="430225"/>
          </a:xfrm>
          <a:custGeom>
            <a:avLst/>
            <a:gdLst>
              <a:gd name="T0" fmla="*/ 201 w 208"/>
              <a:gd name="T1" fmla="*/ 135 h 254"/>
              <a:gd name="T2" fmla="*/ 201 w 208"/>
              <a:gd name="T3" fmla="*/ 134 h 254"/>
              <a:gd name="T4" fmla="*/ 201 w 208"/>
              <a:gd name="T5" fmla="*/ 82 h 254"/>
              <a:gd name="T6" fmla="*/ 128 w 208"/>
              <a:gd name="T7" fmla="*/ 0 h 254"/>
              <a:gd name="T8" fmla="*/ 80 w 208"/>
              <a:gd name="T9" fmla="*/ 0 h 254"/>
              <a:gd name="T10" fmla="*/ 7 w 208"/>
              <a:gd name="T11" fmla="*/ 82 h 254"/>
              <a:gd name="T12" fmla="*/ 7 w 208"/>
              <a:gd name="T13" fmla="*/ 135 h 254"/>
              <a:gd name="T14" fmla="*/ 0 w 208"/>
              <a:gd name="T15" fmla="*/ 154 h 254"/>
              <a:gd name="T16" fmla="*/ 31 w 208"/>
              <a:gd name="T17" fmla="*/ 185 h 254"/>
              <a:gd name="T18" fmla="*/ 104 w 208"/>
              <a:gd name="T19" fmla="*/ 254 h 254"/>
              <a:gd name="T20" fmla="*/ 175 w 208"/>
              <a:gd name="T21" fmla="*/ 185 h 254"/>
              <a:gd name="T22" fmla="*/ 177 w 208"/>
              <a:gd name="T23" fmla="*/ 185 h 254"/>
              <a:gd name="T24" fmla="*/ 208 w 208"/>
              <a:gd name="T25" fmla="*/ 154 h 254"/>
              <a:gd name="T26" fmla="*/ 201 w 208"/>
              <a:gd name="T27" fmla="*/ 135 h 254"/>
              <a:gd name="T28" fmla="*/ 19 w 208"/>
              <a:gd name="T29" fmla="*/ 82 h 254"/>
              <a:gd name="T30" fmla="*/ 80 w 208"/>
              <a:gd name="T31" fmla="*/ 12 h 254"/>
              <a:gd name="T32" fmla="*/ 128 w 208"/>
              <a:gd name="T33" fmla="*/ 12 h 254"/>
              <a:gd name="T34" fmla="*/ 189 w 208"/>
              <a:gd name="T35" fmla="*/ 82 h 254"/>
              <a:gd name="T36" fmla="*/ 189 w 208"/>
              <a:gd name="T37" fmla="*/ 126 h 254"/>
              <a:gd name="T38" fmla="*/ 183 w 208"/>
              <a:gd name="T39" fmla="*/ 124 h 254"/>
              <a:gd name="T40" fmla="*/ 182 w 208"/>
              <a:gd name="T41" fmla="*/ 124 h 254"/>
              <a:gd name="T42" fmla="*/ 173 w 208"/>
              <a:gd name="T43" fmla="*/ 124 h 254"/>
              <a:gd name="T44" fmla="*/ 159 w 208"/>
              <a:gd name="T45" fmla="*/ 64 h 254"/>
              <a:gd name="T46" fmla="*/ 158 w 208"/>
              <a:gd name="T47" fmla="*/ 59 h 254"/>
              <a:gd name="T48" fmla="*/ 153 w 208"/>
              <a:gd name="T49" fmla="*/ 57 h 254"/>
              <a:gd name="T50" fmla="*/ 97 w 208"/>
              <a:gd name="T51" fmla="*/ 57 h 254"/>
              <a:gd name="T52" fmla="*/ 25 w 208"/>
              <a:gd name="T53" fmla="*/ 124 h 254"/>
              <a:gd name="T54" fmla="*/ 19 w 208"/>
              <a:gd name="T55" fmla="*/ 126 h 254"/>
              <a:gd name="T56" fmla="*/ 19 w 208"/>
              <a:gd name="T57" fmla="*/ 82 h 254"/>
              <a:gd name="T58" fmla="*/ 177 w 208"/>
              <a:gd name="T59" fmla="*/ 173 h 254"/>
              <a:gd name="T60" fmla="*/ 171 w 208"/>
              <a:gd name="T61" fmla="*/ 173 h 254"/>
              <a:gd name="T62" fmla="*/ 165 w 208"/>
              <a:gd name="T63" fmla="*/ 178 h 254"/>
              <a:gd name="T64" fmla="*/ 104 w 208"/>
              <a:gd name="T65" fmla="*/ 242 h 254"/>
              <a:gd name="T66" fmla="*/ 41 w 208"/>
              <a:gd name="T67" fmla="*/ 178 h 254"/>
              <a:gd name="T68" fmla="*/ 35 w 208"/>
              <a:gd name="T69" fmla="*/ 173 h 254"/>
              <a:gd name="T70" fmla="*/ 35 w 208"/>
              <a:gd name="T71" fmla="*/ 173 h 254"/>
              <a:gd name="T72" fmla="*/ 31 w 208"/>
              <a:gd name="T73" fmla="*/ 173 h 254"/>
              <a:gd name="T74" fmla="*/ 12 w 208"/>
              <a:gd name="T75" fmla="*/ 154 h 254"/>
              <a:gd name="T76" fmla="*/ 31 w 208"/>
              <a:gd name="T77" fmla="*/ 135 h 254"/>
              <a:gd name="T78" fmla="*/ 37 w 208"/>
              <a:gd name="T79" fmla="*/ 129 h 254"/>
              <a:gd name="T80" fmla="*/ 97 w 208"/>
              <a:gd name="T81" fmla="*/ 69 h 254"/>
              <a:gd name="T82" fmla="*/ 146 w 208"/>
              <a:gd name="T83" fmla="*/ 69 h 254"/>
              <a:gd name="T84" fmla="*/ 167 w 208"/>
              <a:gd name="T85" fmla="*/ 134 h 254"/>
              <a:gd name="T86" fmla="*/ 171 w 208"/>
              <a:gd name="T87" fmla="*/ 136 h 254"/>
              <a:gd name="T88" fmla="*/ 181 w 208"/>
              <a:gd name="T89" fmla="*/ 136 h 254"/>
              <a:gd name="T90" fmla="*/ 196 w 208"/>
              <a:gd name="T91" fmla="*/ 154 h 254"/>
              <a:gd name="T92" fmla="*/ 177 w 208"/>
              <a:gd name="T93" fmla="*/ 173 h 254"/>
              <a:gd name="T94" fmla="*/ 62 w 208"/>
              <a:gd name="T95" fmla="*/ 140 h 254"/>
              <a:gd name="T96" fmla="*/ 59 w 208"/>
              <a:gd name="T97" fmla="*/ 147 h 254"/>
              <a:gd name="T98" fmla="*/ 62 w 208"/>
              <a:gd name="T99" fmla="*/ 154 h 254"/>
              <a:gd name="T100" fmla="*/ 69 w 208"/>
              <a:gd name="T101" fmla="*/ 157 h 254"/>
              <a:gd name="T102" fmla="*/ 76 w 208"/>
              <a:gd name="T103" fmla="*/ 154 h 254"/>
              <a:gd name="T104" fmla="*/ 79 w 208"/>
              <a:gd name="T105" fmla="*/ 147 h 254"/>
              <a:gd name="T106" fmla="*/ 76 w 208"/>
              <a:gd name="T107" fmla="*/ 140 h 254"/>
              <a:gd name="T108" fmla="*/ 62 w 208"/>
              <a:gd name="T109" fmla="*/ 140 h 254"/>
              <a:gd name="T110" fmla="*/ 131 w 208"/>
              <a:gd name="T111" fmla="*/ 140 h 254"/>
              <a:gd name="T112" fmla="*/ 128 w 208"/>
              <a:gd name="T113" fmla="*/ 147 h 254"/>
              <a:gd name="T114" fmla="*/ 131 w 208"/>
              <a:gd name="T115" fmla="*/ 154 h 254"/>
              <a:gd name="T116" fmla="*/ 138 w 208"/>
              <a:gd name="T117" fmla="*/ 157 h 254"/>
              <a:gd name="T118" fmla="*/ 146 w 208"/>
              <a:gd name="T119" fmla="*/ 154 h 254"/>
              <a:gd name="T120" fmla="*/ 148 w 208"/>
              <a:gd name="T121" fmla="*/ 147 h 254"/>
              <a:gd name="T122" fmla="*/ 146 w 208"/>
              <a:gd name="T123" fmla="*/ 140 h 254"/>
              <a:gd name="T124" fmla="*/ 131 w 208"/>
              <a:gd name="T125" fmla="*/ 14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254">
                <a:moveTo>
                  <a:pt x="201" y="135"/>
                </a:moveTo>
                <a:cubicBezTo>
                  <a:pt x="201" y="135"/>
                  <a:pt x="201" y="134"/>
                  <a:pt x="201" y="134"/>
                </a:cubicBezTo>
                <a:cubicBezTo>
                  <a:pt x="201" y="82"/>
                  <a:pt x="201" y="82"/>
                  <a:pt x="201" y="82"/>
                </a:cubicBezTo>
                <a:cubicBezTo>
                  <a:pt x="201" y="44"/>
                  <a:pt x="169" y="0"/>
                  <a:pt x="128" y="0"/>
                </a:cubicBezTo>
                <a:cubicBezTo>
                  <a:pt x="80" y="0"/>
                  <a:pt x="80" y="0"/>
                  <a:pt x="80" y="0"/>
                </a:cubicBezTo>
                <a:cubicBezTo>
                  <a:pt x="38" y="0"/>
                  <a:pt x="7" y="44"/>
                  <a:pt x="7" y="82"/>
                </a:cubicBezTo>
                <a:cubicBezTo>
                  <a:pt x="7" y="135"/>
                  <a:pt x="7" y="135"/>
                  <a:pt x="7" y="135"/>
                </a:cubicBezTo>
                <a:cubicBezTo>
                  <a:pt x="2" y="140"/>
                  <a:pt x="0" y="147"/>
                  <a:pt x="0" y="154"/>
                </a:cubicBezTo>
                <a:cubicBezTo>
                  <a:pt x="0" y="171"/>
                  <a:pt x="14" y="185"/>
                  <a:pt x="31" y="185"/>
                </a:cubicBezTo>
                <a:cubicBezTo>
                  <a:pt x="39" y="221"/>
                  <a:pt x="74" y="254"/>
                  <a:pt x="104" y="254"/>
                </a:cubicBezTo>
                <a:cubicBezTo>
                  <a:pt x="135" y="254"/>
                  <a:pt x="165" y="219"/>
                  <a:pt x="175" y="185"/>
                </a:cubicBezTo>
                <a:cubicBezTo>
                  <a:pt x="176" y="185"/>
                  <a:pt x="176" y="185"/>
                  <a:pt x="177" y="185"/>
                </a:cubicBezTo>
                <a:cubicBezTo>
                  <a:pt x="194" y="185"/>
                  <a:pt x="208" y="171"/>
                  <a:pt x="208" y="154"/>
                </a:cubicBezTo>
                <a:cubicBezTo>
                  <a:pt x="208" y="147"/>
                  <a:pt x="205" y="140"/>
                  <a:pt x="201" y="135"/>
                </a:cubicBezTo>
                <a:close/>
                <a:moveTo>
                  <a:pt x="19" y="82"/>
                </a:moveTo>
                <a:cubicBezTo>
                  <a:pt x="19" y="50"/>
                  <a:pt x="45" y="12"/>
                  <a:pt x="80" y="12"/>
                </a:cubicBezTo>
                <a:cubicBezTo>
                  <a:pt x="128" y="12"/>
                  <a:pt x="128" y="12"/>
                  <a:pt x="128" y="12"/>
                </a:cubicBezTo>
                <a:cubicBezTo>
                  <a:pt x="162" y="12"/>
                  <a:pt x="189" y="50"/>
                  <a:pt x="189" y="82"/>
                </a:cubicBezTo>
                <a:cubicBezTo>
                  <a:pt x="189" y="126"/>
                  <a:pt x="189" y="126"/>
                  <a:pt x="189" y="126"/>
                </a:cubicBezTo>
                <a:cubicBezTo>
                  <a:pt x="187" y="125"/>
                  <a:pt x="185" y="124"/>
                  <a:pt x="183" y="124"/>
                </a:cubicBezTo>
                <a:cubicBezTo>
                  <a:pt x="183" y="124"/>
                  <a:pt x="182" y="124"/>
                  <a:pt x="182" y="124"/>
                </a:cubicBezTo>
                <a:cubicBezTo>
                  <a:pt x="173" y="124"/>
                  <a:pt x="173" y="124"/>
                  <a:pt x="173" y="124"/>
                </a:cubicBezTo>
                <a:cubicBezTo>
                  <a:pt x="149" y="102"/>
                  <a:pt x="159" y="65"/>
                  <a:pt x="159" y="64"/>
                </a:cubicBezTo>
                <a:cubicBezTo>
                  <a:pt x="160" y="63"/>
                  <a:pt x="159" y="61"/>
                  <a:pt x="158" y="59"/>
                </a:cubicBezTo>
                <a:cubicBezTo>
                  <a:pt x="157" y="58"/>
                  <a:pt x="155" y="57"/>
                  <a:pt x="153" y="57"/>
                </a:cubicBezTo>
                <a:cubicBezTo>
                  <a:pt x="97" y="57"/>
                  <a:pt x="97" y="57"/>
                  <a:pt x="97" y="57"/>
                </a:cubicBezTo>
                <a:cubicBezTo>
                  <a:pt x="59" y="57"/>
                  <a:pt x="28" y="86"/>
                  <a:pt x="25" y="124"/>
                </a:cubicBezTo>
                <a:cubicBezTo>
                  <a:pt x="23" y="124"/>
                  <a:pt x="21" y="125"/>
                  <a:pt x="19" y="126"/>
                </a:cubicBezTo>
                <a:lnTo>
                  <a:pt x="19" y="82"/>
                </a:lnTo>
                <a:close/>
                <a:moveTo>
                  <a:pt x="177" y="173"/>
                </a:moveTo>
                <a:cubicBezTo>
                  <a:pt x="176" y="173"/>
                  <a:pt x="172" y="173"/>
                  <a:pt x="171" y="173"/>
                </a:cubicBezTo>
                <a:cubicBezTo>
                  <a:pt x="168" y="173"/>
                  <a:pt x="166" y="175"/>
                  <a:pt x="165" y="178"/>
                </a:cubicBezTo>
                <a:cubicBezTo>
                  <a:pt x="157" y="208"/>
                  <a:pt x="130" y="242"/>
                  <a:pt x="104" y="242"/>
                </a:cubicBezTo>
                <a:cubicBezTo>
                  <a:pt x="78" y="242"/>
                  <a:pt x="46" y="210"/>
                  <a:pt x="41" y="178"/>
                </a:cubicBezTo>
                <a:cubicBezTo>
                  <a:pt x="41" y="175"/>
                  <a:pt x="38" y="173"/>
                  <a:pt x="35" y="173"/>
                </a:cubicBezTo>
                <a:cubicBezTo>
                  <a:pt x="35" y="173"/>
                  <a:pt x="35" y="173"/>
                  <a:pt x="35" y="173"/>
                </a:cubicBezTo>
                <a:cubicBezTo>
                  <a:pt x="35" y="173"/>
                  <a:pt x="31" y="173"/>
                  <a:pt x="31" y="173"/>
                </a:cubicBezTo>
                <a:cubicBezTo>
                  <a:pt x="20" y="173"/>
                  <a:pt x="12" y="165"/>
                  <a:pt x="12" y="154"/>
                </a:cubicBezTo>
                <a:cubicBezTo>
                  <a:pt x="12" y="144"/>
                  <a:pt x="20" y="135"/>
                  <a:pt x="31" y="135"/>
                </a:cubicBezTo>
                <a:cubicBezTo>
                  <a:pt x="34" y="135"/>
                  <a:pt x="37" y="132"/>
                  <a:pt x="37" y="129"/>
                </a:cubicBezTo>
                <a:cubicBezTo>
                  <a:pt x="37" y="96"/>
                  <a:pt x="64" y="69"/>
                  <a:pt x="97" y="69"/>
                </a:cubicBezTo>
                <a:cubicBezTo>
                  <a:pt x="146" y="69"/>
                  <a:pt x="146" y="69"/>
                  <a:pt x="146" y="69"/>
                </a:cubicBezTo>
                <a:cubicBezTo>
                  <a:pt x="144" y="83"/>
                  <a:pt x="142" y="114"/>
                  <a:pt x="167" y="134"/>
                </a:cubicBezTo>
                <a:cubicBezTo>
                  <a:pt x="168" y="135"/>
                  <a:pt x="170" y="136"/>
                  <a:pt x="171" y="136"/>
                </a:cubicBezTo>
                <a:cubicBezTo>
                  <a:pt x="181" y="136"/>
                  <a:pt x="181" y="136"/>
                  <a:pt x="181" y="136"/>
                </a:cubicBezTo>
                <a:cubicBezTo>
                  <a:pt x="190" y="138"/>
                  <a:pt x="196" y="146"/>
                  <a:pt x="196" y="154"/>
                </a:cubicBezTo>
                <a:cubicBezTo>
                  <a:pt x="196" y="165"/>
                  <a:pt x="187" y="173"/>
                  <a:pt x="177" y="173"/>
                </a:cubicBezTo>
                <a:close/>
                <a:moveTo>
                  <a:pt x="62" y="140"/>
                </a:moveTo>
                <a:cubicBezTo>
                  <a:pt x="60" y="142"/>
                  <a:pt x="59" y="144"/>
                  <a:pt x="59" y="147"/>
                </a:cubicBezTo>
                <a:cubicBezTo>
                  <a:pt x="59" y="149"/>
                  <a:pt x="60" y="152"/>
                  <a:pt x="62" y="154"/>
                </a:cubicBezTo>
                <a:cubicBezTo>
                  <a:pt x="64" y="156"/>
                  <a:pt x="66" y="157"/>
                  <a:pt x="69" y="157"/>
                </a:cubicBezTo>
                <a:cubicBezTo>
                  <a:pt x="71" y="157"/>
                  <a:pt x="74" y="156"/>
                  <a:pt x="76" y="154"/>
                </a:cubicBezTo>
                <a:cubicBezTo>
                  <a:pt x="78" y="152"/>
                  <a:pt x="79" y="149"/>
                  <a:pt x="79" y="147"/>
                </a:cubicBezTo>
                <a:cubicBezTo>
                  <a:pt x="79" y="144"/>
                  <a:pt x="78" y="142"/>
                  <a:pt x="76" y="140"/>
                </a:cubicBezTo>
                <a:cubicBezTo>
                  <a:pt x="72" y="136"/>
                  <a:pt x="65" y="136"/>
                  <a:pt x="62" y="140"/>
                </a:cubicBezTo>
                <a:close/>
                <a:moveTo>
                  <a:pt x="131" y="140"/>
                </a:moveTo>
                <a:cubicBezTo>
                  <a:pt x="130" y="142"/>
                  <a:pt x="128" y="144"/>
                  <a:pt x="128" y="147"/>
                </a:cubicBezTo>
                <a:cubicBezTo>
                  <a:pt x="128" y="149"/>
                  <a:pt x="130" y="152"/>
                  <a:pt x="131" y="154"/>
                </a:cubicBezTo>
                <a:cubicBezTo>
                  <a:pt x="133" y="156"/>
                  <a:pt x="136" y="157"/>
                  <a:pt x="138" y="157"/>
                </a:cubicBezTo>
                <a:cubicBezTo>
                  <a:pt x="141" y="157"/>
                  <a:pt x="144" y="156"/>
                  <a:pt x="146" y="154"/>
                </a:cubicBezTo>
                <a:cubicBezTo>
                  <a:pt x="147" y="152"/>
                  <a:pt x="148" y="149"/>
                  <a:pt x="148" y="147"/>
                </a:cubicBezTo>
                <a:cubicBezTo>
                  <a:pt x="148" y="144"/>
                  <a:pt x="147" y="142"/>
                  <a:pt x="146" y="140"/>
                </a:cubicBezTo>
                <a:cubicBezTo>
                  <a:pt x="142" y="136"/>
                  <a:pt x="135" y="136"/>
                  <a:pt x="131" y="140"/>
                </a:cubicBez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3" name="Text Placeholder 2">
            <a:extLst>
              <a:ext uri="{FF2B5EF4-FFF2-40B4-BE49-F238E27FC236}">
                <a16:creationId xmlns:a16="http://schemas.microsoft.com/office/drawing/2014/main" id="{85F5E841-04B2-4B25-8FE8-066AAA6FBDBD}"/>
              </a:ext>
            </a:extLst>
          </p:cNvPr>
          <p:cNvSpPr>
            <a:spLocks noGrp="1"/>
          </p:cNvSpPr>
          <p:nvPr>
            <p:ph type="body" sz="quarter" idx="10" hasCustomPrompt="1"/>
          </p:nvPr>
        </p:nvSpPr>
        <p:spPr>
          <a:xfrm>
            <a:off x="2059530" y="54864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0" name="Text Placeholder 2">
            <a:extLst>
              <a:ext uri="{FF2B5EF4-FFF2-40B4-BE49-F238E27FC236}">
                <a16:creationId xmlns:a16="http://schemas.microsoft.com/office/drawing/2014/main" id="{DFDF14EC-DB54-45D1-99A9-383B662168B1}"/>
              </a:ext>
            </a:extLst>
          </p:cNvPr>
          <p:cNvSpPr>
            <a:spLocks noGrp="1"/>
          </p:cNvSpPr>
          <p:nvPr>
            <p:ph type="body" sz="quarter" idx="11" hasCustomPrompt="1"/>
          </p:nvPr>
        </p:nvSpPr>
        <p:spPr>
          <a:xfrm>
            <a:off x="6172200" y="4761587"/>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1" name="Text Placeholder 2">
            <a:extLst>
              <a:ext uri="{FF2B5EF4-FFF2-40B4-BE49-F238E27FC236}">
                <a16:creationId xmlns:a16="http://schemas.microsoft.com/office/drawing/2014/main" id="{EFFE0FCC-CC3D-4078-A43E-BA4058F0EFDF}"/>
              </a:ext>
            </a:extLst>
          </p:cNvPr>
          <p:cNvSpPr>
            <a:spLocks noGrp="1"/>
          </p:cNvSpPr>
          <p:nvPr>
            <p:ph type="body" sz="quarter" idx="12" hasCustomPrompt="1"/>
          </p:nvPr>
        </p:nvSpPr>
        <p:spPr>
          <a:xfrm>
            <a:off x="6858000" y="2856587"/>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2" name="Text Placeholder 2">
            <a:extLst>
              <a:ext uri="{FF2B5EF4-FFF2-40B4-BE49-F238E27FC236}">
                <a16:creationId xmlns:a16="http://schemas.microsoft.com/office/drawing/2014/main" id="{E9EA1E0D-1B4E-46A1-BC7D-A0A5994EF18C}"/>
              </a:ext>
            </a:extLst>
          </p:cNvPr>
          <p:cNvSpPr>
            <a:spLocks noGrp="1"/>
          </p:cNvSpPr>
          <p:nvPr>
            <p:ph type="body" sz="quarter" idx="13" hasCustomPrompt="1"/>
          </p:nvPr>
        </p:nvSpPr>
        <p:spPr>
          <a:xfrm>
            <a:off x="6172200" y="9906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3" name="Text Placeholder 2">
            <a:extLst>
              <a:ext uri="{FF2B5EF4-FFF2-40B4-BE49-F238E27FC236}">
                <a16:creationId xmlns:a16="http://schemas.microsoft.com/office/drawing/2014/main" id="{2C19965B-B75E-46B8-9664-202AFF88CC6A}"/>
              </a:ext>
            </a:extLst>
          </p:cNvPr>
          <p:cNvSpPr>
            <a:spLocks noGrp="1"/>
          </p:cNvSpPr>
          <p:nvPr>
            <p:ph type="body" sz="quarter" idx="14" hasCustomPrompt="1"/>
          </p:nvPr>
        </p:nvSpPr>
        <p:spPr>
          <a:xfrm>
            <a:off x="1971388" y="4572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Tree>
    <p:custDataLst>
      <p:tags r:id="rId1"/>
    </p:custDataLst>
    <p:extLst>
      <p:ext uri="{BB962C8B-B14F-4D97-AF65-F5344CB8AC3E}">
        <p14:creationId xmlns:p14="http://schemas.microsoft.com/office/powerpoint/2010/main" val="1565064617"/>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_ICOA BLUE - Learning Topic 6 How">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How: Click to edit Master title style</a:t>
            </a:r>
          </a:p>
        </p:txBody>
      </p:sp>
    </p:spTree>
    <p:custDataLst>
      <p:tags r:id="rId1"/>
    </p:custDataLst>
    <p:extLst>
      <p:ext uri="{BB962C8B-B14F-4D97-AF65-F5344CB8AC3E}">
        <p14:creationId xmlns:p14="http://schemas.microsoft.com/office/powerpoint/2010/main" val="1814651348"/>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ICOA BLUE - Learning Topic 7 Resources">
    <p:spTree>
      <p:nvGrpSpPr>
        <p:cNvPr id="1" name=""/>
        <p:cNvGrpSpPr/>
        <p:nvPr/>
      </p:nvGrpSpPr>
      <p:grpSpPr>
        <a:xfrm>
          <a:off x="0" y="0"/>
          <a:ext cx="0" cy="0"/>
          <a:chOff x="0" y="0"/>
          <a:chExt cx="0" cy="0"/>
        </a:xfrm>
      </p:grpSpPr>
      <p:sp>
        <p:nvSpPr>
          <p:cNvPr id="10" name="Title Placeholder 7"/>
          <p:cNvSpPr>
            <a:spLocks noGrp="1"/>
          </p:cNvSpPr>
          <p:nvPr>
            <p:ph type="title" hasCustomPrompt="1"/>
          </p:nvPr>
        </p:nvSpPr>
        <p:spPr>
          <a:xfrm>
            <a:off x="402337" y="762000"/>
            <a:ext cx="3712463" cy="3276600"/>
          </a:xfrm>
          <a:prstGeom prst="rect">
            <a:avLst/>
          </a:prstGeom>
        </p:spPr>
        <p:txBody>
          <a:bodyPr vert="horz" wrap="square" lIns="91440" tIns="45720" rIns="91440" bIns="45720" rtlCol="0" anchor="t" anchorCtr="0">
            <a:noAutofit/>
          </a:bodyPr>
          <a:lstStyle>
            <a:lvl1pPr marL="0" indent="1198563">
              <a:defRPr cap="small" baseline="0">
                <a:effectLst>
                  <a:outerShdw blurRad="38100" dist="38100" dir="2700000" algn="tl">
                    <a:srgbClr val="000000">
                      <a:alpha val="43137"/>
                    </a:srgbClr>
                  </a:outerShdw>
                </a:effectLst>
                <a:latin typeface="+mj-lt"/>
              </a:defRPr>
            </a:lvl1pPr>
          </a:lstStyle>
          <a:p>
            <a:r>
              <a:rPr lang="en-US" dirty="0"/>
              <a:t>Your Focus Area Toolkit</a:t>
            </a:r>
            <a:br>
              <a:rPr lang="en-US" dirty="0"/>
            </a:br>
            <a:r>
              <a:rPr lang="en-US" dirty="0"/>
              <a:t>Master title style</a:t>
            </a:r>
          </a:p>
        </p:txBody>
      </p:sp>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4572000" y="431534"/>
            <a:ext cx="4114800" cy="6197866"/>
          </a:xfrm>
          <a:prstGeom prst="roundRect">
            <a:avLst/>
          </a:prstGeom>
          <a:solidFill>
            <a:schemeClr val="accent4">
              <a:lumMod val="60000"/>
              <a:lumOff val="40000"/>
            </a:schemeClr>
          </a:solidFill>
          <a:ln w="19050">
            <a:solidFill>
              <a:schemeClr val="accent4">
                <a:lumMod val="50000"/>
              </a:schemeClr>
            </a:solidFill>
          </a:ln>
          <a:effectLst>
            <a:outerShdw blurRad="50800" dist="38100" dir="2700000" algn="tl" rotWithShape="0">
              <a:prstClr val="black">
                <a:alpha val="40000"/>
              </a:prstClr>
            </a:outerShdw>
          </a:effectLst>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1000" y="228600"/>
            <a:ext cx="1168666" cy="1168666"/>
          </a:xfrm>
          <a:prstGeom prst="rect">
            <a:avLst/>
          </a:prstGeom>
        </p:spPr>
      </p:pic>
      <p:pic>
        <p:nvPicPr>
          <p:cNvPr id="3" name="Picture 2" descr="A picture containing case, accessory&#10;&#10;Description generated with very high confidence">
            <a:extLst>
              <a:ext uri="{FF2B5EF4-FFF2-40B4-BE49-F238E27FC236}">
                <a16:creationId xmlns:a16="http://schemas.microsoft.com/office/drawing/2014/main" id="{FD84EC78-A8C5-48F0-B4CF-E35059ACE198}"/>
              </a:ext>
            </a:extLst>
          </p:cNvPr>
          <p:cNvPicPr>
            <a:picLocks noChangeAspect="1"/>
          </p:cNvPicPr>
          <p:nvPr userDrawn="1"/>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838" t="16100" b="6482"/>
          <a:stretch/>
        </p:blipFill>
        <p:spPr>
          <a:xfrm>
            <a:off x="152400" y="4267200"/>
            <a:ext cx="4495800" cy="2438400"/>
          </a:xfrm>
          <a:prstGeom prst="rect">
            <a:avLst/>
          </a:prstGeom>
        </p:spPr>
      </p:pic>
    </p:spTree>
    <p:custDataLst>
      <p:tags r:id="rId1"/>
    </p:custDataLst>
    <p:extLst>
      <p:ext uri="{BB962C8B-B14F-4D97-AF65-F5344CB8AC3E}">
        <p14:creationId xmlns:p14="http://schemas.microsoft.com/office/powerpoint/2010/main" val="1260181340"/>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_ICOA BLUE - Learning Topic 8 Review">
    <p:spTree>
      <p:nvGrpSpPr>
        <p:cNvPr id="1" name=""/>
        <p:cNvGrpSpPr/>
        <p:nvPr/>
      </p:nvGrpSpPr>
      <p:grpSpPr>
        <a:xfrm>
          <a:off x="0" y="0"/>
          <a:ext cx="0" cy="0"/>
          <a:chOff x="0" y="0"/>
          <a:chExt cx="0" cy="0"/>
        </a:xfrm>
      </p:grpSpPr>
      <p:sp>
        <p:nvSpPr>
          <p:cNvPr id="10" name="Title Placeholder 7"/>
          <p:cNvSpPr>
            <a:spLocks noGrp="1"/>
          </p:cNvSpPr>
          <p:nvPr>
            <p:ph type="title" hasCustomPrompt="1"/>
          </p:nvPr>
        </p:nvSpPr>
        <p:spPr>
          <a:xfrm>
            <a:off x="533400" y="672827"/>
            <a:ext cx="3636263" cy="3594373"/>
          </a:xfrm>
          <a:prstGeom prst="rect">
            <a:avLst/>
          </a:prstGeom>
        </p:spPr>
        <p:txBody>
          <a:bodyPr vert="horz" wrap="square" lIns="91440" tIns="45720" rIns="91440" bIns="45720" rtlCol="0" anchor="t" anchorCtr="0">
            <a:noAutofit/>
          </a:bodyPr>
          <a:lstStyle>
            <a:lvl1pPr marL="0" indent="914400">
              <a:defRPr cap="small" baseline="0">
                <a:effectLst>
                  <a:outerShdw blurRad="38100" dist="38100" dir="2700000" algn="tl">
                    <a:srgbClr val="000000">
                      <a:alpha val="43137"/>
                    </a:srgbClr>
                  </a:outerShdw>
                </a:effectLst>
                <a:latin typeface="+mj-lt"/>
              </a:defRPr>
            </a:lvl1pPr>
          </a:lstStyle>
          <a:p>
            <a:r>
              <a:rPr lang="en-US" dirty="0"/>
              <a:t>Summing It Up: edit Master title style</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800" y="204162"/>
            <a:ext cx="1168666" cy="1015038"/>
          </a:xfrm>
          <a:prstGeom prst="rect">
            <a:avLst/>
          </a:prstGeom>
        </p:spPr>
      </p:pic>
      <p:pic>
        <p:nvPicPr>
          <p:cNvPr id="5" name="Picture 4">
            <a:extLst>
              <a:ext uri="{FF2B5EF4-FFF2-40B4-BE49-F238E27FC236}">
                <a16:creationId xmlns:a16="http://schemas.microsoft.com/office/drawing/2014/main" id="{52E029F8-3250-4B4B-A380-7CCCCFDAEDAC}"/>
              </a:ext>
            </a:extLst>
          </p:cNvPr>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ackgroundRemoval t="10857" b="89202" l="20914" r="80551">
                        <a14:foregroundMark x1="41711" y1="30106" x2="41711" y2="30106"/>
                        <a14:foregroundMark x1="26421" y1="12793" x2="26421" y2="12793"/>
                        <a14:foregroundMark x1="35794" y1="12089" x2="35794" y2="12089"/>
                        <a14:foregroundMark x1="41359" y1="32277" x2="41359" y2="32277"/>
                        <a14:foregroundMark x1="26303" y1="13028" x2="26303" y2="13028"/>
                        <a14:foregroundMark x1="71178" y1="12559" x2="71178" y2="12559"/>
                        <a14:foregroundMark x1="25015" y1="88028" x2="25015" y2="88028"/>
                        <a14:foregroundMark x1="48565" y1="89202" x2="48565" y2="89202"/>
                        <a14:foregroundMark x1="74048" y1="88263" x2="74048" y2="88263"/>
                        <a14:foregroundMark x1="37258" y1="12324" x2="37258" y2="12324"/>
                        <a14:foregroundMark x1="40480" y1="15317" x2="40480" y2="15317"/>
                        <a14:foregroundMark x1="43527" y1="17958" x2="43527" y2="17958"/>
                        <a14:foregroundMark x1="56708" y1="12676" x2="56708" y2="12676"/>
                        <a14:foregroundMark x1="27534" y1="12793" x2="27534" y2="12793"/>
                        <a14:foregroundMark x1="71998" y1="12441" x2="71998" y2="12441"/>
                        <a14:foregroundMark x1="24136" y1="13615" x2="24136" y2="13615"/>
                        <a14:foregroundMark x1="43292" y1="10857" x2="43292" y2="10857"/>
                        <a14:foregroundMark x1="67897" y1="11561" x2="67897" y2="11561"/>
                        <a14:foregroundMark x1="77153" y1="42958" x2="77153" y2="42958"/>
                        <a14:foregroundMark x1="28822" y1="12207" x2="28822" y2="12207"/>
                        <a14:foregroundMark x1="37610" y1="18310" x2="37610" y2="18310"/>
                        <a14:foregroundMark x1="71295" y1="12324" x2="71295" y2="12324"/>
                        <a14:foregroundMark x1="75337" y1="12793" x2="75337" y2="12793"/>
                        <a14:foregroundMark x1="69596" y1="13028" x2="69596" y2="13028"/>
                        <a14:foregroundMark x1="65495" y1="12207" x2="65495" y2="12207"/>
                        <a14:foregroundMark x1="58172" y1="11854" x2="58172" y2="11854"/>
                        <a14:foregroundMark x1="41711" y1="12207" x2="41711" y2="12207"/>
                        <a14:foregroundMark x1="23433" y1="21655" x2="23433" y2="21655"/>
                        <a14:foregroundMark x1="25835" y1="88380" x2="25835" y2="88380"/>
                        <a14:foregroundMark x1="38606" y1="88498" x2="38606" y2="88498"/>
                        <a14:foregroundMark x1="55419" y1="88850" x2="55419" y2="88850"/>
                        <a14:foregroundMark x1="74751" y1="85505" x2="74751" y2="85505"/>
                        <a14:foregroundMark x1="38196" y1="15786" x2="38196" y2="15786"/>
                        <a14:foregroundMark x1="40129" y1="18192" x2="40129" y2="18192"/>
                        <a14:foregroundMark x1="36438" y1="13380" x2="36438" y2="13380"/>
                        <a14:foregroundMark x1="36438" y1="13380" x2="36438" y2="13380"/>
                        <a14:foregroundMark x1="23316" y1="37911" x2="23316" y2="37911"/>
                        <a14:foregroundMark x1="22964" y1="53404" x2="22964" y2="53404"/>
                        <a14:foregroundMark x1="23199" y1="72066" x2="23199" y2="72066"/>
                        <a14:foregroundMark x1="27885" y1="88380" x2="27885" y2="88380"/>
                        <a14:foregroundMark x1="48448" y1="88732" x2="48448" y2="88732"/>
                        <a14:foregroundMark x1="65964" y1="88028" x2="65964" y2="88028"/>
                        <a14:foregroundMark x1="74634" y1="87324" x2="74634" y2="87324"/>
                        <a14:foregroundMark x1="69010" y1="88615" x2="69010" y2="88615"/>
                        <a14:foregroundMark x1="77270" y1="68427" x2="77270" y2="68427"/>
                        <a14:foregroundMark x1="77504" y1="55927" x2="77504" y2="55927"/>
                        <a14:foregroundMark x1="76801" y1="40904" x2="76801" y2="40904"/>
                        <a14:foregroundMark x1="76567" y1="31045" x2="76567" y2="31045"/>
                        <a14:foregroundMark x1="75571" y1="22183" x2="75571" y2="22183"/>
                        <a14:foregroundMark x1="22613" y1="37559" x2="22613" y2="37559"/>
                        <a14:foregroundMark x1="22964" y1="47535" x2="22964" y2="47535"/>
                        <a14:foregroundMark x1="22496" y1="55223" x2="22496" y2="55223"/>
                        <a14:foregroundMark x1="22964" y1="62911" x2="22964" y2="62911"/>
                        <a14:foregroundMark x1="21383" y1="72066" x2="21383" y2="72066"/>
                        <a14:foregroundMark x1="23316" y1="80223" x2="23316" y2="80223"/>
                        <a14:foregroundMark x1="23316" y1="82746" x2="23316" y2="82746"/>
                        <a14:foregroundMark x1="23784" y1="83568" x2="23784" y2="83568"/>
                        <a14:foregroundMark x1="23081" y1="34683" x2="23081" y2="34683"/>
                        <a14:foregroundMark x1="22964" y1="45012" x2="22964" y2="45012"/>
                        <a14:foregroundMark x1="64754" y1="18415" x2="64754" y2="18415"/>
                        <a14:foregroundMark x1="62350" y1="17978" x2="62350" y2="17978"/>
                        <a14:foregroundMark x1="58033" y1="17705" x2="58033" y2="17705"/>
                        <a14:foregroundMark x1="25246" y1="50984" x2="25246" y2="50984"/>
                        <a14:foregroundMark x1="24973" y1="50984" x2="24973" y2="50984"/>
                        <a14:foregroundMark x1="25464" y1="67814" x2="25464" y2="67814"/>
                        <a14:foregroundMark x1="24973" y1="67814" x2="24973" y2="67814"/>
                        <a14:foregroundMark x1="67650" y1="15792" x2="67650" y2="15792"/>
                        <a14:backgroundMark x1="17575" y1="8099" x2="17575" y2="8099"/>
                        <a14:backgroundMark x1="81605" y1="8920" x2="81605" y2="8920"/>
                      </a14:backgroundRemoval>
                    </a14:imgEffect>
                  </a14:imgLayer>
                </a14:imgProps>
              </a:ext>
              <a:ext uri="{28A0092B-C50C-407E-A947-70E740481C1C}">
                <a14:useLocalDpi xmlns:a14="http://schemas.microsoft.com/office/drawing/2010/main" val="0"/>
              </a:ext>
            </a:extLst>
          </a:blip>
          <a:srcRect l="13530" t="4618" r="18471" b="7250"/>
          <a:stretch/>
        </p:blipFill>
        <p:spPr>
          <a:xfrm>
            <a:off x="3581401" y="-131618"/>
            <a:ext cx="5333999" cy="6913418"/>
          </a:xfrm>
          <a:prstGeom prst="rect">
            <a:avLst/>
          </a:prstGeom>
        </p:spPr>
      </p:pic>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hasCustomPrompt="1"/>
          </p:nvPr>
        </p:nvSpPr>
        <p:spPr>
          <a:xfrm>
            <a:off x="4724401" y="1243638"/>
            <a:ext cx="3352799" cy="4776162"/>
          </a:xfrm>
          <a:prstGeom prst="rect">
            <a:avLst/>
          </a:prstGeom>
        </p:spPr>
        <p:txBody>
          <a:bodyPr/>
          <a:lstStyle>
            <a:lvl1pPr marL="0" indent="0" algn="ctr">
              <a:buNone/>
              <a:defRPr b="1"/>
            </a:lvl1pPr>
            <a:lvl2pPr marL="742950" indent="-285750">
              <a:buFont typeface="Wingdings 2" panose="05020102010507070707" pitchFamily="18" charset="2"/>
              <a:buChar char=""/>
              <a:defRPr/>
            </a:lvl2pPr>
            <a:lvl3pPr marL="1143000" indent="-228600">
              <a:buFont typeface="Wingdings" panose="05000000000000000000" pitchFamily="2" charset="2"/>
              <a:buChar char="C"/>
              <a:defRPr/>
            </a:lvl3pPr>
            <a:lvl5pPr>
              <a:defRPr/>
            </a:lvl5pPr>
          </a:lstStyle>
          <a:p>
            <a:pPr lvl="0"/>
            <a:r>
              <a:rPr lang="en-US" dirty="0"/>
              <a:t>Why: Edit Master text styles</a:t>
            </a:r>
          </a:p>
          <a:p>
            <a:pPr lvl="0"/>
            <a:r>
              <a:rPr lang="en-US" dirty="0"/>
              <a:t>What: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Tree>
    <p:custDataLst>
      <p:tags r:id="rId1"/>
    </p:custDataLst>
    <p:extLst>
      <p:ext uri="{BB962C8B-B14F-4D97-AF65-F5344CB8AC3E}">
        <p14:creationId xmlns:p14="http://schemas.microsoft.com/office/powerpoint/2010/main" val="647961489"/>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COA General06 - Achiev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572000" y="0"/>
            <a:ext cx="4724400" cy="6934200"/>
          </a:xfrm>
          <a:prstGeom prst="rect">
            <a:avLst/>
          </a:prstGeom>
        </p:spPr>
        <p:txBody>
          <a:bodyPr/>
          <a:lstStyle/>
          <a:p>
            <a:endParaRPr lang="en-US" dirty="0"/>
          </a:p>
        </p:txBody>
      </p:sp>
      <p:sp>
        <p:nvSpPr>
          <p:cNvPr id="5" name="TextBox 3"/>
          <p:cNvSpPr txBox="1"/>
          <p:nvPr userDrawn="1"/>
        </p:nvSpPr>
        <p:spPr>
          <a:xfrm>
            <a:off x="228600" y="1295400"/>
            <a:ext cx="3886200" cy="40934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cap="none" baseline="0" dirty="0">
                <a:solidFill>
                  <a:srgbClr val="000000"/>
                </a:solidFill>
                <a:latin typeface="+mj-lt"/>
              </a:rPr>
              <a:t>You have successfully completed the Understanding dementia: Practicing the Up the Pyramid Approach course. Your efforts will allow you to interact more positively with PWD &amp; in ding so make both your life &amp; theirs more enjoyable.</a:t>
            </a:r>
          </a:p>
          <a:p>
            <a:endParaRPr lang="en-US" sz="2000" cap="none" baseline="0" dirty="0">
              <a:solidFill>
                <a:srgbClr val="000000"/>
              </a:solidFill>
              <a:latin typeface="+mj-lt"/>
            </a:endParaRPr>
          </a:p>
          <a:p>
            <a:r>
              <a:rPr lang="en-US" sz="2000" cap="none" baseline="0" dirty="0">
                <a:solidFill>
                  <a:srgbClr val="000000"/>
                </a:solidFill>
                <a:latin typeface="+mj-lt"/>
              </a:rPr>
              <a:t>If you’d like to continue on your learning path, please go to the next course in the eight course series, Preparing for Communication.</a:t>
            </a:r>
          </a:p>
        </p:txBody>
      </p:sp>
      <p:sp>
        <p:nvSpPr>
          <p:cNvPr id="6" name="Title 5"/>
          <p:cNvSpPr>
            <a:spLocks noGrp="1"/>
          </p:cNvSpPr>
          <p:nvPr>
            <p:ph type="title" hasCustomPrompt="1"/>
          </p:nvPr>
        </p:nvSpPr>
        <p:spPr>
          <a:xfrm>
            <a:off x="304800" y="304800"/>
            <a:ext cx="4023360" cy="548640"/>
          </a:xfrm>
          <a:prstGeom prst="rect">
            <a:avLst/>
          </a:prstGeom>
        </p:spPr>
        <p:txBody>
          <a:bodyPr/>
          <a:lstStyle>
            <a:lvl1pPr>
              <a:defRPr sz="3200" cap="small" baseline="0">
                <a:latin typeface="+mj-lt"/>
              </a:defRPr>
            </a:lvl1pPr>
          </a:lstStyle>
          <a:p>
            <a:r>
              <a:rPr lang="en-US" dirty="0"/>
              <a:t> </a:t>
            </a:r>
          </a:p>
        </p:txBody>
      </p:sp>
    </p:spTree>
    <p:custDataLst>
      <p:tags r:id="rId1"/>
    </p:custDataLst>
    <p:extLst>
      <p:ext uri="{BB962C8B-B14F-4D97-AF65-F5344CB8AC3E}">
        <p14:creationId xmlns:p14="http://schemas.microsoft.com/office/powerpoint/2010/main" val="32035557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05 - Refine">
    <p:spTree>
      <p:nvGrpSpPr>
        <p:cNvPr id="1" name=""/>
        <p:cNvGrpSpPr/>
        <p:nvPr/>
      </p:nvGrpSpPr>
      <p:grpSpPr>
        <a:xfrm>
          <a:off x="0" y="0"/>
          <a:ext cx="0" cy="0"/>
          <a:chOff x="0" y="0"/>
          <a:chExt cx="0" cy="0"/>
        </a:xfrm>
      </p:grpSpPr>
      <p:sp>
        <p:nvSpPr>
          <p:cNvPr id="3" name="Title 7"/>
          <p:cNvSpPr>
            <a:spLocks noGrp="1"/>
          </p:cNvSpPr>
          <p:nvPr userDrawn="1"/>
        </p:nvSpPr>
        <p:spPr>
          <a:xfrm>
            <a:off x="261064" y="457200"/>
            <a:ext cx="4206240" cy="535531"/>
          </a:xfrm>
          <a:prstGeom prst="rect">
            <a:avLst/>
          </a:prstGeom>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cap="all" dirty="0">
                <a:solidFill>
                  <a:srgbClr val="000000"/>
                </a:solidFill>
                <a:sym typeface="Yanone Kaffeesatz Bold"/>
              </a:rPr>
              <a:t>Refine Your Technique</a:t>
            </a:r>
            <a:endParaRPr lang="en-US" sz="3600" cap="all" dirty="0">
              <a:solidFill>
                <a:srgbClr val="000000"/>
              </a:solidFill>
            </a:endParaRPr>
          </a:p>
        </p:txBody>
      </p:sp>
      <p:grpSp>
        <p:nvGrpSpPr>
          <p:cNvPr id="4" name="Group 3"/>
          <p:cNvGrpSpPr/>
          <p:nvPr userDrawn="1"/>
        </p:nvGrpSpPr>
        <p:grpSpPr>
          <a:xfrm>
            <a:off x="661225" y="1685466"/>
            <a:ext cx="3709297" cy="524334"/>
            <a:chOff x="5138141" y="1304466"/>
            <a:chExt cx="3709297" cy="524334"/>
          </a:xfrm>
        </p:grpSpPr>
        <p:sp>
          <p:nvSpPr>
            <p:cNvPr id="26" name="Shape 944"/>
            <p:cNvSpPr>
              <a:spLocks noChangeAspect="1"/>
            </p:cNvSpPr>
            <p:nvPr userDrawn="1"/>
          </p:nvSpPr>
          <p:spPr>
            <a:xfrm>
              <a:off x="5138141" y="130446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7" name="TextBox 55"/>
            <p:cNvSpPr txBox="1"/>
            <p:nvPr userDrawn="1"/>
          </p:nvSpPr>
          <p:spPr>
            <a:xfrm>
              <a:off x="5269299" y="1405159"/>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1</a:t>
              </a:r>
            </a:p>
          </p:txBody>
        </p:sp>
        <p:sp>
          <p:nvSpPr>
            <p:cNvPr id="28" name="TextBox 56"/>
            <p:cNvSpPr txBox="1"/>
            <p:nvPr userDrawn="1"/>
          </p:nvSpPr>
          <p:spPr>
            <a:xfrm>
              <a:off x="5839544" y="1378306"/>
              <a:ext cx="3007894" cy="450494"/>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What results did you get?</a:t>
              </a:r>
            </a:p>
          </p:txBody>
        </p:sp>
      </p:grpSp>
      <p:grpSp>
        <p:nvGrpSpPr>
          <p:cNvPr id="5" name="Group 4"/>
          <p:cNvGrpSpPr/>
          <p:nvPr userDrawn="1"/>
        </p:nvGrpSpPr>
        <p:grpSpPr>
          <a:xfrm>
            <a:off x="661225" y="2427943"/>
            <a:ext cx="3973395" cy="556650"/>
            <a:chOff x="5138141" y="2136584"/>
            <a:chExt cx="3973395" cy="556650"/>
          </a:xfrm>
        </p:grpSpPr>
        <p:sp>
          <p:nvSpPr>
            <p:cNvPr id="23" name="Shape 947"/>
            <p:cNvSpPr>
              <a:spLocks noChangeAspect="1"/>
            </p:cNvSpPr>
            <p:nvPr userDrawn="1"/>
          </p:nvSpPr>
          <p:spPr>
            <a:xfrm>
              <a:off x="5138141" y="214293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4" name="TextBox 59"/>
            <p:cNvSpPr txBox="1"/>
            <p:nvPr userDrawn="1"/>
          </p:nvSpPr>
          <p:spPr>
            <a:xfrm>
              <a:off x="5269299" y="2241421"/>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2</a:t>
              </a:r>
            </a:p>
          </p:txBody>
        </p:sp>
        <p:sp>
          <p:nvSpPr>
            <p:cNvPr id="25" name="TextBox 60"/>
            <p:cNvSpPr txBox="1"/>
            <p:nvPr userDrawn="1"/>
          </p:nvSpPr>
          <p:spPr>
            <a:xfrm>
              <a:off x="5839544" y="2136584"/>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Were changes positive, negative or neutral?</a:t>
              </a:r>
            </a:p>
          </p:txBody>
        </p:sp>
      </p:grpSp>
      <p:grpSp>
        <p:nvGrpSpPr>
          <p:cNvPr id="6" name="Group 5"/>
          <p:cNvGrpSpPr/>
          <p:nvPr userDrawn="1"/>
        </p:nvGrpSpPr>
        <p:grpSpPr>
          <a:xfrm>
            <a:off x="661225" y="3202736"/>
            <a:ext cx="3973395" cy="914400"/>
            <a:chOff x="5138141" y="2977768"/>
            <a:chExt cx="3973395" cy="914400"/>
          </a:xfrm>
        </p:grpSpPr>
        <p:sp>
          <p:nvSpPr>
            <p:cNvPr id="20" name="Shape 950"/>
            <p:cNvSpPr>
              <a:spLocks noChangeAspect="1"/>
            </p:cNvSpPr>
            <p:nvPr userDrawn="1"/>
          </p:nvSpPr>
          <p:spPr>
            <a:xfrm>
              <a:off x="5138141" y="298140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1" name="TextBox 63"/>
            <p:cNvSpPr txBox="1"/>
            <p:nvPr userDrawn="1"/>
          </p:nvSpPr>
          <p:spPr>
            <a:xfrm>
              <a:off x="5269299" y="3072237"/>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3</a:t>
              </a:r>
            </a:p>
          </p:txBody>
        </p:sp>
        <p:sp>
          <p:nvSpPr>
            <p:cNvPr id="22" name="TextBox 64"/>
            <p:cNvSpPr txBox="1"/>
            <p:nvPr userDrawn="1"/>
          </p:nvSpPr>
          <p:spPr>
            <a:xfrm>
              <a:off x="5839544" y="2977768"/>
              <a:ext cx="3271992" cy="91440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203260"/>
                  </a:solidFill>
                  <a:ea typeface="Lato Light" charset="0"/>
                  <a:cs typeface="Lato Light" charset="0"/>
                </a:rPr>
                <a:t>Were there any parts you could improve?</a:t>
              </a:r>
            </a:p>
          </p:txBody>
        </p:sp>
      </p:grpSp>
      <p:grpSp>
        <p:nvGrpSpPr>
          <p:cNvPr id="7" name="Group 6"/>
          <p:cNvGrpSpPr/>
          <p:nvPr userDrawn="1"/>
        </p:nvGrpSpPr>
        <p:grpSpPr>
          <a:xfrm>
            <a:off x="661225" y="4335279"/>
            <a:ext cx="3973395" cy="556650"/>
            <a:chOff x="5138141" y="3818952"/>
            <a:chExt cx="3973395" cy="556650"/>
          </a:xfrm>
        </p:grpSpPr>
        <p:sp>
          <p:nvSpPr>
            <p:cNvPr id="17" name="Shape 953"/>
            <p:cNvSpPr>
              <a:spLocks noChangeAspect="1"/>
            </p:cNvSpPr>
            <p:nvPr userDrawn="1"/>
          </p:nvSpPr>
          <p:spPr>
            <a:xfrm>
              <a:off x="5138141" y="381987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8" name="TextBox 67"/>
            <p:cNvSpPr txBox="1"/>
            <p:nvPr userDrawn="1"/>
          </p:nvSpPr>
          <p:spPr>
            <a:xfrm>
              <a:off x="5269299" y="3924835"/>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4</a:t>
              </a:r>
            </a:p>
          </p:txBody>
        </p:sp>
        <p:sp>
          <p:nvSpPr>
            <p:cNvPr id="19" name="TextBox 68"/>
            <p:cNvSpPr txBox="1"/>
            <p:nvPr userDrawn="1"/>
          </p:nvSpPr>
          <p:spPr>
            <a:xfrm>
              <a:off x="5839544" y="3818952"/>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How can you make those changes?</a:t>
              </a:r>
            </a:p>
          </p:txBody>
        </p:sp>
      </p:grpSp>
      <p:grpSp>
        <p:nvGrpSpPr>
          <p:cNvPr id="8" name="Group 7"/>
          <p:cNvGrpSpPr/>
          <p:nvPr userDrawn="1"/>
        </p:nvGrpSpPr>
        <p:grpSpPr>
          <a:xfrm>
            <a:off x="661225" y="5110072"/>
            <a:ext cx="3973395" cy="590344"/>
            <a:chOff x="5138141" y="4572000"/>
            <a:chExt cx="3973395" cy="590344"/>
          </a:xfrm>
        </p:grpSpPr>
        <p:sp>
          <p:nvSpPr>
            <p:cNvPr id="14" name="Shape 956"/>
            <p:cNvSpPr>
              <a:spLocks noChangeAspect="1"/>
            </p:cNvSpPr>
            <p:nvPr userDrawn="1"/>
          </p:nvSpPr>
          <p:spPr>
            <a:xfrm>
              <a:off x="5138141" y="4658344"/>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5" name="TextBox 71"/>
            <p:cNvSpPr txBox="1"/>
            <p:nvPr userDrawn="1"/>
          </p:nvSpPr>
          <p:spPr>
            <a:xfrm>
              <a:off x="5269299" y="4744762"/>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5</a:t>
              </a:r>
            </a:p>
          </p:txBody>
        </p:sp>
        <p:sp>
          <p:nvSpPr>
            <p:cNvPr id="16" name="TextBox 72"/>
            <p:cNvSpPr txBox="1"/>
            <p:nvPr userDrawn="1"/>
          </p:nvSpPr>
          <p:spPr>
            <a:xfrm>
              <a:off x="5839544" y="4572000"/>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Think about your approach before attempting it again</a:t>
              </a:r>
            </a:p>
          </p:txBody>
        </p:sp>
      </p:grpSp>
      <p:grpSp>
        <p:nvGrpSpPr>
          <p:cNvPr id="9" name="Group 8"/>
          <p:cNvGrpSpPr/>
          <p:nvPr userDrawn="1"/>
        </p:nvGrpSpPr>
        <p:grpSpPr>
          <a:xfrm>
            <a:off x="661225" y="5918558"/>
            <a:ext cx="3973395" cy="558442"/>
            <a:chOff x="5018205" y="5257800"/>
            <a:chExt cx="3973395" cy="558442"/>
          </a:xfrm>
        </p:grpSpPr>
        <p:sp>
          <p:nvSpPr>
            <p:cNvPr id="11" name="Shape 956"/>
            <p:cNvSpPr>
              <a:spLocks noChangeAspect="1"/>
            </p:cNvSpPr>
            <p:nvPr userDrawn="1"/>
          </p:nvSpPr>
          <p:spPr>
            <a:xfrm>
              <a:off x="5018205" y="5257800"/>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2" name="TextBox 75"/>
            <p:cNvSpPr txBox="1"/>
            <p:nvPr userDrawn="1"/>
          </p:nvSpPr>
          <p:spPr>
            <a:xfrm>
              <a:off x="5149363" y="5344218"/>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6</a:t>
              </a:r>
            </a:p>
          </p:txBody>
        </p:sp>
        <p:sp>
          <p:nvSpPr>
            <p:cNvPr id="13" name="TextBox 76"/>
            <p:cNvSpPr txBox="1"/>
            <p:nvPr userDrawn="1"/>
          </p:nvSpPr>
          <p:spPr>
            <a:xfrm>
              <a:off x="5719608" y="5259592"/>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Delivery your revised approach</a:t>
              </a:r>
            </a:p>
          </p:txBody>
        </p:sp>
      </p:gr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378" y="283"/>
            <a:ext cx="4571622" cy="6857433"/>
          </a:xfrm>
          <a:prstGeom prst="rect">
            <a:avLst/>
          </a:prstGeom>
        </p:spPr>
      </p:pic>
    </p:spTree>
    <p:custDataLst>
      <p:tags r:id="rId1"/>
    </p:custDataLst>
    <p:extLst>
      <p:ext uri="{BB962C8B-B14F-4D97-AF65-F5344CB8AC3E}">
        <p14:creationId xmlns:p14="http://schemas.microsoft.com/office/powerpoint/2010/main" val="3504124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Summary">
    <p:spTree>
      <p:nvGrpSpPr>
        <p:cNvPr id="1" name=""/>
        <p:cNvGrpSpPr/>
        <p:nvPr/>
      </p:nvGrpSpPr>
      <p:grpSpPr>
        <a:xfrm>
          <a:off x="0" y="0"/>
          <a:ext cx="0" cy="0"/>
          <a:chOff x="0" y="0"/>
          <a:chExt cx="0" cy="0"/>
        </a:xfrm>
      </p:grpSpPr>
      <p:pic>
        <p:nvPicPr>
          <p:cNvPr id="3" name="Picture 2"/>
          <p:cNvPicPr>
            <a:picLocks noGrp="1" noChangeAspect="1"/>
          </p:cNvPicPr>
          <p:nvPr userDrawn="1"/>
        </p:nvPicPr>
        <p:blipFill rotWithShape="1">
          <a:blip r:embed="rId3" cstate="print">
            <a:extLst>
              <a:ext uri="{28A0092B-C50C-407E-A947-70E740481C1C}">
                <a14:useLocalDpi xmlns:a14="http://schemas.microsoft.com/office/drawing/2010/main" val="0"/>
              </a:ext>
            </a:extLst>
          </a:blip>
          <a:srcRect r="11111" b="371"/>
          <a:stretch/>
        </p:blipFill>
        <p:spPr>
          <a:xfrm>
            <a:off x="-16996" y="0"/>
            <a:ext cx="9177993" cy="6858000"/>
          </a:xfrm>
          <a:prstGeom prst="rect">
            <a:avLst/>
          </a:prstGeom>
        </p:spPr>
      </p:pic>
      <p:sp>
        <p:nvSpPr>
          <p:cNvPr id="4" name="Shape 471"/>
          <p:cNvSpPr/>
          <p:nvPr userDrawn="1"/>
        </p:nvSpPr>
        <p:spPr>
          <a:xfrm>
            <a:off x="634562" y="1456688"/>
            <a:ext cx="7806642" cy="2200912"/>
          </a:xfrm>
          <a:prstGeom prst="roundRect">
            <a:avLst>
              <a:gd name="adj" fmla="val 50000"/>
            </a:avLst>
          </a:prstGeom>
          <a:solidFill>
            <a:schemeClr val="accent1"/>
          </a:solidFill>
          <a:ln w="12700">
            <a:miter lim="400000"/>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2400">
                <a:solidFill>
                  <a:srgbClr val="FFFFFF"/>
                </a:solidFill>
              </a:defRPr>
            </a:pPr>
            <a:endParaRPr sz="1687" dirty="0">
              <a:solidFill>
                <a:srgbClr val="FFFFFF"/>
              </a:solidFill>
            </a:endParaRPr>
          </a:p>
        </p:txBody>
      </p:sp>
      <p:sp>
        <p:nvSpPr>
          <p:cNvPr id="6" name="Rectangle 5"/>
          <p:cNvSpPr/>
          <p:nvPr userDrawn="1"/>
        </p:nvSpPr>
        <p:spPr>
          <a:xfrm>
            <a:off x="1146983" y="2175808"/>
            <a:ext cx="6781800" cy="132343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FFFFFF"/>
                </a:solidFill>
              </a:rPr>
              <a:t>Dementia causes a gradual loss of brain cells in different parts of the brain. Over time, gradual loss of a person’s ability to remember, think logically &amp;to control certain actions occurs. Understanding this change is important in caring for PWD.</a:t>
            </a:r>
          </a:p>
        </p:txBody>
      </p:sp>
      <p:sp>
        <p:nvSpPr>
          <p:cNvPr id="8" name="Text Placeholder 7"/>
          <p:cNvSpPr>
            <a:spLocks noGrp="1"/>
          </p:cNvSpPr>
          <p:nvPr>
            <p:ph type="body" sz="quarter" idx="10"/>
          </p:nvPr>
        </p:nvSpPr>
        <p:spPr>
          <a:xfrm>
            <a:off x="1049338" y="1600200"/>
            <a:ext cx="6951662" cy="576263"/>
          </a:xfrm>
          <a:prstGeom prst="rect">
            <a:avLst/>
          </a:prstGeom>
        </p:spPr>
        <p:txBody>
          <a:bodyPr/>
          <a:lstStyle>
            <a:lvl1pPr>
              <a:defRPr lang="en-US" sz="3200" b="0" i="0" kern="1200" dirty="0" smtClean="0">
                <a:solidFill>
                  <a:schemeClr val="bg1"/>
                </a:solidFill>
                <a:latin typeface="+mj-lt"/>
                <a:ea typeface="Oswald Light" charset="0"/>
                <a:cs typeface="Oswald Light" charset="0"/>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7370535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opic or Section Title - Dark Blue">
    <p:spTree>
      <p:nvGrpSpPr>
        <p:cNvPr id="1" name=""/>
        <p:cNvGrpSpPr/>
        <p:nvPr/>
      </p:nvGrpSpPr>
      <p:grpSpPr>
        <a:xfrm>
          <a:off x="0" y="0"/>
          <a:ext cx="0" cy="0"/>
          <a:chOff x="0" y="0"/>
          <a:chExt cx="0" cy="0"/>
        </a:xfrm>
      </p:grpSpPr>
      <p:sp>
        <p:nvSpPr>
          <p:cNvPr id="12" name="Round Same Side Corner Rectangle 11"/>
          <p:cNvSpPr/>
          <p:nvPr userDrawn="1"/>
        </p:nvSpPr>
        <p:spPr>
          <a:xfrm rot="5400000">
            <a:off x="2633777" y="-856769"/>
            <a:ext cx="2143339" cy="7410893"/>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Title 13"/>
          <p:cNvSpPr txBox="1">
            <a:spLocks/>
          </p:cNvSpPr>
          <p:nvPr userDrawn="1"/>
        </p:nvSpPr>
        <p:spPr>
          <a:xfrm>
            <a:off x="3905094" y="2356991"/>
            <a:ext cx="3200400" cy="1077218"/>
          </a:xfrm>
          <a:prstGeom prst="rect">
            <a:avLst/>
          </a:prstGeom>
        </p:spPr>
        <p:txBody>
          <a:bodyPr anchor="ctr" anchorCtr="0">
            <a:noAutofit/>
          </a:bodyPr>
          <a:lst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a:lstStyle>
          <a:p>
            <a:pPr>
              <a:lnSpc>
                <a:spcPct val="100000"/>
              </a:lnSpc>
              <a:spcBef>
                <a:spcPts val="0"/>
              </a:spcBef>
            </a:pPr>
            <a:r>
              <a:rPr lang="en-US" sz="2400" dirty="0">
                <a:solidFill>
                  <a:srgbClr val="FFFFFF">
                    <a:lumMod val="65000"/>
                  </a:srgbClr>
                </a:solidFill>
              </a:rPr>
              <a:t>Insert Header Here</a:t>
            </a:r>
            <a:br>
              <a:rPr lang="en-US" sz="2400" dirty="0">
                <a:solidFill>
                  <a:srgbClr val="FFFFFF">
                    <a:lumMod val="65000"/>
                  </a:srgbClr>
                </a:solidFill>
              </a:rPr>
            </a:br>
            <a:r>
              <a:rPr lang="en-US" sz="4000" dirty="0">
                <a:solidFill>
                  <a:srgbClr val="000000"/>
                </a:solidFill>
              </a:rPr>
              <a:t>TITLE LAYOUT</a:t>
            </a:r>
          </a:p>
        </p:txBody>
      </p:sp>
      <p:sp>
        <p:nvSpPr>
          <p:cNvPr id="5" name="Picture Placeholder 4"/>
          <p:cNvSpPr>
            <a:spLocks noGrp="1"/>
          </p:cNvSpPr>
          <p:nvPr>
            <p:ph type="pic" sz="quarter" idx="10"/>
          </p:nvPr>
        </p:nvSpPr>
        <p:spPr>
          <a:xfrm>
            <a:off x="0" y="1777008"/>
            <a:ext cx="3759398" cy="2142009"/>
          </a:xfrm>
          <a:prstGeom prst="rect">
            <a:avLst/>
          </a:prstGeom>
        </p:spPr>
        <p:txBody>
          <a:bodyPr vert="horz"/>
          <a:lstStyle>
            <a:lvl1pPr marL="0" indent="0">
              <a:buNone/>
              <a:defRPr/>
            </a:lvl1pPr>
          </a:lstStyle>
          <a:p>
            <a:r>
              <a:rPr lang="en-US" dirty="0"/>
              <a:t>Click icon to add picture</a:t>
            </a:r>
          </a:p>
        </p:txBody>
      </p:sp>
      <p:sp>
        <p:nvSpPr>
          <p:cNvPr id="7" name="Title 6"/>
          <p:cNvSpPr>
            <a:spLocks noGrp="1"/>
          </p:cNvSpPr>
          <p:nvPr>
            <p:ph type="title"/>
          </p:nvPr>
        </p:nvSpPr>
        <p:spPr>
          <a:xfrm>
            <a:off x="3905094" y="2706624"/>
            <a:ext cx="3441371" cy="1274195"/>
          </a:xfrm>
          <a:prstGeom prst="rect">
            <a:avLst/>
          </a:prstGeom>
        </p:spPr>
        <p:txBody>
          <a:bodyPr vert="horz">
            <a:spAutoFit/>
          </a:bodyPr>
          <a:lstStyle>
            <a:lvl1pPr algn="l">
              <a:defRPr lang="en-US" sz="3200" b="0" i="0" cap="all">
                <a:solidFill>
                  <a:schemeClr val="bg1"/>
                </a:solidFill>
                <a:latin typeface="+mj-lt"/>
                <a:cs typeface="Oswald Light" charset="0"/>
              </a:defRPr>
            </a:lvl1pPr>
          </a:lstStyle>
          <a:p>
            <a:pPr lvl="0" algn="l">
              <a:lnSpc>
                <a:spcPct val="80000"/>
              </a:lnSpc>
            </a:pPr>
            <a:r>
              <a:rPr lang="en-US"/>
              <a:t>Click to edit Master title style</a:t>
            </a:r>
            <a:endParaRPr lang="en-US" dirty="0"/>
          </a:p>
        </p:txBody>
      </p:sp>
    </p:spTree>
    <p:custDataLst>
      <p:tags r:id="rId1"/>
    </p:custDataLst>
    <p:extLst>
      <p:ext uri="{BB962C8B-B14F-4D97-AF65-F5344CB8AC3E}">
        <p14:creationId xmlns:p14="http://schemas.microsoft.com/office/powerpoint/2010/main" val="2944744397"/>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910349911"/>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Centered with Large Picture">
    <p:spTree>
      <p:nvGrpSpPr>
        <p:cNvPr id="1" name=""/>
        <p:cNvGrpSpPr/>
        <p:nvPr/>
      </p:nvGrpSpPr>
      <p:grpSpPr>
        <a:xfrm>
          <a:off x="0" y="0"/>
          <a:ext cx="0" cy="0"/>
          <a:chOff x="0" y="0"/>
          <a:chExt cx="0" cy="0"/>
        </a:xfrm>
      </p:grpSpPr>
      <p:sp>
        <p:nvSpPr>
          <p:cNvPr id="3" name="Picture Placeholder 2" hidden="1"/>
          <p:cNvSpPr>
            <a:spLocks noGrp="1"/>
          </p:cNvSpPr>
          <p:nvPr>
            <p:ph type="pic" sz="quarter" idx="10"/>
          </p:nvPr>
        </p:nvSpPr>
        <p:spPr>
          <a:xfrm>
            <a:off x="0" y="0"/>
            <a:ext cx="9144000" cy="6858000"/>
          </a:xfrm>
          <a:prstGeom prst="rect">
            <a:avLst/>
          </a:prstGeom>
        </p:spPr>
        <p:txBody>
          <a:bodyPr vert="horz"/>
          <a:lstStyle>
            <a:lvl1pPr marL="0" indent="0" algn="ctr">
              <a:buNone/>
              <a:defRPr/>
            </a:lvl1pPr>
          </a:lstStyle>
          <a:p>
            <a:r>
              <a:rPr lang="en-US" dirty="0"/>
              <a:t>Click icon to add picture</a:t>
            </a:r>
          </a:p>
        </p:txBody>
      </p:sp>
      <p:sp>
        <p:nvSpPr>
          <p:cNvPr id="5" name="Title 1"/>
          <p:cNvSpPr>
            <a:spLocks noGrp="1"/>
          </p:cNvSpPr>
          <p:nvPr>
            <p:ph type="title"/>
          </p:nvPr>
        </p:nvSpPr>
        <p:spPr>
          <a:xfrm>
            <a:off x="3101359" y="2834640"/>
            <a:ext cx="2941282" cy="535531"/>
          </a:xfrm>
          <a:prstGeom prst="rect">
            <a:avLst/>
          </a:prstGeom>
        </p:spPr>
        <p:txBody>
          <a:bodyPr>
            <a:noAutofit/>
          </a:bodyPr>
          <a:lstStyle>
            <a:lvl1pPr algn="ctr">
              <a:defRPr>
                <a:solidFill>
                  <a:schemeClr val="bg1"/>
                </a:solidFill>
                <a:latin typeface="+mj-lt"/>
              </a:defRPr>
            </a:lvl1pPr>
          </a:lstStyle>
          <a:p>
            <a:pPr algn="ctr"/>
            <a:r>
              <a:rPr lang="en-US">
                <a:solidFill>
                  <a:schemeClr val="bg1"/>
                </a:solidFill>
              </a:rPr>
              <a:t>Click to edit Master title style</a:t>
            </a:r>
            <a:endParaRPr lang="en-US" dirty="0">
              <a:solidFill>
                <a:schemeClr val="bg1"/>
              </a:solidFill>
            </a:endParaRPr>
          </a:p>
        </p:txBody>
      </p:sp>
    </p:spTree>
    <p:custDataLst>
      <p:tags r:id="rId1"/>
    </p:custDataLst>
    <p:extLst>
      <p:ext uri="{BB962C8B-B14F-4D97-AF65-F5344CB8AC3E}">
        <p14:creationId xmlns:p14="http://schemas.microsoft.com/office/powerpoint/2010/main" val="2010367864"/>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COA BLUE - Main Concept w/5 Supporting Point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41960" y="2499360"/>
            <a:ext cx="3291840" cy="1920240"/>
          </a:xfrm>
          <a:prstGeom prst="rect">
            <a:avLst/>
          </a:prstGeom>
        </p:spPr>
        <p:txBody>
          <a:bodyPr anchor="ctr" anchorCtr="0"/>
          <a:lstStyle>
            <a:lvl1pPr>
              <a:defRPr b="0" cap="small" baseline="0">
                <a:solidFill>
                  <a:schemeClr val="tx1"/>
                </a:solidFill>
                <a:effectLst>
                  <a:outerShdw blurRad="38100" dist="38100" dir="2700000" algn="tl">
                    <a:srgbClr val="000000">
                      <a:alpha val="43137"/>
                    </a:srgbClr>
                  </a:outerShdw>
                </a:effectLst>
                <a:latin typeface="+mj-lt"/>
              </a:defRPr>
            </a:lvl1pPr>
          </a:lstStyle>
          <a:p>
            <a:r>
              <a:rPr lang="en-US" sz="4000" dirty="0"/>
              <a:t>Main Concept</a:t>
            </a:r>
          </a:p>
        </p:txBody>
      </p:sp>
      <p:sp>
        <p:nvSpPr>
          <p:cNvPr id="9" name="Shape 52"/>
          <p:cNvSpPr/>
          <p:nvPr userDrawn="1"/>
        </p:nvSpPr>
        <p:spPr>
          <a:xfrm>
            <a:off x="3843393" y="879502"/>
            <a:ext cx="2842777" cy="5133601"/>
          </a:xfrm>
          <a:custGeom>
            <a:avLst/>
            <a:gdLst/>
            <a:ahLst/>
            <a:cxnLst>
              <a:cxn ang="0">
                <a:pos x="wd2" y="hd2"/>
              </a:cxn>
              <a:cxn ang="5400000">
                <a:pos x="wd2" y="hd2"/>
              </a:cxn>
              <a:cxn ang="10800000">
                <a:pos x="wd2" y="hd2"/>
              </a:cxn>
              <a:cxn ang="16200000">
                <a:pos x="wd2" y="hd2"/>
              </a:cxn>
            </a:cxnLst>
            <a:rect l="0" t="0" r="r" b="b"/>
            <a:pathLst>
              <a:path w="21593" h="20833" extrusionOk="0">
                <a:moveTo>
                  <a:pt x="105" y="113"/>
                </a:moveTo>
                <a:cubicBezTo>
                  <a:pt x="5830" y="-354"/>
                  <a:pt x="11634" y="645"/>
                  <a:pt x="15772" y="2810"/>
                </a:cubicBezTo>
                <a:cubicBezTo>
                  <a:pt x="19603" y="4814"/>
                  <a:pt x="21586" y="7597"/>
                  <a:pt x="21593" y="10464"/>
                </a:cubicBezTo>
                <a:cubicBezTo>
                  <a:pt x="21600" y="13161"/>
                  <a:pt x="19854" y="15792"/>
                  <a:pt x="16398" y="17757"/>
                </a:cubicBezTo>
                <a:cubicBezTo>
                  <a:pt x="12200" y="20143"/>
                  <a:pt x="6042" y="21246"/>
                  <a:pt x="0" y="20693"/>
                </a:cubicBezTo>
              </a:path>
            </a:pathLst>
          </a:custGeom>
          <a:ln w="22225">
            <a:solidFill>
              <a:schemeClr val="tx2">
                <a:lumMod val="20000"/>
                <a:lumOff val="80000"/>
              </a:schemeClr>
            </a:solidFill>
            <a:prstDash val="solid"/>
            <a:miter/>
          </a:ln>
        </p:spPr>
        <p:txBody>
          <a:bodyPr lIns="32146" rIns="32146"/>
          <a:lstStyle/>
          <a:p>
            <a:pPr>
              <a:defRPr sz="2400"/>
            </a:pPr>
            <a:endParaRPr sz="1687" dirty="0">
              <a:solidFill>
                <a:srgbClr val="000000"/>
              </a:solidFill>
            </a:endParaRPr>
          </a:p>
        </p:txBody>
      </p:sp>
      <p:sp>
        <p:nvSpPr>
          <p:cNvPr id="10" name="Shape 54"/>
          <p:cNvSpPr/>
          <p:nvPr userDrawn="1"/>
        </p:nvSpPr>
        <p:spPr>
          <a:xfrm rot="10800000">
            <a:off x="3200400" y="5370844"/>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1" name="Shape 55"/>
          <p:cNvSpPr/>
          <p:nvPr userDrawn="1"/>
        </p:nvSpPr>
        <p:spPr>
          <a:xfrm rot="10800000" flipV="1">
            <a:off x="3341381" y="5512071"/>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2" name="Shape 56"/>
          <p:cNvSpPr/>
          <p:nvPr userDrawn="1"/>
        </p:nvSpPr>
        <p:spPr>
          <a:xfrm rot="10800000">
            <a:off x="4953001" y="4762473"/>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2">
              <a:alpha val="27843"/>
            </a:schemeClr>
          </a:solidFill>
          <a:ln w="19050" cap="flat">
            <a:noFill/>
            <a:prstDash val="solid"/>
            <a:miter lim="800000"/>
          </a:ln>
          <a:effectLst/>
        </p:spPr>
        <p:txBody>
          <a:bodyPr wrap="square" lIns="32146" tIns="32146" rIns="32146" bIns="32146" numCol="1" anchor="t">
            <a:noAutofit/>
          </a:bodyPr>
          <a:lstStyle/>
          <a:p>
            <a:pPr defTabSz="642915"/>
            <a:endParaRPr sz="3937" dirty="0">
              <a:solidFill>
                <a:srgbClr val="000000"/>
              </a:solidFill>
              <a:latin typeface="Gill Sans"/>
              <a:ea typeface="Gill Sans"/>
              <a:cs typeface="Gill Sans"/>
            </a:endParaRPr>
          </a:p>
        </p:txBody>
      </p:sp>
      <p:sp>
        <p:nvSpPr>
          <p:cNvPr id="13" name="Shape 57"/>
          <p:cNvSpPr/>
          <p:nvPr userDrawn="1"/>
        </p:nvSpPr>
        <p:spPr>
          <a:xfrm rot="10800000" flipV="1">
            <a:off x="5093983" y="5009735"/>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4" name="Shape 58"/>
          <p:cNvSpPr/>
          <p:nvPr userDrawn="1"/>
        </p:nvSpPr>
        <p:spPr>
          <a:xfrm rot="10800000">
            <a:off x="4953000" y="1022193"/>
            <a:ext cx="1133814"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5" name="Shape 59"/>
          <p:cNvSpPr/>
          <p:nvPr userDrawn="1"/>
        </p:nvSpPr>
        <p:spPr>
          <a:xfrm rot="10800000" flipV="1">
            <a:off x="5093982" y="1269455"/>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6" name="Shape 60"/>
          <p:cNvSpPr/>
          <p:nvPr userDrawn="1"/>
        </p:nvSpPr>
        <p:spPr>
          <a:xfrm rot="10800000">
            <a:off x="5652205" y="2858804"/>
            <a:ext cx="1133813"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7" name="Shape 61"/>
          <p:cNvSpPr/>
          <p:nvPr userDrawn="1"/>
        </p:nvSpPr>
        <p:spPr>
          <a:xfrm rot="10800000" flipV="1">
            <a:off x="5793186" y="3000032"/>
            <a:ext cx="851851"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8" name="Shape 69"/>
          <p:cNvSpPr/>
          <p:nvPr userDrawn="1"/>
        </p:nvSpPr>
        <p:spPr>
          <a:xfrm rot="10800000">
            <a:off x="3200400" y="351245"/>
            <a:ext cx="1133814"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2">
              <a:alpha val="27843"/>
            </a:schemeClr>
          </a:solidFill>
          <a:ln w="19050" cap="flat">
            <a:noFill/>
            <a:prstDash val="solid"/>
            <a:miter lim="8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9" name="Shape 70"/>
          <p:cNvSpPr/>
          <p:nvPr userDrawn="1"/>
        </p:nvSpPr>
        <p:spPr>
          <a:xfrm rot="10800000" flipV="1">
            <a:off x="3341382" y="598507"/>
            <a:ext cx="851851" cy="85334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cap="flat">
            <a:solidFill>
              <a:schemeClr val="accent4">
                <a:lumMod val="75000"/>
              </a:schemeClr>
            </a:solidFill>
            <a:miter lim="4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20" name="Shape - graph"/>
          <p:cNvSpPr/>
          <p:nvPr userDrawn="1"/>
        </p:nvSpPr>
        <p:spPr>
          <a:xfrm>
            <a:off x="5314805" y="5140120"/>
            <a:ext cx="410204" cy="380502"/>
          </a:xfrm>
          <a:custGeom>
            <a:avLst/>
            <a:gdLst/>
            <a:ahLst/>
            <a:cxnLst>
              <a:cxn ang="0">
                <a:pos x="wd2" y="hd2"/>
              </a:cxn>
              <a:cxn ang="5400000">
                <a:pos x="wd2" y="hd2"/>
              </a:cxn>
              <a:cxn ang="10800000">
                <a:pos x="wd2" y="hd2"/>
              </a:cxn>
              <a:cxn ang="16200000">
                <a:pos x="wd2" y="hd2"/>
              </a:cxn>
            </a:cxnLst>
            <a:rect l="0" t="0" r="r" b="b"/>
            <a:pathLst>
              <a:path w="21600" h="21600" extrusionOk="0">
                <a:moveTo>
                  <a:pt x="7369" y="21600"/>
                </a:moveTo>
                <a:cubicBezTo>
                  <a:pt x="7454" y="21600"/>
                  <a:pt x="7539" y="21600"/>
                  <a:pt x="7624" y="21600"/>
                </a:cubicBezTo>
                <a:cubicBezTo>
                  <a:pt x="7624" y="21600"/>
                  <a:pt x="7708" y="21600"/>
                  <a:pt x="7793" y="21600"/>
                </a:cubicBezTo>
                <a:cubicBezTo>
                  <a:pt x="14231" y="21600"/>
                  <a:pt x="14231" y="21600"/>
                  <a:pt x="14231" y="21600"/>
                </a:cubicBezTo>
                <a:cubicBezTo>
                  <a:pt x="14315" y="21600"/>
                  <a:pt x="14400" y="21600"/>
                  <a:pt x="14485" y="21600"/>
                </a:cubicBezTo>
                <a:cubicBezTo>
                  <a:pt x="14485" y="21600"/>
                  <a:pt x="14569" y="21600"/>
                  <a:pt x="14654" y="21600"/>
                </a:cubicBezTo>
                <a:cubicBezTo>
                  <a:pt x="21092" y="21600"/>
                  <a:pt x="21092" y="21600"/>
                  <a:pt x="21092" y="21600"/>
                </a:cubicBezTo>
                <a:cubicBezTo>
                  <a:pt x="21431" y="21600"/>
                  <a:pt x="21600" y="21418"/>
                  <a:pt x="21600" y="21053"/>
                </a:cubicBezTo>
                <a:cubicBezTo>
                  <a:pt x="21600" y="12851"/>
                  <a:pt x="21600" y="12851"/>
                  <a:pt x="21600" y="12851"/>
                </a:cubicBezTo>
                <a:cubicBezTo>
                  <a:pt x="21600" y="12577"/>
                  <a:pt x="21431" y="12304"/>
                  <a:pt x="21092" y="12304"/>
                </a:cubicBezTo>
                <a:cubicBezTo>
                  <a:pt x="14739" y="12304"/>
                  <a:pt x="14739" y="12304"/>
                  <a:pt x="14739" y="12304"/>
                </a:cubicBezTo>
                <a:cubicBezTo>
                  <a:pt x="14739" y="5742"/>
                  <a:pt x="14739" y="5742"/>
                  <a:pt x="14739" y="5742"/>
                </a:cubicBezTo>
                <a:cubicBezTo>
                  <a:pt x="14739" y="5468"/>
                  <a:pt x="14569" y="5195"/>
                  <a:pt x="14231" y="5195"/>
                </a:cubicBezTo>
                <a:cubicBezTo>
                  <a:pt x="7878" y="5195"/>
                  <a:pt x="7878" y="5195"/>
                  <a:pt x="7878" y="5195"/>
                </a:cubicBezTo>
                <a:cubicBezTo>
                  <a:pt x="7878" y="547"/>
                  <a:pt x="7878" y="547"/>
                  <a:pt x="7878" y="547"/>
                </a:cubicBezTo>
                <a:cubicBezTo>
                  <a:pt x="7878" y="273"/>
                  <a:pt x="7708" y="0"/>
                  <a:pt x="7369" y="0"/>
                </a:cubicBezTo>
                <a:cubicBezTo>
                  <a:pt x="508" y="0"/>
                  <a:pt x="508" y="0"/>
                  <a:pt x="508" y="0"/>
                </a:cubicBezTo>
                <a:cubicBezTo>
                  <a:pt x="254" y="0"/>
                  <a:pt x="0" y="273"/>
                  <a:pt x="0" y="547"/>
                </a:cubicBezTo>
                <a:cubicBezTo>
                  <a:pt x="0" y="21053"/>
                  <a:pt x="0" y="21053"/>
                  <a:pt x="0" y="21053"/>
                </a:cubicBezTo>
                <a:cubicBezTo>
                  <a:pt x="0" y="21418"/>
                  <a:pt x="254" y="21600"/>
                  <a:pt x="508" y="21600"/>
                </a:cubicBezTo>
                <a:lnTo>
                  <a:pt x="7369" y="21600"/>
                </a:lnTo>
                <a:close/>
                <a:moveTo>
                  <a:pt x="20584" y="13397"/>
                </a:moveTo>
                <a:cubicBezTo>
                  <a:pt x="20584" y="20506"/>
                  <a:pt x="20584" y="20506"/>
                  <a:pt x="20584" y="20506"/>
                </a:cubicBezTo>
                <a:cubicBezTo>
                  <a:pt x="14739" y="20506"/>
                  <a:pt x="14739" y="20506"/>
                  <a:pt x="14739" y="20506"/>
                </a:cubicBezTo>
                <a:cubicBezTo>
                  <a:pt x="14739" y="13397"/>
                  <a:pt x="14739" y="13397"/>
                  <a:pt x="14739" y="13397"/>
                </a:cubicBezTo>
                <a:lnTo>
                  <a:pt x="20584" y="13397"/>
                </a:lnTo>
                <a:close/>
                <a:moveTo>
                  <a:pt x="13722" y="6289"/>
                </a:moveTo>
                <a:cubicBezTo>
                  <a:pt x="13722" y="20506"/>
                  <a:pt x="13722" y="20506"/>
                  <a:pt x="13722" y="20506"/>
                </a:cubicBezTo>
                <a:cubicBezTo>
                  <a:pt x="7878" y="20506"/>
                  <a:pt x="7878" y="20506"/>
                  <a:pt x="7878" y="20506"/>
                </a:cubicBezTo>
                <a:cubicBezTo>
                  <a:pt x="7878" y="6289"/>
                  <a:pt x="7878" y="6289"/>
                  <a:pt x="7878" y="6289"/>
                </a:cubicBezTo>
                <a:lnTo>
                  <a:pt x="13722" y="6289"/>
                </a:lnTo>
                <a:close/>
                <a:moveTo>
                  <a:pt x="1016" y="1094"/>
                </a:moveTo>
                <a:cubicBezTo>
                  <a:pt x="6861" y="1094"/>
                  <a:pt x="6861" y="1094"/>
                  <a:pt x="6861" y="1094"/>
                </a:cubicBezTo>
                <a:cubicBezTo>
                  <a:pt x="6861" y="20506"/>
                  <a:pt x="6861" y="20506"/>
                  <a:pt x="6861" y="20506"/>
                </a:cubicBezTo>
                <a:cubicBezTo>
                  <a:pt x="1016" y="20506"/>
                  <a:pt x="1016" y="20506"/>
                  <a:pt x="1016" y="20506"/>
                </a:cubicBezTo>
                <a:lnTo>
                  <a:pt x="1016" y="1094"/>
                </a:lnTo>
                <a:close/>
              </a:path>
            </a:pathLst>
          </a:custGeom>
          <a:solidFill>
            <a:schemeClr val="bg1"/>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1" name="shape -bullhorn"/>
          <p:cNvSpPr/>
          <p:nvPr userDrawn="1"/>
        </p:nvSpPr>
        <p:spPr>
          <a:xfrm>
            <a:off x="3565014" y="5841155"/>
            <a:ext cx="404584" cy="407245"/>
          </a:xfrm>
          <a:custGeom>
            <a:avLst/>
            <a:gdLst/>
            <a:ahLst/>
            <a:cxnLst>
              <a:cxn ang="0">
                <a:pos x="wd2" y="hd2"/>
              </a:cxn>
              <a:cxn ang="5400000">
                <a:pos x="wd2" y="hd2"/>
              </a:cxn>
              <a:cxn ang="10800000">
                <a:pos x="wd2" y="hd2"/>
              </a:cxn>
              <a:cxn ang="16200000">
                <a:pos x="wd2" y="hd2"/>
              </a:cxn>
            </a:cxnLst>
            <a:rect l="0" t="0" r="r" b="b"/>
            <a:pathLst>
              <a:path w="21600" h="21571" extrusionOk="0">
                <a:moveTo>
                  <a:pt x="19200" y="6519"/>
                </a:moveTo>
                <a:cubicBezTo>
                  <a:pt x="19200" y="481"/>
                  <a:pt x="19200" y="481"/>
                  <a:pt x="19200" y="481"/>
                </a:cubicBezTo>
                <a:cubicBezTo>
                  <a:pt x="19200" y="311"/>
                  <a:pt x="19114" y="141"/>
                  <a:pt x="18943" y="56"/>
                </a:cubicBezTo>
                <a:cubicBezTo>
                  <a:pt x="18771" y="-29"/>
                  <a:pt x="18514" y="-29"/>
                  <a:pt x="18343" y="141"/>
                </a:cubicBezTo>
                <a:cubicBezTo>
                  <a:pt x="12600" y="4308"/>
                  <a:pt x="12600" y="4308"/>
                  <a:pt x="12600" y="4308"/>
                </a:cubicBezTo>
                <a:cubicBezTo>
                  <a:pt x="4114" y="4308"/>
                  <a:pt x="4114" y="4308"/>
                  <a:pt x="4114" y="4308"/>
                </a:cubicBezTo>
                <a:cubicBezTo>
                  <a:pt x="3857" y="4308"/>
                  <a:pt x="3600" y="4478"/>
                  <a:pt x="3600" y="4818"/>
                </a:cubicBezTo>
                <a:cubicBezTo>
                  <a:pt x="3600" y="5158"/>
                  <a:pt x="3600" y="5158"/>
                  <a:pt x="3600" y="5158"/>
                </a:cubicBezTo>
                <a:cubicBezTo>
                  <a:pt x="1543" y="5414"/>
                  <a:pt x="0" y="7114"/>
                  <a:pt x="0" y="9240"/>
                </a:cubicBezTo>
                <a:cubicBezTo>
                  <a:pt x="0" y="11366"/>
                  <a:pt x="1543" y="13067"/>
                  <a:pt x="3600" y="13322"/>
                </a:cubicBezTo>
                <a:cubicBezTo>
                  <a:pt x="3600" y="13747"/>
                  <a:pt x="3600" y="13747"/>
                  <a:pt x="3600" y="13747"/>
                </a:cubicBezTo>
                <a:cubicBezTo>
                  <a:pt x="3600" y="14002"/>
                  <a:pt x="3857" y="14258"/>
                  <a:pt x="4114" y="14258"/>
                </a:cubicBezTo>
                <a:cubicBezTo>
                  <a:pt x="4886" y="14258"/>
                  <a:pt x="4886" y="14258"/>
                  <a:pt x="4886" y="14258"/>
                </a:cubicBezTo>
                <a:cubicBezTo>
                  <a:pt x="7886" y="21316"/>
                  <a:pt x="7886" y="21316"/>
                  <a:pt x="7886" y="21316"/>
                </a:cubicBezTo>
                <a:cubicBezTo>
                  <a:pt x="7971" y="21486"/>
                  <a:pt x="8143" y="21571"/>
                  <a:pt x="8400" y="21571"/>
                </a:cubicBezTo>
                <a:cubicBezTo>
                  <a:pt x="11743" y="21571"/>
                  <a:pt x="11743" y="21571"/>
                  <a:pt x="11743" y="21571"/>
                </a:cubicBezTo>
                <a:cubicBezTo>
                  <a:pt x="11914" y="21571"/>
                  <a:pt x="12086" y="21486"/>
                  <a:pt x="12171" y="21401"/>
                </a:cubicBezTo>
                <a:cubicBezTo>
                  <a:pt x="12257" y="21231"/>
                  <a:pt x="12257" y="21061"/>
                  <a:pt x="12171" y="20891"/>
                </a:cubicBezTo>
                <a:cubicBezTo>
                  <a:pt x="9343" y="14258"/>
                  <a:pt x="9343" y="14258"/>
                  <a:pt x="9343" y="14258"/>
                </a:cubicBezTo>
                <a:cubicBezTo>
                  <a:pt x="12600" y="14258"/>
                  <a:pt x="12600" y="14258"/>
                  <a:pt x="12600" y="14258"/>
                </a:cubicBezTo>
                <a:cubicBezTo>
                  <a:pt x="18343" y="18510"/>
                  <a:pt x="18343" y="18510"/>
                  <a:pt x="18343" y="18510"/>
                </a:cubicBezTo>
                <a:cubicBezTo>
                  <a:pt x="18429" y="18595"/>
                  <a:pt x="18600" y="18595"/>
                  <a:pt x="18686" y="18595"/>
                </a:cubicBezTo>
                <a:cubicBezTo>
                  <a:pt x="18771" y="18595"/>
                  <a:pt x="18857" y="18595"/>
                  <a:pt x="18943" y="18595"/>
                </a:cubicBezTo>
                <a:cubicBezTo>
                  <a:pt x="19114" y="18510"/>
                  <a:pt x="19200" y="18340"/>
                  <a:pt x="19200" y="18084"/>
                </a:cubicBezTo>
                <a:cubicBezTo>
                  <a:pt x="19200" y="11877"/>
                  <a:pt x="19200" y="11877"/>
                  <a:pt x="19200" y="11877"/>
                </a:cubicBezTo>
                <a:cubicBezTo>
                  <a:pt x="20571" y="11791"/>
                  <a:pt x="21600" y="10601"/>
                  <a:pt x="21600" y="9240"/>
                </a:cubicBezTo>
                <a:cubicBezTo>
                  <a:pt x="21600" y="7880"/>
                  <a:pt x="20571" y="6689"/>
                  <a:pt x="19200" y="6519"/>
                </a:cubicBezTo>
                <a:close/>
                <a:moveTo>
                  <a:pt x="1029" y="9240"/>
                </a:moveTo>
                <a:cubicBezTo>
                  <a:pt x="1029" y="7710"/>
                  <a:pt x="2143" y="6434"/>
                  <a:pt x="3600" y="6179"/>
                </a:cubicBezTo>
                <a:cubicBezTo>
                  <a:pt x="3600" y="12302"/>
                  <a:pt x="3600" y="12302"/>
                  <a:pt x="3600" y="12302"/>
                </a:cubicBezTo>
                <a:cubicBezTo>
                  <a:pt x="2143" y="12047"/>
                  <a:pt x="1029" y="10771"/>
                  <a:pt x="1029" y="9240"/>
                </a:cubicBezTo>
                <a:close/>
                <a:moveTo>
                  <a:pt x="10971" y="20551"/>
                </a:moveTo>
                <a:cubicBezTo>
                  <a:pt x="8743" y="20551"/>
                  <a:pt x="8743" y="20551"/>
                  <a:pt x="8743" y="20551"/>
                </a:cubicBezTo>
                <a:cubicBezTo>
                  <a:pt x="6000" y="14258"/>
                  <a:pt x="6000" y="14258"/>
                  <a:pt x="6000" y="14258"/>
                </a:cubicBezTo>
                <a:cubicBezTo>
                  <a:pt x="8229" y="14258"/>
                  <a:pt x="8229" y="14258"/>
                  <a:pt x="8229" y="14258"/>
                </a:cubicBezTo>
                <a:lnTo>
                  <a:pt x="10971" y="20551"/>
                </a:lnTo>
                <a:close/>
                <a:moveTo>
                  <a:pt x="18171" y="17064"/>
                </a:moveTo>
                <a:cubicBezTo>
                  <a:pt x="13029" y="13322"/>
                  <a:pt x="13029" y="13322"/>
                  <a:pt x="13029" y="13322"/>
                </a:cubicBezTo>
                <a:cubicBezTo>
                  <a:pt x="12943" y="13237"/>
                  <a:pt x="12857" y="13237"/>
                  <a:pt x="12771" y="13237"/>
                </a:cubicBezTo>
                <a:cubicBezTo>
                  <a:pt x="4629" y="13237"/>
                  <a:pt x="4629" y="13237"/>
                  <a:pt x="4629" y="13237"/>
                </a:cubicBezTo>
                <a:cubicBezTo>
                  <a:pt x="4629" y="5328"/>
                  <a:pt x="4629" y="5328"/>
                  <a:pt x="4629" y="5328"/>
                </a:cubicBezTo>
                <a:cubicBezTo>
                  <a:pt x="12257" y="5328"/>
                  <a:pt x="12257" y="5328"/>
                  <a:pt x="12257" y="5328"/>
                </a:cubicBezTo>
                <a:cubicBezTo>
                  <a:pt x="12257" y="9240"/>
                  <a:pt x="12257" y="9240"/>
                  <a:pt x="12257" y="9240"/>
                </a:cubicBezTo>
                <a:cubicBezTo>
                  <a:pt x="12257" y="9580"/>
                  <a:pt x="12429" y="9751"/>
                  <a:pt x="12771" y="9751"/>
                </a:cubicBezTo>
                <a:cubicBezTo>
                  <a:pt x="13029" y="9751"/>
                  <a:pt x="13286" y="9580"/>
                  <a:pt x="13286" y="9240"/>
                </a:cubicBezTo>
                <a:cubicBezTo>
                  <a:pt x="13286" y="5073"/>
                  <a:pt x="13286" y="5073"/>
                  <a:pt x="13286" y="5073"/>
                </a:cubicBezTo>
                <a:cubicBezTo>
                  <a:pt x="18171" y="1502"/>
                  <a:pt x="18171" y="1502"/>
                  <a:pt x="18171" y="1502"/>
                </a:cubicBezTo>
                <a:lnTo>
                  <a:pt x="18171" y="17064"/>
                </a:lnTo>
                <a:close/>
                <a:moveTo>
                  <a:pt x="19200" y="10856"/>
                </a:moveTo>
                <a:cubicBezTo>
                  <a:pt x="19200" y="7625"/>
                  <a:pt x="19200" y="7625"/>
                  <a:pt x="19200" y="7625"/>
                </a:cubicBezTo>
                <a:cubicBezTo>
                  <a:pt x="19971" y="7710"/>
                  <a:pt x="20571" y="8390"/>
                  <a:pt x="20571" y="9240"/>
                </a:cubicBezTo>
                <a:cubicBezTo>
                  <a:pt x="20571" y="10091"/>
                  <a:pt x="19971" y="10771"/>
                  <a:pt x="19200" y="10856"/>
                </a:cubicBezTo>
                <a:close/>
              </a:path>
            </a:pathLst>
          </a:custGeom>
          <a:solidFill>
            <a:schemeClr val="accent4">
              <a:lumMod val="50000"/>
            </a:schemeClr>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2" name="Freeform - lightbulb"/>
          <p:cNvSpPr>
            <a:spLocks noEditPoints="1"/>
          </p:cNvSpPr>
          <p:nvPr userDrawn="1"/>
        </p:nvSpPr>
        <p:spPr bwMode="auto">
          <a:xfrm>
            <a:off x="3623957" y="710780"/>
            <a:ext cx="286701" cy="416727"/>
          </a:xfrm>
          <a:custGeom>
            <a:avLst/>
            <a:gdLst>
              <a:gd name="T0" fmla="*/ 2636 w 5182"/>
              <a:gd name="T1" fmla="*/ 0 h 7558"/>
              <a:gd name="T2" fmla="*/ 2337 w 5182"/>
              <a:gd name="T3" fmla="*/ 0 h 7558"/>
              <a:gd name="T4" fmla="*/ 90 w 5182"/>
              <a:gd name="T5" fmla="*/ 2219 h 7558"/>
              <a:gd name="T6" fmla="*/ 779 w 5182"/>
              <a:gd name="T7" fmla="*/ 4289 h 7558"/>
              <a:gd name="T8" fmla="*/ 1318 w 5182"/>
              <a:gd name="T9" fmla="*/ 5758 h 7558"/>
              <a:gd name="T10" fmla="*/ 1318 w 5182"/>
              <a:gd name="T11" fmla="*/ 6028 h 7558"/>
              <a:gd name="T12" fmla="*/ 1498 w 5182"/>
              <a:gd name="T13" fmla="*/ 6208 h 7558"/>
              <a:gd name="T14" fmla="*/ 3774 w 5182"/>
              <a:gd name="T15" fmla="*/ 6208 h 7558"/>
              <a:gd name="T16" fmla="*/ 3954 w 5182"/>
              <a:gd name="T17" fmla="*/ 6028 h 7558"/>
              <a:gd name="T18" fmla="*/ 3954 w 5182"/>
              <a:gd name="T19" fmla="*/ 5758 h 7558"/>
              <a:gd name="T20" fmla="*/ 4523 w 5182"/>
              <a:gd name="T21" fmla="*/ 4259 h 7558"/>
              <a:gd name="T22" fmla="*/ 5182 w 5182"/>
              <a:gd name="T23" fmla="*/ 2549 h 7558"/>
              <a:gd name="T24" fmla="*/ 2636 w 5182"/>
              <a:gd name="T25" fmla="*/ 0 h 7558"/>
              <a:gd name="T26" fmla="*/ 4283 w 5182"/>
              <a:gd name="T27" fmla="*/ 4019 h 7558"/>
              <a:gd name="T28" fmla="*/ 3595 w 5182"/>
              <a:gd name="T29" fmla="*/ 5758 h 7558"/>
              <a:gd name="T30" fmla="*/ 3595 w 5182"/>
              <a:gd name="T31" fmla="*/ 5848 h 7558"/>
              <a:gd name="T32" fmla="*/ 1678 w 5182"/>
              <a:gd name="T33" fmla="*/ 5848 h 7558"/>
              <a:gd name="T34" fmla="*/ 1678 w 5182"/>
              <a:gd name="T35" fmla="*/ 5758 h 7558"/>
              <a:gd name="T36" fmla="*/ 1049 w 5182"/>
              <a:gd name="T37" fmla="*/ 4049 h 7558"/>
              <a:gd name="T38" fmla="*/ 450 w 5182"/>
              <a:gd name="T39" fmla="*/ 2249 h 7558"/>
              <a:gd name="T40" fmla="*/ 2397 w 5182"/>
              <a:gd name="T41" fmla="*/ 360 h 7558"/>
              <a:gd name="T42" fmla="*/ 2636 w 5182"/>
              <a:gd name="T43" fmla="*/ 360 h 7558"/>
              <a:gd name="T44" fmla="*/ 4822 w 5182"/>
              <a:gd name="T45" fmla="*/ 2549 h 7558"/>
              <a:gd name="T46" fmla="*/ 4283 w 5182"/>
              <a:gd name="T47" fmla="*/ 4019 h 7558"/>
              <a:gd name="T48" fmla="*/ 3714 w 5182"/>
              <a:gd name="T49" fmla="*/ 6508 h 7558"/>
              <a:gd name="T50" fmla="*/ 1558 w 5182"/>
              <a:gd name="T51" fmla="*/ 6508 h 7558"/>
              <a:gd name="T52" fmla="*/ 1378 w 5182"/>
              <a:gd name="T53" fmla="*/ 6688 h 7558"/>
              <a:gd name="T54" fmla="*/ 1558 w 5182"/>
              <a:gd name="T55" fmla="*/ 6868 h 7558"/>
              <a:gd name="T56" fmla="*/ 3714 w 5182"/>
              <a:gd name="T57" fmla="*/ 6868 h 7558"/>
              <a:gd name="T58" fmla="*/ 3894 w 5182"/>
              <a:gd name="T59" fmla="*/ 6688 h 7558"/>
              <a:gd name="T60" fmla="*/ 3714 w 5182"/>
              <a:gd name="T61" fmla="*/ 6508 h 7558"/>
              <a:gd name="T62" fmla="*/ 3265 w 5182"/>
              <a:gd name="T63" fmla="*/ 7198 h 7558"/>
              <a:gd name="T64" fmla="*/ 2007 w 5182"/>
              <a:gd name="T65" fmla="*/ 7198 h 7558"/>
              <a:gd name="T66" fmla="*/ 1827 w 5182"/>
              <a:gd name="T67" fmla="*/ 7378 h 7558"/>
              <a:gd name="T68" fmla="*/ 2007 w 5182"/>
              <a:gd name="T69" fmla="*/ 7558 h 7558"/>
              <a:gd name="T70" fmla="*/ 3265 w 5182"/>
              <a:gd name="T71" fmla="*/ 7558 h 7558"/>
              <a:gd name="T72" fmla="*/ 3445 w 5182"/>
              <a:gd name="T73" fmla="*/ 7378 h 7558"/>
              <a:gd name="T74" fmla="*/ 3265 w 5182"/>
              <a:gd name="T75" fmla="*/ 7198 h 7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82" h="7558">
                <a:moveTo>
                  <a:pt x="2636" y="0"/>
                </a:moveTo>
                <a:cubicBezTo>
                  <a:pt x="2546" y="0"/>
                  <a:pt x="2426" y="0"/>
                  <a:pt x="2337" y="0"/>
                </a:cubicBezTo>
                <a:cubicBezTo>
                  <a:pt x="1198" y="120"/>
                  <a:pt x="240" y="1049"/>
                  <a:pt x="90" y="2219"/>
                </a:cubicBezTo>
                <a:cubicBezTo>
                  <a:pt x="0" y="2969"/>
                  <a:pt x="240" y="3749"/>
                  <a:pt x="779" y="4289"/>
                </a:cubicBezTo>
                <a:cubicBezTo>
                  <a:pt x="1139" y="4679"/>
                  <a:pt x="1318" y="5189"/>
                  <a:pt x="1318" y="5758"/>
                </a:cubicBezTo>
                <a:cubicBezTo>
                  <a:pt x="1318" y="6028"/>
                  <a:pt x="1318" y="6028"/>
                  <a:pt x="1318" y="6028"/>
                </a:cubicBezTo>
                <a:cubicBezTo>
                  <a:pt x="1318" y="6118"/>
                  <a:pt x="1408" y="6208"/>
                  <a:pt x="1498" y="6208"/>
                </a:cubicBezTo>
                <a:cubicBezTo>
                  <a:pt x="3774" y="6208"/>
                  <a:pt x="3774" y="6208"/>
                  <a:pt x="3774" y="6208"/>
                </a:cubicBezTo>
                <a:cubicBezTo>
                  <a:pt x="3864" y="6208"/>
                  <a:pt x="3954" y="6118"/>
                  <a:pt x="3954" y="6028"/>
                </a:cubicBezTo>
                <a:cubicBezTo>
                  <a:pt x="3954" y="5758"/>
                  <a:pt x="3954" y="5758"/>
                  <a:pt x="3954" y="5758"/>
                </a:cubicBezTo>
                <a:cubicBezTo>
                  <a:pt x="3954" y="5219"/>
                  <a:pt x="4164" y="4679"/>
                  <a:pt x="4523" y="4259"/>
                </a:cubicBezTo>
                <a:cubicBezTo>
                  <a:pt x="4972" y="3779"/>
                  <a:pt x="5182" y="3179"/>
                  <a:pt x="5182" y="2549"/>
                </a:cubicBezTo>
                <a:cubicBezTo>
                  <a:pt x="5182" y="1139"/>
                  <a:pt x="4044" y="0"/>
                  <a:pt x="2636" y="0"/>
                </a:cubicBezTo>
                <a:close/>
                <a:moveTo>
                  <a:pt x="4283" y="4019"/>
                </a:moveTo>
                <a:cubicBezTo>
                  <a:pt x="3834" y="4499"/>
                  <a:pt x="3595" y="5129"/>
                  <a:pt x="3595" y="5758"/>
                </a:cubicBezTo>
                <a:cubicBezTo>
                  <a:pt x="3595" y="5848"/>
                  <a:pt x="3595" y="5848"/>
                  <a:pt x="3595" y="5848"/>
                </a:cubicBezTo>
                <a:cubicBezTo>
                  <a:pt x="1678" y="5848"/>
                  <a:pt x="1678" y="5848"/>
                  <a:pt x="1678" y="5848"/>
                </a:cubicBezTo>
                <a:cubicBezTo>
                  <a:pt x="1678" y="5758"/>
                  <a:pt x="1678" y="5758"/>
                  <a:pt x="1678" y="5758"/>
                </a:cubicBezTo>
                <a:cubicBezTo>
                  <a:pt x="1678" y="5099"/>
                  <a:pt x="1468" y="4499"/>
                  <a:pt x="1049" y="4049"/>
                </a:cubicBezTo>
                <a:cubicBezTo>
                  <a:pt x="599" y="3569"/>
                  <a:pt x="390" y="2909"/>
                  <a:pt x="450" y="2249"/>
                </a:cubicBezTo>
                <a:cubicBezTo>
                  <a:pt x="570" y="1259"/>
                  <a:pt x="1378" y="480"/>
                  <a:pt x="2397" y="360"/>
                </a:cubicBezTo>
                <a:cubicBezTo>
                  <a:pt x="2456" y="360"/>
                  <a:pt x="2546" y="360"/>
                  <a:pt x="2636" y="360"/>
                </a:cubicBezTo>
                <a:cubicBezTo>
                  <a:pt x="3834" y="360"/>
                  <a:pt x="4822" y="1319"/>
                  <a:pt x="4822" y="2549"/>
                </a:cubicBezTo>
                <a:cubicBezTo>
                  <a:pt x="4822" y="3089"/>
                  <a:pt x="4643" y="3599"/>
                  <a:pt x="4283" y="4019"/>
                </a:cubicBezTo>
                <a:close/>
                <a:moveTo>
                  <a:pt x="3714" y="6508"/>
                </a:moveTo>
                <a:cubicBezTo>
                  <a:pt x="1558" y="6508"/>
                  <a:pt x="1558" y="6508"/>
                  <a:pt x="1558" y="6508"/>
                </a:cubicBezTo>
                <a:cubicBezTo>
                  <a:pt x="1468" y="6508"/>
                  <a:pt x="1378" y="6598"/>
                  <a:pt x="1378" y="6688"/>
                </a:cubicBezTo>
                <a:cubicBezTo>
                  <a:pt x="1378" y="6808"/>
                  <a:pt x="1468" y="6868"/>
                  <a:pt x="1558" y="6868"/>
                </a:cubicBezTo>
                <a:cubicBezTo>
                  <a:pt x="3714" y="6868"/>
                  <a:pt x="3714" y="6868"/>
                  <a:pt x="3714" y="6868"/>
                </a:cubicBezTo>
                <a:cubicBezTo>
                  <a:pt x="3804" y="6868"/>
                  <a:pt x="3894" y="6808"/>
                  <a:pt x="3894" y="6688"/>
                </a:cubicBezTo>
                <a:cubicBezTo>
                  <a:pt x="3894" y="6598"/>
                  <a:pt x="3804" y="6508"/>
                  <a:pt x="3714" y="6508"/>
                </a:cubicBezTo>
                <a:close/>
                <a:moveTo>
                  <a:pt x="3265" y="7198"/>
                </a:moveTo>
                <a:cubicBezTo>
                  <a:pt x="2007" y="7198"/>
                  <a:pt x="2007" y="7198"/>
                  <a:pt x="2007" y="7198"/>
                </a:cubicBezTo>
                <a:cubicBezTo>
                  <a:pt x="1917" y="7198"/>
                  <a:pt x="1827" y="7258"/>
                  <a:pt x="1827" y="7378"/>
                </a:cubicBezTo>
                <a:cubicBezTo>
                  <a:pt x="1827" y="7468"/>
                  <a:pt x="1917" y="7558"/>
                  <a:pt x="2007" y="7558"/>
                </a:cubicBezTo>
                <a:cubicBezTo>
                  <a:pt x="3265" y="7558"/>
                  <a:pt x="3265" y="7558"/>
                  <a:pt x="3265" y="7558"/>
                </a:cubicBezTo>
                <a:cubicBezTo>
                  <a:pt x="3355" y="7558"/>
                  <a:pt x="3445" y="7468"/>
                  <a:pt x="3445" y="7378"/>
                </a:cubicBezTo>
                <a:cubicBezTo>
                  <a:pt x="3445" y="7258"/>
                  <a:pt x="3355" y="7198"/>
                  <a:pt x="3265" y="7198"/>
                </a:cubicBezTo>
                <a:close/>
              </a:path>
            </a:pathLst>
          </a:custGeom>
          <a:solidFill>
            <a:schemeClr val="bg1"/>
          </a:solidFill>
          <a:ln w="0">
            <a:noFill/>
            <a:prstDash val="solid"/>
            <a:round/>
            <a:headEnd/>
            <a:tailEnd/>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23" name="Freeform - head"/>
          <p:cNvSpPr>
            <a:spLocks noEditPoints="1"/>
          </p:cNvSpPr>
          <p:nvPr userDrawn="1"/>
        </p:nvSpPr>
        <p:spPr bwMode="auto">
          <a:xfrm>
            <a:off x="5343679" y="1374978"/>
            <a:ext cx="352457" cy="430225"/>
          </a:xfrm>
          <a:custGeom>
            <a:avLst/>
            <a:gdLst>
              <a:gd name="T0" fmla="*/ 201 w 208"/>
              <a:gd name="T1" fmla="*/ 135 h 254"/>
              <a:gd name="T2" fmla="*/ 201 w 208"/>
              <a:gd name="T3" fmla="*/ 134 h 254"/>
              <a:gd name="T4" fmla="*/ 201 w 208"/>
              <a:gd name="T5" fmla="*/ 82 h 254"/>
              <a:gd name="T6" fmla="*/ 128 w 208"/>
              <a:gd name="T7" fmla="*/ 0 h 254"/>
              <a:gd name="T8" fmla="*/ 80 w 208"/>
              <a:gd name="T9" fmla="*/ 0 h 254"/>
              <a:gd name="T10" fmla="*/ 7 w 208"/>
              <a:gd name="T11" fmla="*/ 82 h 254"/>
              <a:gd name="T12" fmla="*/ 7 w 208"/>
              <a:gd name="T13" fmla="*/ 135 h 254"/>
              <a:gd name="T14" fmla="*/ 0 w 208"/>
              <a:gd name="T15" fmla="*/ 154 h 254"/>
              <a:gd name="T16" fmla="*/ 31 w 208"/>
              <a:gd name="T17" fmla="*/ 185 h 254"/>
              <a:gd name="T18" fmla="*/ 104 w 208"/>
              <a:gd name="T19" fmla="*/ 254 h 254"/>
              <a:gd name="T20" fmla="*/ 175 w 208"/>
              <a:gd name="T21" fmla="*/ 185 h 254"/>
              <a:gd name="T22" fmla="*/ 177 w 208"/>
              <a:gd name="T23" fmla="*/ 185 h 254"/>
              <a:gd name="T24" fmla="*/ 208 w 208"/>
              <a:gd name="T25" fmla="*/ 154 h 254"/>
              <a:gd name="T26" fmla="*/ 201 w 208"/>
              <a:gd name="T27" fmla="*/ 135 h 254"/>
              <a:gd name="T28" fmla="*/ 19 w 208"/>
              <a:gd name="T29" fmla="*/ 82 h 254"/>
              <a:gd name="T30" fmla="*/ 80 w 208"/>
              <a:gd name="T31" fmla="*/ 12 h 254"/>
              <a:gd name="T32" fmla="*/ 128 w 208"/>
              <a:gd name="T33" fmla="*/ 12 h 254"/>
              <a:gd name="T34" fmla="*/ 189 w 208"/>
              <a:gd name="T35" fmla="*/ 82 h 254"/>
              <a:gd name="T36" fmla="*/ 189 w 208"/>
              <a:gd name="T37" fmla="*/ 126 h 254"/>
              <a:gd name="T38" fmla="*/ 183 w 208"/>
              <a:gd name="T39" fmla="*/ 124 h 254"/>
              <a:gd name="T40" fmla="*/ 182 w 208"/>
              <a:gd name="T41" fmla="*/ 124 h 254"/>
              <a:gd name="T42" fmla="*/ 173 w 208"/>
              <a:gd name="T43" fmla="*/ 124 h 254"/>
              <a:gd name="T44" fmla="*/ 159 w 208"/>
              <a:gd name="T45" fmla="*/ 64 h 254"/>
              <a:gd name="T46" fmla="*/ 158 w 208"/>
              <a:gd name="T47" fmla="*/ 59 h 254"/>
              <a:gd name="T48" fmla="*/ 153 w 208"/>
              <a:gd name="T49" fmla="*/ 57 h 254"/>
              <a:gd name="T50" fmla="*/ 97 w 208"/>
              <a:gd name="T51" fmla="*/ 57 h 254"/>
              <a:gd name="T52" fmla="*/ 25 w 208"/>
              <a:gd name="T53" fmla="*/ 124 h 254"/>
              <a:gd name="T54" fmla="*/ 19 w 208"/>
              <a:gd name="T55" fmla="*/ 126 h 254"/>
              <a:gd name="T56" fmla="*/ 19 w 208"/>
              <a:gd name="T57" fmla="*/ 82 h 254"/>
              <a:gd name="T58" fmla="*/ 177 w 208"/>
              <a:gd name="T59" fmla="*/ 173 h 254"/>
              <a:gd name="T60" fmla="*/ 171 w 208"/>
              <a:gd name="T61" fmla="*/ 173 h 254"/>
              <a:gd name="T62" fmla="*/ 165 w 208"/>
              <a:gd name="T63" fmla="*/ 178 h 254"/>
              <a:gd name="T64" fmla="*/ 104 w 208"/>
              <a:gd name="T65" fmla="*/ 242 h 254"/>
              <a:gd name="T66" fmla="*/ 41 w 208"/>
              <a:gd name="T67" fmla="*/ 178 h 254"/>
              <a:gd name="T68" fmla="*/ 35 w 208"/>
              <a:gd name="T69" fmla="*/ 173 h 254"/>
              <a:gd name="T70" fmla="*/ 35 w 208"/>
              <a:gd name="T71" fmla="*/ 173 h 254"/>
              <a:gd name="T72" fmla="*/ 31 w 208"/>
              <a:gd name="T73" fmla="*/ 173 h 254"/>
              <a:gd name="T74" fmla="*/ 12 w 208"/>
              <a:gd name="T75" fmla="*/ 154 h 254"/>
              <a:gd name="T76" fmla="*/ 31 w 208"/>
              <a:gd name="T77" fmla="*/ 135 h 254"/>
              <a:gd name="T78" fmla="*/ 37 w 208"/>
              <a:gd name="T79" fmla="*/ 129 h 254"/>
              <a:gd name="T80" fmla="*/ 97 w 208"/>
              <a:gd name="T81" fmla="*/ 69 h 254"/>
              <a:gd name="T82" fmla="*/ 146 w 208"/>
              <a:gd name="T83" fmla="*/ 69 h 254"/>
              <a:gd name="T84" fmla="*/ 167 w 208"/>
              <a:gd name="T85" fmla="*/ 134 h 254"/>
              <a:gd name="T86" fmla="*/ 171 w 208"/>
              <a:gd name="T87" fmla="*/ 136 h 254"/>
              <a:gd name="T88" fmla="*/ 181 w 208"/>
              <a:gd name="T89" fmla="*/ 136 h 254"/>
              <a:gd name="T90" fmla="*/ 196 w 208"/>
              <a:gd name="T91" fmla="*/ 154 h 254"/>
              <a:gd name="T92" fmla="*/ 177 w 208"/>
              <a:gd name="T93" fmla="*/ 173 h 254"/>
              <a:gd name="T94" fmla="*/ 62 w 208"/>
              <a:gd name="T95" fmla="*/ 140 h 254"/>
              <a:gd name="T96" fmla="*/ 59 w 208"/>
              <a:gd name="T97" fmla="*/ 147 h 254"/>
              <a:gd name="T98" fmla="*/ 62 w 208"/>
              <a:gd name="T99" fmla="*/ 154 h 254"/>
              <a:gd name="T100" fmla="*/ 69 w 208"/>
              <a:gd name="T101" fmla="*/ 157 h 254"/>
              <a:gd name="T102" fmla="*/ 76 w 208"/>
              <a:gd name="T103" fmla="*/ 154 h 254"/>
              <a:gd name="T104" fmla="*/ 79 w 208"/>
              <a:gd name="T105" fmla="*/ 147 h 254"/>
              <a:gd name="T106" fmla="*/ 76 w 208"/>
              <a:gd name="T107" fmla="*/ 140 h 254"/>
              <a:gd name="T108" fmla="*/ 62 w 208"/>
              <a:gd name="T109" fmla="*/ 140 h 254"/>
              <a:gd name="T110" fmla="*/ 131 w 208"/>
              <a:gd name="T111" fmla="*/ 140 h 254"/>
              <a:gd name="T112" fmla="*/ 128 w 208"/>
              <a:gd name="T113" fmla="*/ 147 h 254"/>
              <a:gd name="T114" fmla="*/ 131 w 208"/>
              <a:gd name="T115" fmla="*/ 154 h 254"/>
              <a:gd name="T116" fmla="*/ 138 w 208"/>
              <a:gd name="T117" fmla="*/ 157 h 254"/>
              <a:gd name="T118" fmla="*/ 146 w 208"/>
              <a:gd name="T119" fmla="*/ 154 h 254"/>
              <a:gd name="T120" fmla="*/ 148 w 208"/>
              <a:gd name="T121" fmla="*/ 147 h 254"/>
              <a:gd name="T122" fmla="*/ 146 w 208"/>
              <a:gd name="T123" fmla="*/ 140 h 254"/>
              <a:gd name="T124" fmla="*/ 131 w 208"/>
              <a:gd name="T125" fmla="*/ 14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254">
                <a:moveTo>
                  <a:pt x="201" y="135"/>
                </a:moveTo>
                <a:cubicBezTo>
                  <a:pt x="201" y="135"/>
                  <a:pt x="201" y="134"/>
                  <a:pt x="201" y="134"/>
                </a:cubicBezTo>
                <a:cubicBezTo>
                  <a:pt x="201" y="82"/>
                  <a:pt x="201" y="82"/>
                  <a:pt x="201" y="82"/>
                </a:cubicBezTo>
                <a:cubicBezTo>
                  <a:pt x="201" y="44"/>
                  <a:pt x="169" y="0"/>
                  <a:pt x="128" y="0"/>
                </a:cubicBezTo>
                <a:cubicBezTo>
                  <a:pt x="80" y="0"/>
                  <a:pt x="80" y="0"/>
                  <a:pt x="80" y="0"/>
                </a:cubicBezTo>
                <a:cubicBezTo>
                  <a:pt x="38" y="0"/>
                  <a:pt x="7" y="44"/>
                  <a:pt x="7" y="82"/>
                </a:cubicBezTo>
                <a:cubicBezTo>
                  <a:pt x="7" y="135"/>
                  <a:pt x="7" y="135"/>
                  <a:pt x="7" y="135"/>
                </a:cubicBezTo>
                <a:cubicBezTo>
                  <a:pt x="2" y="140"/>
                  <a:pt x="0" y="147"/>
                  <a:pt x="0" y="154"/>
                </a:cubicBezTo>
                <a:cubicBezTo>
                  <a:pt x="0" y="171"/>
                  <a:pt x="14" y="185"/>
                  <a:pt x="31" y="185"/>
                </a:cubicBezTo>
                <a:cubicBezTo>
                  <a:pt x="39" y="221"/>
                  <a:pt x="74" y="254"/>
                  <a:pt x="104" y="254"/>
                </a:cubicBezTo>
                <a:cubicBezTo>
                  <a:pt x="135" y="254"/>
                  <a:pt x="165" y="219"/>
                  <a:pt x="175" y="185"/>
                </a:cubicBezTo>
                <a:cubicBezTo>
                  <a:pt x="176" y="185"/>
                  <a:pt x="176" y="185"/>
                  <a:pt x="177" y="185"/>
                </a:cubicBezTo>
                <a:cubicBezTo>
                  <a:pt x="194" y="185"/>
                  <a:pt x="208" y="171"/>
                  <a:pt x="208" y="154"/>
                </a:cubicBezTo>
                <a:cubicBezTo>
                  <a:pt x="208" y="147"/>
                  <a:pt x="205" y="140"/>
                  <a:pt x="201" y="135"/>
                </a:cubicBezTo>
                <a:close/>
                <a:moveTo>
                  <a:pt x="19" y="82"/>
                </a:moveTo>
                <a:cubicBezTo>
                  <a:pt x="19" y="50"/>
                  <a:pt x="45" y="12"/>
                  <a:pt x="80" y="12"/>
                </a:cubicBezTo>
                <a:cubicBezTo>
                  <a:pt x="128" y="12"/>
                  <a:pt x="128" y="12"/>
                  <a:pt x="128" y="12"/>
                </a:cubicBezTo>
                <a:cubicBezTo>
                  <a:pt x="162" y="12"/>
                  <a:pt x="189" y="50"/>
                  <a:pt x="189" y="82"/>
                </a:cubicBezTo>
                <a:cubicBezTo>
                  <a:pt x="189" y="126"/>
                  <a:pt x="189" y="126"/>
                  <a:pt x="189" y="126"/>
                </a:cubicBezTo>
                <a:cubicBezTo>
                  <a:pt x="187" y="125"/>
                  <a:pt x="185" y="124"/>
                  <a:pt x="183" y="124"/>
                </a:cubicBezTo>
                <a:cubicBezTo>
                  <a:pt x="183" y="124"/>
                  <a:pt x="182" y="124"/>
                  <a:pt x="182" y="124"/>
                </a:cubicBezTo>
                <a:cubicBezTo>
                  <a:pt x="173" y="124"/>
                  <a:pt x="173" y="124"/>
                  <a:pt x="173" y="124"/>
                </a:cubicBezTo>
                <a:cubicBezTo>
                  <a:pt x="149" y="102"/>
                  <a:pt x="159" y="65"/>
                  <a:pt x="159" y="64"/>
                </a:cubicBezTo>
                <a:cubicBezTo>
                  <a:pt x="160" y="63"/>
                  <a:pt x="159" y="61"/>
                  <a:pt x="158" y="59"/>
                </a:cubicBezTo>
                <a:cubicBezTo>
                  <a:pt x="157" y="58"/>
                  <a:pt x="155" y="57"/>
                  <a:pt x="153" y="57"/>
                </a:cubicBezTo>
                <a:cubicBezTo>
                  <a:pt x="97" y="57"/>
                  <a:pt x="97" y="57"/>
                  <a:pt x="97" y="57"/>
                </a:cubicBezTo>
                <a:cubicBezTo>
                  <a:pt x="59" y="57"/>
                  <a:pt x="28" y="86"/>
                  <a:pt x="25" y="124"/>
                </a:cubicBezTo>
                <a:cubicBezTo>
                  <a:pt x="23" y="124"/>
                  <a:pt x="21" y="125"/>
                  <a:pt x="19" y="126"/>
                </a:cubicBezTo>
                <a:lnTo>
                  <a:pt x="19" y="82"/>
                </a:lnTo>
                <a:close/>
                <a:moveTo>
                  <a:pt x="177" y="173"/>
                </a:moveTo>
                <a:cubicBezTo>
                  <a:pt x="176" y="173"/>
                  <a:pt x="172" y="173"/>
                  <a:pt x="171" y="173"/>
                </a:cubicBezTo>
                <a:cubicBezTo>
                  <a:pt x="168" y="173"/>
                  <a:pt x="166" y="175"/>
                  <a:pt x="165" y="178"/>
                </a:cubicBezTo>
                <a:cubicBezTo>
                  <a:pt x="157" y="208"/>
                  <a:pt x="130" y="242"/>
                  <a:pt x="104" y="242"/>
                </a:cubicBezTo>
                <a:cubicBezTo>
                  <a:pt x="78" y="242"/>
                  <a:pt x="46" y="210"/>
                  <a:pt x="41" y="178"/>
                </a:cubicBezTo>
                <a:cubicBezTo>
                  <a:pt x="41" y="175"/>
                  <a:pt x="38" y="173"/>
                  <a:pt x="35" y="173"/>
                </a:cubicBezTo>
                <a:cubicBezTo>
                  <a:pt x="35" y="173"/>
                  <a:pt x="35" y="173"/>
                  <a:pt x="35" y="173"/>
                </a:cubicBezTo>
                <a:cubicBezTo>
                  <a:pt x="35" y="173"/>
                  <a:pt x="31" y="173"/>
                  <a:pt x="31" y="173"/>
                </a:cubicBezTo>
                <a:cubicBezTo>
                  <a:pt x="20" y="173"/>
                  <a:pt x="12" y="165"/>
                  <a:pt x="12" y="154"/>
                </a:cubicBezTo>
                <a:cubicBezTo>
                  <a:pt x="12" y="144"/>
                  <a:pt x="20" y="135"/>
                  <a:pt x="31" y="135"/>
                </a:cubicBezTo>
                <a:cubicBezTo>
                  <a:pt x="34" y="135"/>
                  <a:pt x="37" y="132"/>
                  <a:pt x="37" y="129"/>
                </a:cubicBezTo>
                <a:cubicBezTo>
                  <a:pt x="37" y="96"/>
                  <a:pt x="64" y="69"/>
                  <a:pt x="97" y="69"/>
                </a:cubicBezTo>
                <a:cubicBezTo>
                  <a:pt x="146" y="69"/>
                  <a:pt x="146" y="69"/>
                  <a:pt x="146" y="69"/>
                </a:cubicBezTo>
                <a:cubicBezTo>
                  <a:pt x="144" y="83"/>
                  <a:pt x="142" y="114"/>
                  <a:pt x="167" y="134"/>
                </a:cubicBezTo>
                <a:cubicBezTo>
                  <a:pt x="168" y="135"/>
                  <a:pt x="170" y="136"/>
                  <a:pt x="171" y="136"/>
                </a:cubicBezTo>
                <a:cubicBezTo>
                  <a:pt x="181" y="136"/>
                  <a:pt x="181" y="136"/>
                  <a:pt x="181" y="136"/>
                </a:cubicBezTo>
                <a:cubicBezTo>
                  <a:pt x="190" y="138"/>
                  <a:pt x="196" y="146"/>
                  <a:pt x="196" y="154"/>
                </a:cubicBezTo>
                <a:cubicBezTo>
                  <a:pt x="196" y="165"/>
                  <a:pt x="187" y="173"/>
                  <a:pt x="177" y="173"/>
                </a:cubicBezTo>
                <a:close/>
                <a:moveTo>
                  <a:pt x="62" y="140"/>
                </a:moveTo>
                <a:cubicBezTo>
                  <a:pt x="60" y="142"/>
                  <a:pt x="59" y="144"/>
                  <a:pt x="59" y="147"/>
                </a:cubicBezTo>
                <a:cubicBezTo>
                  <a:pt x="59" y="149"/>
                  <a:pt x="60" y="152"/>
                  <a:pt x="62" y="154"/>
                </a:cubicBezTo>
                <a:cubicBezTo>
                  <a:pt x="64" y="156"/>
                  <a:pt x="66" y="157"/>
                  <a:pt x="69" y="157"/>
                </a:cubicBezTo>
                <a:cubicBezTo>
                  <a:pt x="71" y="157"/>
                  <a:pt x="74" y="156"/>
                  <a:pt x="76" y="154"/>
                </a:cubicBezTo>
                <a:cubicBezTo>
                  <a:pt x="78" y="152"/>
                  <a:pt x="79" y="149"/>
                  <a:pt x="79" y="147"/>
                </a:cubicBezTo>
                <a:cubicBezTo>
                  <a:pt x="79" y="144"/>
                  <a:pt x="78" y="142"/>
                  <a:pt x="76" y="140"/>
                </a:cubicBezTo>
                <a:cubicBezTo>
                  <a:pt x="72" y="136"/>
                  <a:pt x="65" y="136"/>
                  <a:pt x="62" y="140"/>
                </a:cubicBezTo>
                <a:close/>
                <a:moveTo>
                  <a:pt x="131" y="140"/>
                </a:moveTo>
                <a:cubicBezTo>
                  <a:pt x="130" y="142"/>
                  <a:pt x="128" y="144"/>
                  <a:pt x="128" y="147"/>
                </a:cubicBezTo>
                <a:cubicBezTo>
                  <a:pt x="128" y="149"/>
                  <a:pt x="130" y="152"/>
                  <a:pt x="131" y="154"/>
                </a:cubicBezTo>
                <a:cubicBezTo>
                  <a:pt x="133" y="156"/>
                  <a:pt x="136" y="157"/>
                  <a:pt x="138" y="157"/>
                </a:cubicBezTo>
                <a:cubicBezTo>
                  <a:pt x="141" y="157"/>
                  <a:pt x="144" y="156"/>
                  <a:pt x="146" y="154"/>
                </a:cubicBezTo>
                <a:cubicBezTo>
                  <a:pt x="147" y="152"/>
                  <a:pt x="148" y="149"/>
                  <a:pt x="148" y="147"/>
                </a:cubicBezTo>
                <a:cubicBezTo>
                  <a:pt x="148" y="144"/>
                  <a:pt x="147" y="142"/>
                  <a:pt x="146" y="140"/>
                </a:cubicBezTo>
                <a:cubicBezTo>
                  <a:pt x="142" y="136"/>
                  <a:pt x="135" y="136"/>
                  <a:pt x="131" y="140"/>
                </a:cubicBez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24" name="Freeform -clipboard"/>
          <p:cNvSpPr>
            <a:spLocks noEditPoints="1"/>
          </p:cNvSpPr>
          <p:nvPr userDrawn="1"/>
        </p:nvSpPr>
        <p:spPr bwMode="auto">
          <a:xfrm>
            <a:off x="6065148" y="3338968"/>
            <a:ext cx="307926" cy="387539"/>
          </a:xfrm>
          <a:custGeom>
            <a:avLst/>
            <a:gdLst>
              <a:gd name="T0" fmla="*/ 138 w 197"/>
              <a:gd name="T1" fmla="*/ 13 h 248"/>
              <a:gd name="T2" fmla="*/ 132 w 197"/>
              <a:gd name="T3" fmla="*/ 0 h 248"/>
              <a:gd name="T4" fmla="*/ 59 w 197"/>
              <a:gd name="T5" fmla="*/ 6 h 248"/>
              <a:gd name="T6" fmla="*/ 6 w 197"/>
              <a:gd name="T7" fmla="*/ 13 h 248"/>
              <a:gd name="T8" fmla="*/ 0 w 197"/>
              <a:gd name="T9" fmla="*/ 242 h 248"/>
              <a:gd name="T10" fmla="*/ 191 w 197"/>
              <a:gd name="T11" fmla="*/ 248 h 248"/>
              <a:gd name="T12" fmla="*/ 197 w 197"/>
              <a:gd name="T13" fmla="*/ 19 h 248"/>
              <a:gd name="T14" fmla="*/ 71 w 197"/>
              <a:gd name="T15" fmla="*/ 12 h 248"/>
              <a:gd name="T16" fmla="*/ 126 w 197"/>
              <a:gd name="T17" fmla="*/ 47 h 248"/>
              <a:gd name="T18" fmla="*/ 71 w 197"/>
              <a:gd name="T19" fmla="*/ 12 h 248"/>
              <a:gd name="T20" fmla="*/ 12 w 197"/>
              <a:gd name="T21" fmla="*/ 236 h 248"/>
              <a:gd name="T22" fmla="*/ 59 w 197"/>
              <a:gd name="T23" fmla="*/ 25 h 248"/>
              <a:gd name="T24" fmla="*/ 65 w 197"/>
              <a:gd name="T25" fmla="*/ 59 h 248"/>
              <a:gd name="T26" fmla="*/ 138 w 197"/>
              <a:gd name="T27" fmla="*/ 53 h 248"/>
              <a:gd name="T28" fmla="*/ 185 w 197"/>
              <a:gd name="T29" fmla="*/ 25 h 248"/>
              <a:gd name="T30" fmla="*/ 65 w 197"/>
              <a:gd name="T31" fmla="*/ 135 h 248"/>
              <a:gd name="T32" fmla="*/ 138 w 197"/>
              <a:gd name="T33" fmla="*/ 129 h 248"/>
              <a:gd name="T34" fmla="*/ 65 w 197"/>
              <a:gd name="T35" fmla="*/ 123 h 248"/>
              <a:gd name="T36" fmla="*/ 65 w 197"/>
              <a:gd name="T37" fmla="*/ 135 h 248"/>
              <a:gd name="T38" fmla="*/ 132 w 197"/>
              <a:gd name="T39" fmla="*/ 95 h 248"/>
              <a:gd name="T40" fmla="*/ 132 w 197"/>
              <a:gd name="T41" fmla="*/ 83 h 248"/>
              <a:gd name="T42" fmla="*/ 59 w 197"/>
              <a:gd name="T43" fmla="*/ 89 h 248"/>
              <a:gd name="T44" fmla="*/ 65 w 197"/>
              <a:gd name="T45" fmla="*/ 175 h 248"/>
              <a:gd name="T46" fmla="*/ 138 w 197"/>
              <a:gd name="T47" fmla="*/ 169 h 248"/>
              <a:gd name="T48" fmla="*/ 65 w 197"/>
              <a:gd name="T49" fmla="*/ 163 h 248"/>
              <a:gd name="T50" fmla="*/ 65 w 197"/>
              <a:gd name="T51" fmla="*/ 175 h 248"/>
              <a:gd name="T52" fmla="*/ 38 w 197"/>
              <a:gd name="T53" fmla="*/ 41 h 248"/>
              <a:gd name="T54" fmla="*/ 32 w 197"/>
              <a:gd name="T55" fmla="*/ 210 h 248"/>
              <a:gd name="T56" fmla="*/ 159 w 197"/>
              <a:gd name="T57" fmla="*/ 216 h 248"/>
              <a:gd name="T58" fmla="*/ 165 w 197"/>
              <a:gd name="T59" fmla="*/ 47 h 248"/>
              <a:gd name="T60" fmla="*/ 153 w 197"/>
              <a:gd name="T61" fmla="*/ 47 h 248"/>
              <a:gd name="T62" fmla="*/ 44 w 197"/>
              <a:gd name="T63" fmla="*/ 20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7" h="248">
                <a:moveTo>
                  <a:pt x="191" y="13"/>
                </a:moveTo>
                <a:cubicBezTo>
                  <a:pt x="138" y="13"/>
                  <a:pt x="138" y="13"/>
                  <a:pt x="138" y="13"/>
                </a:cubicBezTo>
                <a:cubicBezTo>
                  <a:pt x="138" y="6"/>
                  <a:pt x="138" y="6"/>
                  <a:pt x="138" y="6"/>
                </a:cubicBezTo>
                <a:cubicBezTo>
                  <a:pt x="138" y="3"/>
                  <a:pt x="135" y="0"/>
                  <a:pt x="132" y="0"/>
                </a:cubicBezTo>
                <a:cubicBezTo>
                  <a:pt x="65" y="0"/>
                  <a:pt x="65" y="0"/>
                  <a:pt x="65" y="0"/>
                </a:cubicBezTo>
                <a:cubicBezTo>
                  <a:pt x="62" y="0"/>
                  <a:pt x="59" y="3"/>
                  <a:pt x="59" y="6"/>
                </a:cubicBezTo>
                <a:cubicBezTo>
                  <a:pt x="59" y="13"/>
                  <a:pt x="59" y="13"/>
                  <a:pt x="59" y="13"/>
                </a:cubicBezTo>
                <a:cubicBezTo>
                  <a:pt x="6" y="13"/>
                  <a:pt x="6" y="13"/>
                  <a:pt x="6" y="13"/>
                </a:cubicBezTo>
                <a:cubicBezTo>
                  <a:pt x="2" y="13"/>
                  <a:pt x="0" y="16"/>
                  <a:pt x="0" y="19"/>
                </a:cubicBezTo>
                <a:cubicBezTo>
                  <a:pt x="0" y="242"/>
                  <a:pt x="0" y="242"/>
                  <a:pt x="0" y="242"/>
                </a:cubicBezTo>
                <a:cubicBezTo>
                  <a:pt x="0" y="246"/>
                  <a:pt x="2" y="248"/>
                  <a:pt x="6" y="248"/>
                </a:cubicBezTo>
                <a:cubicBezTo>
                  <a:pt x="191" y="248"/>
                  <a:pt x="191" y="248"/>
                  <a:pt x="191" y="248"/>
                </a:cubicBezTo>
                <a:cubicBezTo>
                  <a:pt x="194" y="248"/>
                  <a:pt x="197" y="246"/>
                  <a:pt x="197" y="242"/>
                </a:cubicBezTo>
                <a:cubicBezTo>
                  <a:pt x="197" y="19"/>
                  <a:pt x="197" y="19"/>
                  <a:pt x="197" y="19"/>
                </a:cubicBezTo>
                <a:cubicBezTo>
                  <a:pt x="197" y="16"/>
                  <a:pt x="194" y="13"/>
                  <a:pt x="191" y="13"/>
                </a:cubicBezTo>
                <a:close/>
                <a:moveTo>
                  <a:pt x="71" y="12"/>
                </a:moveTo>
                <a:cubicBezTo>
                  <a:pt x="126" y="12"/>
                  <a:pt x="126" y="12"/>
                  <a:pt x="126" y="12"/>
                </a:cubicBezTo>
                <a:cubicBezTo>
                  <a:pt x="126" y="47"/>
                  <a:pt x="126" y="47"/>
                  <a:pt x="126" y="47"/>
                </a:cubicBezTo>
                <a:cubicBezTo>
                  <a:pt x="71" y="47"/>
                  <a:pt x="71" y="47"/>
                  <a:pt x="71" y="47"/>
                </a:cubicBezTo>
                <a:lnTo>
                  <a:pt x="71" y="12"/>
                </a:lnTo>
                <a:close/>
                <a:moveTo>
                  <a:pt x="185" y="236"/>
                </a:moveTo>
                <a:cubicBezTo>
                  <a:pt x="12" y="236"/>
                  <a:pt x="12" y="236"/>
                  <a:pt x="12" y="236"/>
                </a:cubicBezTo>
                <a:cubicBezTo>
                  <a:pt x="12" y="25"/>
                  <a:pt x="12" y="25"/>
                  <a:pt x="12" y="25"/>
                </a:cubicBezTo>
                <a:cubicBezTo>
                  <a:pt x="59" y="25"/>
                  <a:pt x="59" y="25"/>
                  <a:pt x="59" y="25"/>
                </a:cubicBezTo>
                <a:cubicBezTo>
                  <a:pt x="59" y="53"/>
                  <a:pt x="59" y="53"/>
                  <a:pt x="59" y="53"/>
                </a:cubicBezTo>
                <a:cubicBezTo>
                  <a:pt x="59" y="57"/>
                  <a:pt x="62" y="59"/>
                  <a:pt x="65" y="59"/>
                </a:cubicBezTo>
                <a:cubicBezTo>
                  <a:pt x="132" y="59"/>
                  <a:pt x="132" y="59"/>
                  <a:pt x="132" y="59"/>
                </a:cubicBezTo>
                <a:cubicBezTo>
                  <a:pt x="135" y="59"/>
                  <a:pt x="138" y="57"/>
                  <a:pt x="138" y="53"/>
                </a:cubicBezTo>
                <a:cubicBezTo>
                  <a:pt x="138" y="25"/>
                  <a:pt x="138" y="25"/>
                  <a:pt x="138" y="25"/>
                </a:cubicBezTo>
                <a:cubicBezTo>
                  <a:pt x="185" y="25"/>
                  <a:pt x="185" y="25"/>
                  <a:pt x="185" y="25"/>
                </a:cubicBezTo>
                <a:lnTo>
                  <a:pt x="185" y="236"/>
                </a:lnTo>
                <a:close/>
                <a:moveTo>
                  <a:pt x="65" y="135"/>
                </a:moveTo>
                <a:cubicBezTo>
                  <a:pt x="132" y="135"/>
                  <a:pt x="132" y="135"/>
                  <a:pt x="132" y="135"/>
                </a:cubicBezTo>
                <a:cubicBezTo>
                  <a:pt x="135" y="135"/>
                  <a:pt x="138" y="132"/>
                  <a:pt x="138" y="129"/>
                </a:cubicBezTo>
                <a:cubicBezTo>
                  <a:pt x="138" y="125"/>
                  <a:pt x="135" y="123"/>
                  <a:pt x="132" y="123"/>
                </a:cubicBezTo>
                <a:cubicBezTo>
                  <a:pt x="65" y="123"/>
                  <a:pt x="65" y="123"/>
                  <a:pt x="65" y="123"/>
                </a:cubicBezTo>
                <a:cubicBezTo>
                  <a:pt x="62" y="123"/>
                  <a:pt x="59" y="125"/>
                  <a:pt x="59" y="129"/>
                </a:cubicBezTo>
                <a:cubicBezTo>
                  <a:pt x="59" y="132"/>
                  <a:pt x="62" y="135"/>
                  <a:pt x="65" y="135"/>
                </a:cubicBezTo>
                <a:close/>
                <a:moveTo>
                  <a:pt x="65" y="95"/>
                </a:moveTo>
                <a:cubicBezTo>
                  <a:pt x="132" y="95"/>
                  <a:pt x="132" y="95"/>
                  <a:pt x="132" y="95"/>
                </a:cubicBezTo>
                <a:cubicBezTo>
                  <a:pt x="135" y="95"/>
                  <a:pt x="138" y="92"/>
                  <a:pt x="138" y="89"/>
                </a:cubicBezTo>
                <a:cubicBezTo>
                  <a:pt x="138" y="85"/>
                  <a:pt x="135" y="83"/>
                  <a:pt x="132" y="83"/>
                </a:cubicBezTo>
                <a:cubicBezTo>
                  <a:pt x="65" y="83"/>
                  <a:pt x="65" y="83"/>
                  <a:pt x="65" y="83"/>
                </a:cubicBezTo>
                <a:cubicBezTo>
                  <a:pt x="62" y="83"/>
                  <a:pt x="59" y="85"/>
                  <a:pt x="59" y="89"/>
                </a:cubicBezTo>
                <a:cubicBezTo>
                  <a:pt x="59" y="92"/>
                  <a:pt x="62" y="95"/>
                  <a:pt x="65" y="95"/>
                </a:cubicBezTo>
                <a:close/>
                <a:moveTo>
                  <a:pt x="65" y="175"/>
                </a:moveTo>
                <a:cubicBezTo>
                  <a:pt x="132" y="175"/>
                  <a:pt x="132" y="175"/>
                  <a:pt x="132" y="175"/>
                </a:cubicBezTo>
                <a:cubicBezTo>
                  <a:pt x="135" y="175"/>
                  <a:pt x="138" y="172"/>
                  <a:pt x="138" y="169"/>
                </a:cubicBezTo>
                <a:cubicBezTo>
                  <a:pt x="138" y="165"/>
                  <a:pt x="135" y="163"/>
                  <a:pt x="132" y="163"/>
                </a:cubicBezTo>
                <a:cubicBezTo>
                  <a:pt x="65" y="163"/>
                  <a:pt x="65" y="163"/>
                  <a:pt x="65" y="163"/>
                </a:cubicBezTo>
                <a:cubicBezTo>
                  <a:pt x="62" y="163"/>
                  <a:pt x="59" y="165"/>
                  <a:pt x="59" y="169"/>
                </a:cubicBezTo>
                <a:cubicBezTo>
                  <a:pt x="59" y="172"/>
                  <a:pt x="62" y="175"/>
                  <a:pt x="65" y="175"/>
                </a:cubicBezTo>
                <a:close/>
                <a:moveTo>
                  <a:pt x="44" y="47"/>
                </a:moveTo>
                <a:cubicBezTo>
                  <a:pt x="44" y="44"/>
                  <a:pt x="41" y="41"/>
                  <a:pt x="38" y="41"/>
                </a:cubicBezTo>
                <a:cubicBezTo>
                  <a:pt x="34" y="41"/>
                  <a:pt x="32" y="44"/>
                  <a:pt x="32" y="47"/>
                </a:cubicBezTo>
                <a:cubicBezTo>
                  <a:pt x="32" y="210"/>
                  <a:pt x="32" y="210"/>
                  <a:pt x="32" y="210"/>
                </a:cubicBezTo>
                <a:cubicBezTo>
                  <a:pt x="32" y="214"/>
                  <a:pt x="34" y="216"/>
                  <a:pt x="38" y="216"/>
                </a:cubicBezTo>
                <a:cubicBezTo>
                  <a:pt x="159" y="216"/>
                  <a:pt x="159" y="216"/>
                  <a:pt x="159" y="216"/>
                </a:cubicBezTo>
                <a:cubicBezTo>
                  <a:pt x="162" y="216"/>
                  <a:pt x="165" y="214"/>
                  <a:pt x="165" y="210"/>
                </a:cubicBezTo>
                <a:cubicBezTo>
                  <a:pt x="165" y="47"/>
                  <a:pt x="165" y="47"/>
                  <a:pt x="165" y="47"/>
                </a:cubicBezTo>
                <a:cubicBezTo>
                  <a:pt x="165" y="44"/>
                  <a:pt x="162" y="41"/>
                  <a:pt x="159" y="41"/>
                </a:cubicBezTo>
                <a:cubicBezTo>
                  <a:pt x="156" y="41"/>
                  <a:pt x="153" y="44"/>
                  <a:pt x="153" y="47"/>
                </a:cubicBezTo>
                <a:cubicBezTo>
                  <a:pt x="153" y="204"/>
                  <a:pt x="153" y="204"/>
                  <a:pt x="153" y="204"/>
                </a:cubicBezTo>
                <a:cubicBezTo>
                  <a:pt x="44" y="204"/>
                  <a:pt x="44" y="204"/>
                  <a:pt x="44" y="204"/>
                </a:cubicBezTo>
                <a:lnTo>
                  <a:pt x="44" y="47"/>
                </a:lnTo>
                <a:close/>
              </a:path>
            </a:pathLst>
          </a:custGeom>
          <a:solidFill>
            <a:schemeClr val="accent4">
              <a:lumMod val="50000"/>
            </a:schemeClr>
          </a:solidFill>
          <a:ln>
            <a:noFill/>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3" name="Text Placeholder 2">
            <a:extLst>
              <a:ext uri="{FF2B5EF4-FFF2-40B4-BE49-F238E27FC236}">
                <a16:creationId xmlns:a16="http://schemas.microsoft.com/office/drawing/2014/main" id="{85F5E841-04B2-4B25-8FE8-066AAA6FBDBD}"/>
              </a:ext>
            </a:extLst>
          </p:cNvPr>
          <p:cNvSpPr>
            <a:spLocks noGrp="1"/>
          </p:cNvSpPr>
          <p:nvPr>
            <p:ph type="body" sz="quarter" idx="10" hasCustomPrompt="1"/>
          </p:nvPr>
        </p:nvSpPr>
        <p:spPr>
          <a:xfrm>
            <a:off x="2059530" y="54864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0" name="Text Placeholder 2">
            <a:extLst>
              <a:ext uri="{FF2B5EF4-FFF2-40B4-BE49-F238E27FC236}">
                <a16:creationId xmlns:a16="http://schemas.microsoft.com/office/drawing/2014/main" id="{DFDF14EC-DB54-45D1-99A9-383B662168B1}"/>
              </a:ext>
            </a:extLst>
          </p:cNvPr>
          <p:cNvSpPr>
            <a:spLocks noGrp="1"/>
          </p:cNvSpPr>
          <p:nvPr>
            <p:ph type="body" sz="quarter" idx="11" hasCustomPrompt="1"/>
          </p:nvPr>
        </p:nvSpPr>
        <p:spPr>
          <a:xfrm>
            <a:off x="6172200" y="4761587"/>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1" name="Text Placeholder 2">
            <a:extLst>
              <a:ext uri="{FF2B5EF4-FFF2-40B4-BE49-F238E27FC236}">
                <a16:creationId xmlns:a16="http://schemas.microsoft.com/office/drawing/2014/main" id="{EFFE0FCC-CC3D-4078-A43E-BA4058F0EFDF}"/>
              </a:ext>
            </a:extLst>
          </p:cNvPr>
          <p:cNvSpPr>
            <a:spLocks noGrp="1"/>
          </p:cNvSpPr>
          <p:nvPr>
            <p:ph type="body" sz="quarter" idx="12" hasCustomPrompt="1"/>
          </p:nvPr>
        </p:nvSpPr>
        <p:spPr>
          <a:xfrm>
            <a:off x="6858000" y="2856587"/>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2" name="Text Placeholder 2">
            <a:extLst>
              <a:ext uri="{FF2B5EF4-FFF2-40B4-BE49-F238E27FC236}">
                <a16:creationId xmlns:a16="http://schemas.microsoft.com/office/drawing/2014/main" id="{E9EA1E0D-1B4E-46A1-BC7D-A0A5994EF18C}"/>
              </a:ext>
            </a:extLst>
          </p:cNvPr>
          <p:cNvSpPr>
            <a:spLocks noGrp="1"/>
          </p:cNvSpPr>
          <p:nvPr>
            <p:ph type="body" sz="quarter" idx="13" hasCustomPrompt="1"/>
          </p:nvPr>
        </p:nvSpPr>
        <p:spPr>
          <a:xfrm>
            <a:off x="6172200" y="9906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3" name="Text Placeholder 2">
            <a:extLst>
              <a:ext uri="{FF2B5EF4-FFF2-40B4-BE49-F238E27FC236}">
                <a16:creationId xmlns:a16="http://schemas.microsoft.com/office/drawing/2014/main" id="{2C19965B-B75E-46B8-9664-202AFF88CC6A}"/>
              </a:ext>
            </a:extLst>
          </p:cNvPr>
          <p:cNvSpPr>
            <a:spLocks noGrp="1"/>
          </p:cNvSpPr>
          <p:nvPr>
            <p:ph type="body" sz="quarter" idx="14" hasCustomPrompt="1"/>
          </p:nvPr>
        </p:nvSpPr>
        <p:spPr>
          <a:xfrm>
            <a:off x="1971388" y="4572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Tree>
    <p:custDataLst>
      <p:tags r:id="rId1"/>
    </p:custDataLst>
    <p:extLst>
      <p:ext uri="{BB962C8B-B14F-4D97-AF65-F5344CB8AC3E}">
        <p14:creationId xmlns:p14="http://schemas.microsoft.com/office/powerpoint/2010/main" val="397888498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dium Image To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2740"/>
            <a:ext cx="9144000" cy="2746995"/>
          </a:xfrm>
          <a:prstGeom prst="rect">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4115553691"/>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edium Image To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2740"/>
            <a:ext cx="9144000" cy="2746995"/>
          </a:xfrm>
          <a:prstGeom prst="rect">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386012450"/>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arge Image Top">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4782312"/>
          </a:xfrm>
          <a:prstGeom prst="rect">
            <a:avLst/>
          </a:prstGeom>
        </p:spPr>
        <p:txBody>
          <a:bodyPr vert="horz">
            <a:noAutofit/>
          </a:bodyPr>
          <a:lstStyle/>
          <a:p>
            <a:r>
              <a:rPr lang="en-US" dirty="0"/>
              <a:t>Click icon to add picture</a:t>
            </a:r>
          </a:p>
        </p:txBody>
      </p:sp>
      <p:sp>
        <p:nvSpPr>
          <p:cNvPr id="8"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270599954"/>
      </p:ext>
    </p:extLst>
  </p:cSld>
  <p:clrMapOvr>
    <a:masterClrMapping/>
  </p:clrMapOvr>
  <p:transition spd="med"/>
  <p:extLst>
    <p:ext uri="{DCECCB84-F9BA-43D5-87BE-67443E8EF086}">
      <p15:sldGuideLst xmlns:p15="http://schemas.microsoft.com/office/powerpoint/2012/main">
        <p15:guide id="1" pos="324">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with 3 Circle Images Left Aligned Header">
    <p:spTree>
      <p:nvGrpSpPr>
        <p:cNvPr id="1" name=""/>
        <p:cNvGrpSpPr/>
        <p:nvPr/>
      </p:nvGrpSpPr>
      <p:grpSpPr>
        <a:xfrm>
          <a:off x="0" y="0"/>
          <a:ext cx="0" cy="0"/>
          <a:chOff x="0" y="0"/>
          <a:chExt cx="0" cy="0"/>
        </a:xfrm>
      </p:grpSpPr>
      <p:sp>
        <p:nvSpPr>
          <p:cNvPr id="9" name="Picture Placeholder 6"/>
          <p:cNvSpPr>
            <a:spLocks noGrp="1"/>
          </p:cNvSpPr>
          <p:nvPr>
            <p:ph type="pic" sz="quarter" idx="12"/>
          </p:nvPr>
        </p:nvSpPr>
        <p:spPr>
          <a:xfrm>
            <a:off x="6382668" y="2178434"/>
            <a:ext cx="1297037" cy="1297037"/>
          </a:xfrm>
          <a:prstGeom prst="roundRect">
            <a:avLst>
              <a:gd name="adj" fmla="val 50000"/>
            </a:avLst>
          </a:prstGeom>
        </p:spPr>
        <p:txBody>
          <a:bodyPr vert="horz"/>
          <a:lstStyle/>
          <a:p>
            <a:r>
              <a:rPr lang="en-US" dirty="0"/>
              <a:t>Click icon to add picture</a:t>
            </a:r>
          </a:p>
        </p:txBody>
      </p:sp>
      <p:sp>
        <p:nvSpPr>
          <p:cNvPr id="8" name="Picture Placeholder 6"/>
          <p:cNvSpPr>
            <a:spLocks noGrp="1"/>
          </p:cNvSpPr>
          <p:nvPr>
            <p:ph type="pic" sz="quarter" idx="11"/>
          </p:nvPr>
        </p:nvSpPr>
        <p:spPr>
          <a:xfrm>
            <a:off x="3923985" y="2178434"/>
            <a:ext cx="1297037" cy="1297037"/>
          </a:xfrm>
          <a:prstGeom prst="roundRect">
            <a:avLst>
              <a:gd name="adj" fmla="val 50000"/>
            </a:avLst>
          </a:prstGeom>
        </p:spPr>
        <p:txBody>
          <a:bodyPr vert="horz"/>
          <a:lstStyle/>
          <a:p>
            <a:r>
              <a:rPr lang="en-US" dirty="0"/>
              <a:t>Click icon to add picture</a:t>
            </a:r>
          </a:p>
        </p:txBody>
      </p:sp>
      <p:sp>
        <p:nvSpPr>
          <p:cNvPr id="7" name="Picture Placeholder 6"/>
          <p:cNvSpPr>
            <a:spLocks noGrp="1"/>
          </p:cNvSpPr>
          <p:nvPr>
            <p:ph type="pic" sz="quarter" idx="10"/>
          </p:nvPr>
        </p:nvSpPr>
        <p:spPr>
          <a:xfrm>
            <a:off x="1447940" y="2178434"/>
            <a:ext cx="1297037" cy="1297037"/>
          </a:xfrm>
          <a:prstGeom prst="roundRect">
            <a:avLst>
              <a:gd name="adj" fmla="val 50000"/>
            </a:avLst>
          </a:prstGeom>
        </p:spPr>
        <p:txBody>
          <a:bodyPr vert="horz"/>
          <a:lstStyle/>
          <a:p>
            <a:r>
              <a:rPr lang="en-US" dirty="0"/>
              <a:t>Click icon to add picture</a:t>
            </a:r>
          </a:p>
        </p:txBody>
      </p:sp>
      <p:sp>
        <p:nvSpPr>
          <p:cNvPr id="6"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276200175"/>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with 2 Vertical Images">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2304976" y="1995948"/>
            <a:ext cx="2275954" cy="4865400"/>
          </a:xfrm>
          <a:prstGeom prst="rect">
            <a:avLst/>
          </a:prstGeom>
        </p:spPr>
        <p:txBody>
          <a:bodyPr vert="horz"/>
          <a:lstStyle/>
          <a:p>
            <a:r>
              <a:rPr lang="en-US" dirty="0"/>
              <a:t>Click icon to add picture</a:t>
            </a:r>
          </a:p>
        </p:txBody>
      </p:sp>
      <p:sp>
        <p:nvSpPr>
          <p:cNvPr id="7" name="Picture Placeholder 5"/>
          <p:cNvSpPr>
            <a:spLocks noGrp="1"/>
          </p:cNvSpPr>
          <p:nvPr>
            <p:ph type="pic" sz="quarter" idx="11"/>
          </p:nvPr>
        </p:nvSpPr>
        <p:spPr>
          <a:xfrm>
            <a:off x="6865884" y="1995948"/>
            <a:ext cx="2275954" cy="4865400"/>
          </a:xfrm>
          <a:prstGeom prst="rect">
            <a:avLst/>
          </a:prstGeom>
        </p:spPr>
        <p:txBody>
          <a:bodyPr vert="horz"/>
          <a:lstStyle/>
          <a:p>
            <a:r>
              <a:rPr lang="en-US" dirty="0"/>
              <a:t>Click icon to add picture</a:t>
            </a:r>
          </a:p>
        </p:txBody>
      </p:sp>
      <p:sp>
        <p:nvSpPr>
          <p:cNvPr id="5"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921887963"/>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Medium Image Cent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510000" y="1879034"/>
            <a:ext cx="2124000" cy="3758400"/>
          </a:xfrm>
          <a:prstGeom prst="rect">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149196793"/>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ircle Image Medium Cent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908846" y="2156520"/>
            <a:ext cx="3351982" cy="3358679"/>
          </a:xfrm>
          <a:prstGeom prst="roundRect">
            <a:avLst>
              <a:gd name="adj" fmla="val 50000"/>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329671531"/>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ix Images Across">
    <p:spTree>
      <p:nvGrpSpPr>
        <p:cNvPr id="1" name=""/>
        <p:cNvGrpSpPr/>
        <p:nvPr/>
      </p:nvGrpSpPr>
      <p:grpSpPr>
        <a:xfrm>
          <a:off x="0" y="0"/>
          <a:ext cx="0" cy="0"/>
          <a:chOff x="0" y="0"/>
          <a:chExt cx="0" cy="0"/>
        </a:xfrm>
      </p:grpSpPr>
      <p:sp>
        <p:nvSpPr>
          <p:cNvPr id="16" name="Picture Placeholder 2"/>
          <p:cNvSpPr>
            <a:spLocks noGrp="1"/>
          </p:cNvSpPr>
          <p:nvPr>
            <p:ph type="pic" sz="quarter" idx="14"/>
          </p:nvPr>
        </p:nvSpPr>
        <p:spPr>
          <a:xfrm>
            <a:off x="6628114" y="1822209"/>
            <a:ext cx="1148971" cy="1264724"/>
          </a:xfrm>
          <a:prstGeom prst="roundRect">
            <a:avLst>
              <a:gd name="adj" fmla="val 5736"/>
            </a:avLst>
          </a:prstGeom>
        </p:spPr>
        <p:txBody>
          <a:bodyPr/>
          <a:lstStyle>
            <a:lvl1pPr marL="0" indent="0">
              <a:buNone/>
              <a:defRPr sz="1600"/>
            </a:lvl1pPr>
          </a:lstStyle>
          <a:p>
            <a:r>
              <a:rPr lang="en-US" dirty="0"/>
              <a:t>Click icon to add picture</a:t>
            </a:r>
          </a:p>
        </p:txBody>
      </p:sp>
      <p:sp>
        <p:nvSpPr>
          <p:cNvPr id="17" name="Picture Placeholder 2"/>
          <p:cNvSpPr>
            <a:spLocks noGrp="1"/>
          </p:cNvSpPr>
          <p:nvPr>
            <p:ph type="pic" sz="quarter" idx="15"/>
          </p:nvPr>
        </p:nvSpPr>
        <p:spPr>
          <a:xfrm>
            <a:off x="6713779" y="3618833"/>
            <a:ext cx="1368000" cy="968726"/>
          </a:xfrm>
          <a:prstGeom prst="roundRect">
            <a:avLst>
              <a:gd name="adj" fmla="val 7076"/>
            </a:avLst>
          </a:prstGeom>
        </p:spPr>
        <p:txBody>
          <a:bodyPr/>
          <a:lstStyle>
            <a:lvl1pPr marL="0" indent="0">
              <a:buNone/>
              <a:defRPr sz="1600"/>
            </a:lvl1pPr>
          </a:lstStyle>
          <a:p>
            <a:r>
              <a:rPr lang="en-US" dirty="0"/>
              <a:t>Click icon to add picture</a:t>
            </a:r>
          </a:p>
        </p:txBody>
      </p:sp>
      <p:sp>
        <p:nvSpPr>
          <p:cNvPr id="15" name="Picture Placeholder 2"/>
          <p:cNvSpPr>
            <a:spLocks noGrp="1"/>
          </p:cNvSpPr>
          <p:nvPr>
            <p:ph type="pic" sz="quarter" idx="13"/>
          </p:nvPr>
        </p:nvSpPr>
        <p:spPr>
          <a:xfrm>
            <a:off x="4958485" y="3615559"/>
            <a:ext cx="1148971" cy="972000"/>
          </a:xfrm>
          <a:prstGeom prst="roundRect">
            <a:avLst>
              <a:gd name="adj" fmla="val 5736"/>
            </a:avLst>
          </a:prstGeom>
        </p:spPr>
        <p:txBody>
          <a:bodyPr/>
          <a:lstStyle>
            <a:lvl1pPr marL="0" indent="0">
              <a:buNone/>
              <a:defRPr sz="1600"/>
            </a:lvl1pPr>
          </a:lstStyle>
          <a:p>
            <a:r>
              <a:rPr lang="en-US" dirty="0"/>
              <a:t>Click icon to add picture</a:t>
            </a:r>
          </a:p>
        </p:txBody>
      </p:sp>
      <p:sp>
        <p:nvSpPr>
          <p:cNvPr id="14" name="Picture Placeholder 2"/>
          <p:cNvSpPr>
            <a:spLocks noGrp="1"/>
          </p:cNvSpPr>
          <p:nvPr>
            <p:ph type="pic" sz="quarter" idx="12"/>
          </p:nvPr>
        </p:nvSpPr>
        <p:spPr>
          <a:xfrm>
            <a:off x="3028333" y="4942530"/>
            <a:ext cx="1779639" cy="972000"/>
          </a:xfrm>
          <a:prstGeom prst="roundRect">
            <a:avLst>
              <a:gd name="adj" fmla="val 6412"/>
            </a:avLst>
          </a:prstGeom>
        </p:spPr>
        <p:txBody>
          <a:bodyPr/>
          <a:lstStyle>
            <a:lvl1pPr marL="0" indent="0">
              <a:buNone/>
              <a:defRPr sz="1600"/>
            </a:lvl1pPr>
          </a:lstStyle>
          <a:p>
            <a:r>
              <a:rPr lang="en-US" dirty="0"/>
              <a:t>Click icon to add picture</a:t>
            </a:r>
          </a:p>
        </p:txBody>
      </p:sp>
      <p:sp>
        <p:nvSpPr>
          <p:cNvPr id="13" name="Picture Placeholder 2"/>
          <p:cNvSpPr>
            <a:spLocks noGrp="1"/>
          </p:cNvSpPr>
          <p:nvPr>
            <p:ph type="pic" sz="quarter" idx="11"/>
          </p:nvPr>
        </p:nvSpPr>
        <p:spPr>
          <a:xfrm>
            <a:off x="1062038" y="4429741"/>
            <a:ext cx="1073150" cy="684000"/>
          </a:xfrm>
          <a:prstGeom prst="roundRect">
            <a:avLst>
              <a:gd name="adj" fmla="val 7303"/>
            </a:avLst>
          </a:prstGeom>
        </p:spPr>
        <p:txBody>
          <a:bodyPr/>
          <a:lstStyle>
            <a:lvl1pPr marL="0" indent="0">
              <a:buNone/>
              <a:defRPr sz="1600"/>
            </a:lvl1pPr>
          </a:lstStyle>
          <a:p>
            <a:r>
              <a:rPr lang="en-US" dirty="0"/>
              <a:t>Click icon to add picture</a:t>
            </a:r>
          </a:p>
        </p:txBody>
      </p:sp>
      <p:sp>
        <p:nvSpPr>
          <p:cNvPr id="3" name="Picture Placeholder 2"/>
          <p:cNvSpPr>
            <a:spLocks noGrp="1"/>
          </p:cNvSpPr>
          <p:nvPr>
            <p:ph type="pic" sz="quarter" idx="10"/>
          </p:nvPr>
        </p:nvSpPr>
        <p:spPr>
          <a:xfrm>
            <a:off x="1062038" y="2986346"/>
            <a:ext cx="1073150" cy="1258888"/>
          </a:xfrm>
          <a:prstGeom prst="roundRect">
            <a:avLst>
              <a:gd name="adj" fmla="val 6859"/>
            </a:avLst>
          </a:prstGeom>
        </p:spPr>
        <p:txBody>
          <a:bodyPr/>
          <a:lstStyle>
            <a:lvl1pPr marL="0" indent="0">
              <a:buNone/>
              <a:defRPr sz="1600"/>
            </a:lvl1pPr>
          </a:lstStyle>
          <a:p>
            <a:r>
              <a:rPr lang="en-US" dirty="0"/>
              <a:t>Click icon to add picture</a:t>
            </a:r>
          </a:p>
        </p:txBody>
      </p:sp>
      <p:sp>
        <p:nvSpPr>
          <p:cNvPr id="10"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734494109"/>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mage Medium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386584" y="2144576"/>
            <a:ext cx="4369892" cy="2486879"/>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593236042"/>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mage with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930" y="-3349"/>
            <a:ext cx="4589859" cy="6864698"/>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5047488" y="825227"/>
            <a:ext cx="4064048"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256251584"/>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Right">
    <p:spTree>
      <p:nvGrpSpPr>
        <p:cNvPr id="1" name=""/>
        <p:cNvGrpSpPr/>
        <p:nvPr/>
      </p:nvGrpSpPr>
      <p:grpSpPr>
        <a:xfrm>
          <a:off x="0" y="0"/>
          <a:ext cx="0" cy="0"/>
          <a:chOff x="0" y="0"/>
          <a:chExt cx="0" cy="0"/>
        </a:xfrm>
      </p:grpSpPr>
      <p:sp>
        <p:nvSpPr>
          <p:cNvPr id="3" name="Title Placeholder 7"/>
          <p:cNvSpPr>
            <a:spLocks noGrp="1"/>
          </p:cNvSpPr>
          <p:nvPr>
            <p:ph type="title"/>
          </p:nvPr>
        </p:nvSpPr>
        <p:spPr>
          <a:xfrm>
            <a:off x="4576387" y="1853523"/>
            <a:ext cx="4197052"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
        <p:nvSpPr>
          <p:cNvPr id="5" name="Picture Placeholder 4"/>
          <p:cNvSpPr>
            <a:spLocks noGrp="1"/>
          </p:cNvSpPr>
          <p:nvPr>
            <p:ph type="pic" sz="quarter" idx="10"/>
          </p:nvPr>
        </p:nvSpPr>
        <p:spPr>
          <a:xfrm>
            <a:off x="1283513" y="1868729"/>
            <a:ext cx="2130552" cy="3758184"/>
          </a:xfrm>
          <a:prstGeom prst="rect">
            <a:avLst/>
          </a:prstGeom>
        </p:spPr>
        <p:txBody>
          <a:bodyPr/>
          <a:lstStyle/>
          <a:p>
            <a:r>
              <a:rPr lang="en-US" dirty="0"/>
              <a:t>Click icon to add picture</a:t>
            </a:r>
          </a:p>
        </p:txBody>
      </p:sp>
    </p:spTree>
    <p:custDataLst>
      <p:tags r:id="rId1"/>
    </p:custDataLst>
    <p:extLst>
      <p:ext uri="{BB962C8B-B14F-4D97-AF65-F5344CB8AC3E}">
        <p14:creationId xmlns:p14="http://schemas.microsoft.com/office/powerpoint/2010/main" val="1180429855"/>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24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Image Top">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4782312"/>
          </a:xfrm>
          <a:prstGeom prst="rect">
            <a:avLst/>
          </a:prstGeom>
        </p:spPr>
        <p:txBody>
          <a:bodyPr vert="horz">
            <a:noAutofit/>
          </a:bodyPr>
          <a:lstStyle/>
          <a:p>
            <a:r>
              <a:rPr lang="en-US" dirty="0"/>
              <a:t>Click icon to add picture</a:t>
            </a:r>
          </a:p>
        </p:txBody>
      </p:sp>
      <p:sp>
        <p:nvSpPr>
          <p:cNvPr id="8"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922926526"/>
      </p:ext>
    </p:extLst>
  </p:cSld>
  <p:clrMapOvr>
    <a:masterClrMapping/>
  </p:clrMapOvr>
  <p:transition spd="med"/>
  <p:extLst>
    <p:ext uri="{DCECCB84-F9BA-43D5-87BE-67443E8EF086}">
      <p15:sldGuideLst xmlns:p15="http://schemas.microsoft.com/office/powerpoint/2012/main">
        <p15:guide id="1" pos="324"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Rounded Image Left Title Right">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 y="2628900"/>
            <a:ext cx="2550694" cy="2351927"/>
          </a:xfrm>
          <a:prstGeom prst="flowChartDelay">
            <a:avLst/>
          </a:prstGeom>
        </p:spPr>
        <p:txBody>
          <a:bodyPr vert="horz"/>
          <a:lstStyle>
            <a:lvl1pPr marL="0" indent="0">
              <a:buNone/>
              <a:defRPr/>
            </a:lvl1pPr>
          </a:lstStyle>
          <a:p>
            <a:r>
              <a:rPr lang="en-US" dirty="0"/>
              <a:t>Click icon to add picture</a:t>
            </a:r>
          </a:p>
        </p:txBody>
      </p:sp>
      <p:sp>
        <p:nvSpPr>
          <p:cNvPr id="2" name="Title 1"/>
          <p:cNvSpPr>
            <a:spLocks noGrp="1"/>
          </p:cNvSpPr>
          <p:nvPr>
            <p:ph type="title" hasCustomPrompt="1"/>
          </p:nvPr>
        </p:nvSpPr>
        <p:spPr>
          <a:xfrm>
            <a:off x="3236976" y="2920058"/>
            <a:ext cx="5252116" cy="535531"/>
          </a:xfrm>
          <a:prstGeom prst="rect">
            <a:avLst/>
          </a:prstGeom>
        </p:spPr>
        <p:txBody>
          <a:bodyPr>
            <a:noAutofit/>
          </a:bodyPr>
          <a:lstStyle>
            <a:lvl1pPr algn="l">
              <a:defRPr sz="3200" b="0" i="0">
                <a:solidFill>
                  <a:schemeClr val="tx1"/>
                </a:solidFill>
                <a:latin typeface="+mj-lt"/>
                <a:ea typeface="Oswald Light" charset="0"/>
                <a:cs typeface="Oswald Light"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854390444"/>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4364038" y="304800"/>
            <a:ext cx="4932362" cy="6950075"/>
          </a:xfrm>
        </p:spPr>
        <p:txBody>
          <a:bodyPr/>
          <a:lstStyle>
            <a:lvl1pPr>
              <a:defRPr>
                <a:solidFill>
                  <a:schemeClr val="bg1"/>
                </a:solidFill>
              </a:defRPr>
            </a:lvl1pPr>
          </a:lstStyle>
          <a:p>
            <a:r>
              <a:rPr lang="en-US" dirty="0"/>
              <a:t>Click icon to add picture</a:t>
            </a:r>
          </a:p>
        </p:txBody>
      </p:sp>
      <p:sp>
        <p:nvSpPr>
          <p:cNvPr id="3" name="Subtitle 2"/>
          <p:cNvSpPr>
            <a:spLocks noGrp="1"/>
          </p:cNvSpPr>
          <p:nvPr>
            <p:ph type="subTitle" idx="1"/>
          </p:nvPr>
        </p:nvSpPr>
        <p:spPr>
          <a:xfrm>
            <a:off x="1371600" y="4267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737350"/>
            <a:ext cx="2133600" cy="365125"/>
          </a:xfrm>
        </p:spPr>
        <p:txBody>
          <a:bodyPr/>
          <a:lstStyle>
            <a:lvl1pPr>
              <a:defRPr>
                <a:solidFill>
                  <a:schemeClr val="bg1"/>
                </a:solidFill>
              </a:defRPr>
            </a:lvl1pPr>
          </a:lstStyle>
          <a:p>
            <a:fld id="{CEB4E566-5B33-45C8-A3A7-F991EB841742}" type="datetimeFigureOut">
              <a:rPr lang="en-US" smtClean="0">
                <a:solidFill>
                  <a:srgbClr val="000000">
                    <a:tint val="75000"/>
                  </a:srgbClr>
                </a:solidFill>
              </a:rPr>
              <a:pPr/>
              <a:t>3/17/2026</a:t>
            </a:fld>
            <a:endParaRPr lang="en-US" dirty="0">
              <a:solidFill>
                <a:srgbClr val="000000">
                  <a:tint val="75000"/>
                </a:srgbClr>
              </a:solidFill>
            </a:endParaRPr>
          </a:p>
        </p:txBody>
      </p:sp>
      <p:sp>
        <p:nvSpPr>
          <p:cNvPr id="5" name="Footer Placeholder 4"/>
          <p:cNvSpPr>
            <a:spLocks noGrp="1"/>
          </p:cNvSpPr>
          <p:nvPr>
            <p:ph type="ftr" sz="quarter" idx="11"/>
          </p:nvPr>
        </p:nvSpPr>
        <p:spPr>
          <a:xfrm>
            <a:off x="3124200" y="6737350"/>
            <a:ext cx="2895600" cy="365125"/>
          </a:xfrm>
        </p:spPr>
        <p:txBody>
          <a:bodyPr/>
          <a:lstStyle>
            <a:lvl1pPr>
              <a:defRPr>
                <a:solidFill>
                  <a:schemeClr val="bg1"/>
                </a:solidFill>
              </a:defRPr>
            </a:lvl1p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a:xfrm>
            <a:off x="6553200" y="6737350"/>
            <a:ext cx="2133600" cy="365125"/>
          </a:xfrm>
        </p:spPr>
        <p:txBody>
          <a:bodyPr/>
          <a:lstStyle>
            <a:lvl1pPr>
              <a:defRPr>
                <a:solidFill>
                  <a:schemeClr val="bg1"/>
                </a:solidFill>
              </a:defRPr>
            </a:lvl1p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
        <p:nvSpPr>
          <p:cNvPr id="7" name="Shape 471"/>
          <p:cNvSpPr/>
          <p:nvPr/>
        </p:nvSpPr>
        <p:spPr>
          <a:xfrm>
            <a:off x="533400" y="2971800"/>
            <a:ext cx="3717936" cy="937691"/>
          </a:xfrm>
          <a:prstGeom prst="roundRect">
            <a:avLst>
              <a:gd name="adj" fmla="val 50000"/>
            </a:avLst>
          </a:prstGeom>
          <a:solidFill>
            <a:schemeClr val="accent1"/>
          </a:solidFill>
          <a:ln w="12700">
            <a:miter lim="400000"/>
          </a:ln>
        </p:spPr>
        <p:txBody>
          <a:bodyPr lIns="32146" rIns="32146" anchor="ctr" anchorCtr="0"/>
          <a:lstStyle/>
          <a:p>
            <a:pPr algn="ctr">
              <a:defRPr sz="2400">
                <a:solidFill>
                  <a:srgbClr val="FFFFFF"/>
                </a:solidFill>
              </a:defRPr>
            </a:pPr>
            <a:r>
              <a:rPr lang="en-US" sz="2800" dirty="0">
                <a:solidFill>
                  <a:schemeClr val="bg1"/>
                </a:solidFill>
              </a:rPr>
              <a:t>Button 1</a:t>
            </a:r>
            <a:endParaRPr sz="2800" dirty="0">
              <a:solidFill>
                <a:schemeClr val="bg1"/>
              </a:solidFill>
            </a:endParaRPr>
          </a:p>
        </p:txBody>
      </p:sp>
      <p:sp>
        <p:nvSpPr>
          <p:cNvPr id="8" name="Shape 471"/>
          <p:cNvSpPr/>
          <p:nvPr/>
        </p:nvSpPr>
        <p:spPr>
          <a:xfrm>
            <a:off x="533400" y="4369855"/>
            <a:ext cx="3717936" cy="937691"/>
          </a:xfrm>
          <a:prstGeom prst="roundRect">
            <a:avLst>
              <a:gd name="adj" fmla="val 50000"/>
            </a:avLst>
          </a:prstGeom>
          <a:solidFill>
            <a:schemeClr val="accent1"/>
          </a:solidFill>
          <a:ln w="12700">
            <a:miter lim="400000"/>
          </a:ln>
        </p:spPr>
        <p:txBody>
          <a:bodyPr lIns="32146" rIns="32146" anchor="ctr" anchorCtr="0"/>
          <a:lstStyle/>
          <a:p>
            <a:pPr algn="ctr">
              <a:defRPr sz="2400">
                <a:solidFill>
                  <a:srgbClr val="FFFFFF"/>
                </a:solidFill>
              </a:defRPr>
            </a:pPr>
            <a:r>
              <a:rPr lang="en-US" sz="2800" dirty="0">
                <a:solidFill>
                  <a:schemeClr val="bg1"/>
                </a:solidFill>
              </a:rPr>
              <a:t>Button 2</a:t>
            </a:r>
            <a:endParaRPr sz="2800" dirty="0">
              <a:solidFill>
                <a:schemeClr val="bg1"/>
              </a:solidFill>
            </a:endParaRPr>
          </a:p>
        </p:txBody>
      </p:sp>
      <p:sp>
        <p:nvSpPr>
          <p:cNvPr id="9" name="Shape 471"/>
          <p:cNvSpPr/>
          <p:nvPr/>
        </p:nvSpPr>
        <p:spPr>
          <a:xfrm>
            <a:off x="533400" y="5767909"/>
            <a:ext cx="3717936" cy="937691"/>
          </a:xfrm>
          <a:prstGeom prst="roundRect">
            <a:avLst>
              <a:gd name="adj" fmla="val 50000"/>
            </a:avLst>
          </a:prstGeom>
          <a:solidFill>
            <a:schemeClr val="accent1"/>
          </a:solidFill>
          <a:ln w="12700">
            <a:miter lim="400000"/>
          </a:ln>
        </p:spPr>
        <p:txBody>
          <a:bodyPr lIns="32146" rIns="32146"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2400">
                <a:solidFill>
                  <a:srgbClr val="FFFFFF"/>
                </a:solidFill>
              </a:defRPr>
            </a:pPr>
            <a:r>
              <a:rPr lang="en-US" sz="2800" dirty="0">
                <a:solidFill>
                  <a:schemeClr val="bg1"/>
                </a:solidFill>
              </a:rPr>
              <a:t>Button 3</a:t>
            </a:r>
            <a:endParaRPr sz="2800" dirty="0">
              <a:solidFill>
                <a:schemeClr val="bg1"/>
              </a:solidFill>
            </a:endParaRPr>
          </a:p>
        </p:txBody>
      </p:sp>
      <p:sp>
        <p:nvSpPr>
          <p:cNvPr id="13" name="Rounded Rectangle 12"/>
          <p:cNvSpPr/>
          <p:nvPr/>
        </p:nvSpPr>
        <p:spPr>
          <a:xfrm>
            <a:off x="-4267200" y="609600"/>
            <a:ext cx="3505200" cy="35052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cap="all" dirty="0">
                <a:solidFill>
                  <a:schemeClr val="bg1"/>
                </a:solidFill>
              </a:rPr>
              <a:t>Fight</a:t>
            </a:r>
          </a:p>
          <a:p>
            <a:pPr algn="ctr"/>
            <a:r>
              <a:rPr lang="en-US" sz="2000" dirty="0">
                <a:solidFill>
                  <a:schemeClr val="bg1"/>
                </a:solidFill>
              </a:rPr>
              <a:t>Brings a physical response. This can be exhibited in many ways including pushing, slapping &amp; biting. This is one of the main reasons to avoid startling a person with dementia.</a:t>
            </a:r>
          </a:p>
        </p:txBody>
      </p:sp>
      <p:sp>
        <p:nvSpPr>
          <p:cNvPr id="14" name="Rounded Rectangle 13"/>
          <p:cNvSpPr/>
          <p:nvPr/>
        </p:nvSpPr>
        <p:spPr>
          <a:xfrm>
            <a:off x="-4419600" y="4484154"/>
            <a:ext cx="3505200" cy="35052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cap="all" dirty="0">
                <a:solidFill>
                  <a:schemeClr val="bg1"/>
                </a:solidFill>
              </a:rPr>
              <a:t>Flight</a:t>
            </a:r>
          </a:p>
          <a:p>
            <a:pPr algn="ctr"/>
            <a:r>
              <a:rPr lang="en-US" sz="2000" dirty="0">
                <a:solidFill>
                  <a:schemeClr val="bg1"/>
                </a:solidFill>
              </a:rPr>
              <a:t>Causes the person to try to get away from the perceived danger. This can be through wandering, or repetitive behaviors like saying the same thing over &amp; over.</a:t>
            </a:r>
          </a:p>
        </p:txBody>
      </p:sp>
      <p:sp>
        <p:nvSpPr>
          <p:cNvPr id="15" name="Rounded Rectangle 14"/>
          <p:cNvSpPr/>
          <p:nvPr/>
        </p:nvSpPr>
        <p:spPr>
          <a:xfrm>
            <a:off x="-8534400" y="4484154"/>
            <a:ext cx="3505200" cy="35052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cap="all" dirty="0">
                <a:solidFill>
                  <a:schemeClr val="bg1"/>
                </a:solidFill>
              </a:rPr>
              <a:t>Freeze</a:t>
            </a:r>
          </a:p>
          <a:p>
            <a:pPr algn="ctr"/>
            <a:r>
              <a:rPr lang="en-US" sz="2000" dirty="0">
                <a:solidFill>
                  <a:schemeClr val="bg1"/>
                </a:solidFill>
              </a:rPr>
              <a:t>Causes the person to become unresponsive. This can be exhibited as withdrawal, or being distant, inhibited, solitary or </a:t>
            </a:r>
            <a:r>
              <a:rPr lang="en-US" sz="2000" dirty="0" err="1">
                <a:solidFill>
                  <a:schemeClr val="bg1"/>
                </a:solidFill>
              </a:rPr>
              <a:t>indifferet</a:t>
            </a:r>
            <a:endParaRPr lang="en-US" sz="2000" dirty="0">
              <a:solidFill>
                <a:schemeClr val="bg1"/>
              </a:solidFill>
            </a:endParaRPr>
          </a:p>
        </p:txBody>
      </p:sp>
      <p:sp>
        <p:nvSpPr>
          <p:cNvPr id="16" name="Title 15"/>
          <p:cNvSpPr>
            <a:spLocks noGrp="1"/>
          </p:cNvSpPr>
          <p:nvPr>
            <p:ph type="title"/>
          </p:nvPr>
        </p:nvSpPr>
        <p:spPr>
          <a:xfrm>
            <a:off x="533400" y="1105966"/>
            <a:ext cx="3474720" cy="570434"/>
          </a:xfrm>
        </p:spPr>
        <p:txBody>
          <a:bodyPr/>
          <a:lstStyle>
            <a:lvl1pPr>
              <a:defRPr>
                <a:solidFill>
                  <a:schemeClr val="bg1"/>
                </a:solidFill>
              </a:defRPr>
            </a:lvl1pPr>
          </a:lstStyle>
          <a:p>
            <a:r>
              <a:rPr lang="en-US"/>
              <a:t>Click to edit Master title style</a:t>
            </a:r>
            <a:endParaRPr lang="en-US" dirty="0"/>
          </a:p>
        </p:txBody>
      </p:sp>
      <p:sp>
        <p:nvSpPr>
          <p:cNvPr id="18" name="Text Placeholder 17"/>
          <p:cNvSpPr>
            <a:spLocks noGrp="1"/>
          </p:cNvSpPr>
          <p:nvPr>
            <p:ph type="body" sz="quarter" idx="13"/>
          </p:nvPr>
        </p:nvSpPr>
        <p:spPr>
          <a:xfrm>
            <a:off x="457200" y="1600200"/>
            <a:ext cx="3429000" cy="1143000"/>
          </a:xfrm>
        </p:spPr>
        <p:txBody>
          <a:bodyPr/>
          <a:lstStyle>
            <a:lvl1pPr marL="0" indent="0" algn="l" defTabSz="914400" rtl="0" eaLnBrk="1" latinLnBrk="0" hangingPunct="1">
              <a:buNone/>
              <a:defRPr lang="en-US" sz="2000" i="1" kern="1200" dirty="0" smtClean="0">
                <a:solidFill>
                  <a:schemeClr val="bg1"/>
                </a:solidFill>
                <a:latin typeface="+mn-lt"/>
                <a:ea typeface="+mn-ea"/>
                <a:cs typeface="+mn-cs"/>
              </a:defRPr>
            </a:lvl1pPr>
            <a:lvl2pPr marL="0" indent="0" algn="l" defTabSz="914400" rtl="0" eaLnBrk="1" latinLnBrk="0" hangingPunct="1">
              <a:buNone/>
              <a:defRPr lang="en-US" sz="2000" i="1" kern="1200" dirty="0" smtClean="0">
                <a:solidFill>
                  <a:srgbClr val="000000"/>
                </a:solidFill>
                <a:latin typeface="+mn-lt"/>
                <a:ea typeface="+mn-ea"/>
                <a:cs typeface="+mn-cs"/>
              </a:defRPr>
            </a:lvl2pPr>
            <a:lvl3pPr marL="0" indent="0" algn="l" defTabSz="914400" rtl="0" eaLnBrk="1" latinLnBrk="0" hangingPunct="1">
              <a:buNone/>
              <a:defRPr lang="en-US" sz="2000" i="1" kern="1200" dirty="0" smtClean="0">
                <a:solidFill>
                  <a:srgbClr val="000000"/>
                </a:solidFill>
                <a:latin typeface="+mn-lt"/>
                <a:ea typeface="+mn-ea"/>
                <a:cs typeface="+mn-cs"/>
              </a:defRPr>
            </a:lvl3pPr>
            <a:lvl4pPr marL="0" indent="0" algn="l" defTabSz="914400" rtl="0" eaLnBrk="1" latinLnBrk="0" hangingPunct="1">
              <a:buNone/>
              <a:defRPr lang="en-US" sz="2000" i="1" kern="1200" dirty="0" smtClean="0">
                <a:solidFill>
                  <a:srgbClr val="000000"/>
                </a:solidFill>
                <a:latin typeface="+mn-lt"/>
                <a:ea typeface="+mn-ea"/>
                <a:cs typeface="+mn-cs"/>
              </a:defRPr>
            </a:lvl4pPr>
            <a:lvl5pPr marL="1828800" indent="0">
              <a:buNone/>
              <a:defRPr/>
            </a:lvl5pPr>
          </a:lstStyle>
          <a:p>
            <a:pPr lvl="0"/>
            <a:r>
              <a:rPr lang="en-US"/>
              <a:t>Click to edit Master text styles</a:t>
            </a:r>
          </a:p>
        </p:txBody>
      </p:sp>
      <p:sp>
        <p:nvSpPr>
          <p:cNvPr id="22" name="Text Placeholder 21"/>
          <p:cNvSpPr>
            <a:spLocks noGrp="1"/>
          </p:cNvSpPr>
          <p:nvPr>
            <p:ph type="body" sz="quarter" idx="15"/>
          </p:nvPr>
        </p:nvSpPr>
        <p:spPr>
          <a:xfrm>
            <a:off x="-6477000" y="593651"/>
            <a:ext cx="2895600" cy="3048000"/>
          </a:xfrm>
        </p:spPr>
        <p:txBody>
          <a:bodyPr/>
          <a:lstStyle>
            <a:lvl1pPr marL="0" indent="0" algn="l">
              <a:buNone/>
              <a:defRPr lang="en-US" sz="3200" kern="1200" cap="all" dirty="0" smtClean="0">
                <a:solidFill>
                  <a:schemeClr val="tx1"/>
                </a:solidFill>
                <a:latin typeface="+mn-lt"/>
                <a:ea typeface="+mn-ea"/>
                <a:cs typeface="+mn-cs"/>
              </a:defRPr>
            </a:lvl1pPr>
            <a:lvl2pPr marL="457200" indent="0" algn="l">
              <a:buNone/>
              <a:defRPr lang="en-US" sz="2000" kern="1200" dirty="0" smtClean="0">
                <a:solidFill>
                  <a:schemeClr val="bg1"/>
                </a:solidFill>
                <a:latin typeface="+mn-lt"/>
                <a:ea typeface="+mn-ea"/>
                <a:cs typeface="+mn-cs"/>
              </a:defRPr>
            </a:lvl2pPr>
            <a:lvl3pPr marL="914400" indent="0" algn="l">
              <a:buNone/>
              <a:defRPr lang="en-US" sz="2000" kern="1200" dirty="0" smtClean="0">
                <a:solidFill>
                  <a:schemeClr val="bg1"/>
                </a:solidFill>
                <a:latin typeface="+mn-lt"/>
                <a:ea typeface="+mn-ea"/>
                <a:cs typeface="+mn-cs"/>
              </a:defRPr>
            </a:lvl3pPr>
            <a:lvl4pPr marL="1371600" indent="0" algn="l">
              <a:buNone/>
              <a:defRPr lang="en-US" sz="3200" kern="1200" cap="all" dirty="0" smtClean="0">
                <a:solidFill>
                  <a:schemeClr val="tx1"/>
                </a:solidFill>
                <a:latin typeface="+mn-lt"/>
                <a:ea typeface="+mn-ea"/>
                <a:cs typeface="+mn-cs"/>
              </a:defRPr>
            </a:lvl4pPr>
            <a:lvl5pPr marL="1828800" indent="0" algn="l">
              <a:buNone/>
              <a:defRPr lang="en-US" sz="3200" kern="1200" cap="all" dirty="0">
                <a:solidFill>
                  <a:schemeClr val="tx1"/>
                </a:solidFill>
                <a:latin typeface="+mn-lt"/>
                <a:ea typeface="+mn-ea"/>
                <a:cs typeface="+mn-cs"/>
              </a:defRPr>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17081683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ICOA Video">
    <p:spTree>
      <p:nvGrpSpPr>
        <p:cNvPr id="1" name=""/>
        <p:cNvGrpSpPr/>
        <p:nvPr/>
      </p:nvGrpSpPr>
      <p:grpSpPr>
        <a:xfrm>
          <a:off x="0" y="0"/>
          <a:ext cx="0" cy="0"/>
          <a:chOff x="0" y="0"/>
          <a:chExt cx="0" cy="0"/>
        </a:xfrm>
      </p:grpSpPr>
      <p:sp>
        <p:nvSpPr>
          <p:cNvPr id="6" name="Shape 887"/>
          <p:cNvSpPr/>
          <p:nvPr/>
        </p:nvSpPr>
        <p:spPr>
          <a:xfrm>
            <a:off x="825896" y="1562811"/>
            <a:ext cx="7439147" cy="5117022"/>
          </a:xfrm>
          <a:custGeom>
            <a:avLst/>
            <a:gdLst/>
            <a:ahLst/>
            <a:cxnLst>
              <a:cxn ang="0">
                <a:pos x="wd2" y="hd2"/>
              </a:cxn>
              <a:cxn ang="5400000">
                <a:pos x="wd2" y="hd2"/>
              </a:cxn>
              <a:cxn ang="10800000">
                <a:pos x="wd2" y="hd2"/>
              </a:cxn>
              <a:cxn ang="16200000">
                <a:pos x="wd2" y="hd2"/>
              </a:cxn>
            </a:cxnLst>
            <a:rect l="0" t="0" r="r" b="b"/>
            <a:pathLst>
              <a:path w="21600" h="21600" extrusionOk="0">
                <a:moveTo>
                  <a:pt x="0" y="20601"/>
                </a:moveTo>
                <a:lnTo>
                  <a:pt x="0" y="999"/>
                </a:lnTo>
                <a:cubicBezTo>
                  <a:pt x="0" y="447"/>
                  <a:pt x="308" y="0"/>
                  <a:pt x="687" y="0"/>
                </a:cubicBezTo>
                <a:lnTo>
                  <a:pt x="20913" y="0"/>
                </a:lnTo>
                <a:cubicBezTo>
                  <a:pt x="21292" y="0"/>
                  <a:pt x="21600" y="447"/>
                  <a:pt x="21600" y="999"/>
                </a:cubicBezTo>
                <a:lnTo>
                  <a:pt x="21600" y="20601"/>
                </a:lnTo>
                <a:cubicBezTo>
                  <a:pt x="21600" y="21153"/>
                  <a:pt x="21292" y="21600"/>
                  <a:pt x="20913" y="21600"/>
                </a:cubicBezTo>
                <a:lnTo>
                  <a:pt x="687" y="21600"/>
                </a:lnTo>
                <a:cubicBezTo>
                  <a:pt x="308" y="21600"/>
                  <a:pt x="0" y="21153"/>
                  <a:pt x="0" y="20601"/>
                </a:cubicBezTo>
                <a:lnTo>
                  <a:pt x="0" y="20601"/>
                </a:lnTo>
                <a:close/>
              </a:path>
            </a:pathLst>
          </a:custGeom>
          <a:gradFill flip="none" rotWithShape="1">
            <a:gsLst>
              <a:gs pos="0">
                <a:srgbClr val="D6D6D6"/>
              </a:gs>
              <a:gs pos="41690">
                <a:srgbClr val="CBCBCB"/>
              </a:gs>
              <a:gs pos="47150">
                <a:srgbClr val="C0C0C0"/>
              </a:gs>
              <a:gs pos="100000">
                <a:srgbClr val="D6D6D6"/>
              </a:gs>
            </a:gsLst>
            <a:lin ang="0" scaled="0"/>
          </a:gradFill>
          <a:ln w="12700" cap="flat">
            <a:solidFill>
              <a:srgbClr val="FFFFFF">
                <a:alpha val="41000"/>
              </a:srgbClr>
            </a:solidFill>
            <a:prstDash val="solid"/>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 name="Shape 882"/>
          <p:cNvSpPr/>
          <p:nvPr/>
        </p:nvSpPr>
        <p:spPr>
          <a:xfrm>
            <a:off x="716280" y="5627501"/>
            <a:ext cx="7658378" cy="31609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flip="none" rotWithShape="1">
            <a:gsLst>
              <a:gs pos="0">
                <a:srgbClr val="000000">
                  <a:alpha val="13000"/>
                </a:srgbClr>
              </a:gs>
              <a:gs pos="97409">
                <a:srgbClr val="000000">
                  <a:alpha val="0"/>
                </a:srgbClr>
              </a:gs>
            </a:gsLst>
            <a:path path="shape">
              <a:fillToRect l="50000" t="50000" r="50000" b="50000"/>
            </a:path>
          </a:gradFill>
          <a:ln w="12700" cap="flat">
            <a:noFill/>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nvGrpSpPr>
          <p:cNvPr id="22" name="Group 21"/>
          <p:cNvGrpSpPr/>
          <p:nvPr/>
        </p:nvGrpSpPr>
        <p:grpSpPr>
          <a:xfrm>
            <a:off x="3349086" y="5902741"/>
            <a:ext cx="2392767" cy="879059"/>
            <a:chOff x="3349086" y="5902741"/>
            <a:chExt cx="2392767" cy="879059"/>
          </a:xfrm>
        </p:grpSpPr>
        <p:sp>
          <p:nvSpPr>
            <p:cNvPr id="10" name="Shape 883"/>
            <p:cNvSpPr/>
            <p:nvPr/>
          </p:nvSpPr>
          <p:spPr>
            <a:xfrm>
              <a:off x="3349086" y="5902741"/>
              <a:ext cx="2392767" cy="879059"/>
            </a:xfrm>
            <a:custGeom>
              <a:avLst/>
              <a:gdLst/>
              <a:ahLst/>
              <a:cxnLst>
                <a:cxn ang="0">
                  <a:pos x="wd2" y="hd2"/>
                </a:cxn>
                <a:cxn ang="5400000">
                  <a:pos x="wd2" y="hd2"/>
                </a:cxn>
                <a:cxn ang="10800000">
                  <a:pos x="wd2" y="hd2"/>
                </a:cxn>
                <a:cxn ang="16200000">
                  <a:pos x="wd2" y="hd2"/>
                </a:cxn>
              </a:cxnLst>
              <a:rect l="0" t="0" r="r" b="b"/>
              <a:pathLst>
                <a:path w="21381" h="21600" extrusionOk="0">
                  <a:moveTo>
                    <a:pt x="3506" y="0"/>
                  </a:moveTo>
                  <a:cubicBezTo>
                    <a:pt x="3506" y="0"/>
                    <a:pt x="3021" y="10208"/>
                    <a:pt x="3021" y="11688"/>
                  </a:cubicBezTo>
                  <a:cubicBezTo>
                    <a:pt x="3021" y="13167"/>
                    <a:pt x="2535" y="14055"/>
                    <a:pt x="2212" y="14942"/>
                  </a:cubicBezTo>
                  <a:cubicBezTo>
                    <a:pt x="1888" y="15830"/>
                    <a:pt x="-53" y="19529"/>
                    <a:pt x="1" y="20121"/>
                  </a:cubicBezTo>
                  <a:cubicBezTo>
                    <a:pt x="55" y="20712"/>
                    <a:pt x="158" y="21600"/>
                    <a:pt x="1457" y="21600"/>
                  </a:cubicBezTo>
                  <a:cubicBezTo>
                    <a:pt x="2756" y="21600"/>
                    <a:pt x="18981" y="21452"/>
                    <a:pt x="19792" y="21452"/>
                  </a:cubicBezTo>
                  <a:cubicBezTo>
                    <a:pt x="20603" y="21452"/>
                    <a:pt x="21547" y="20276"/>
                    <a:pt x="21356" y="19677"/>
                  </a:cubicBezTo>
                  <a:cubicBezTo>
                    <a:pt x="20978" y="18493"/>
                    <a:pt x="19738" y="15978"/>
                    <a:pt x="19199" y="14795"/>
                  </a:cubicBezTo>
                  <a:cubicBezTo>
                    <a:pt x="18836" y="13999"/>
                    <a:pt x="18390" y="12132"/>
                    <a:pt x="18282" y="10948"/>
                  </a:cubicBezTo>
                  <a:cubicBezTo>
                    <a:pt x="18174" y="9764"/>
                    <a:pt x="17689" y="0"/>
                    <a:pt x="17689" y="0"/>
                  </a:cubicBezTo>
                  <a:lnTo>
                    <a:pt x="3506" y="0"/>
                  </a:lnTo>
                  <a:close/>
                </a:path>
              </a:pathLst>
            </a:custGeom>
            <a:gradFill flip="none" rotWithShape="1">
              <a:gsLst>
                <a:gs pos="0">
                  <a:srgbClr val="212121"/>
                </a:gs>
                <a:gs pos="8808">
                  <a:srgbClr val="D6D6D6"/>
                </a:gs>
                <a:gs pos="24352">
                  <a:srgbClr val="FFFFFF"/>
                </a:gs>
                <a:gs pos="40932">
                  <a:srgbClr val="797979"/>
                </a:gs>
                <a:gs pos="63730">
                  <a:srgbClr val="FFFFFF"/>
                </a:gs>
                <a:gs pos="100000">
                  <a:srgbClr val="5E5E5E"/>
                </a:gs>
              </a:gsLst>
              <a:lin ang="16200000" scaled="0"/>
            </a:gradFill>
            <a:ln w="12700" cap="flat">
              <a:noFill/>
              <a:miter lim="400000"/>
            </a:ln>
            <a:effectLst/>
          </p:spPr>
          <p:txBody>
            <a:bodyPr wrap="square" lIns="0" tIns="0" rIns="0" bIns="0" numCol="1" anchor="ctr">
              <a:noAutofit/>
            </a:bodyPr>
            <a:lstStyle/>
            <a:p>
              <a:pPr>
                <a:defRPr sz="4200">
                  <a:latin typeface="Gill Sans"/>
                  <a:ea typeface="Gill Sans"/>
                  <a:cs typeface="Gill Sans"/>
                  <a:sym typeface="Gill Sans"/>
                </a:defRPr>
              </a:pPr>
              <a:endParaRPr sz="2953" dirty="0">
                <a:solidFill>
                  <a:srgbClr val="000000"/>
                </a:solidFill>
                <a:latin typeface="Gill Sans"/>
                <a:ea typeface="Gill Sans"/>
                <a:cs typeface="Gill Sans"/>
                <a:sym typeface="Gill Sans"/>
              </a:endParaRPr>
            </a:p>
          </p:txBody>
        </p:sp>
        <p:sp>
          <p:nvSpPr>
            <p:cNvPr id="11" name="Shape 884"/>
            <p:cNvSpPr/>
            <p:nvPr/>
          </p:nvSpPr>
          <p:spPr>
            <a:xfrm>
              <a:off x="3690186" y="6414521"/>
              <a:ext cx="1719968" cy="3612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189" y="21600"/>
                  </a:lnTo>
                  <a:lnTo>
                    <a:pt x="3411" y="21600"/>
                  </a:lnTo>
                  <a:lnTo>
                    <a:pt x="0" y="0"/>
                  </a:lnTo>
                  <a:close/>
                </a:path>
              </a:pathLst>
            </a:custGeom>
            <a:solidFill>
              <a:srgbClr val="000000">
                <a:alpha val="5000"/>
              </a:srgbClr>
            </a:solidFill>
            <a:ln w="12700" cap="flat">
              <a:noFill/>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 name="Shape 885"/>
            <p:cNvSpPr/>
            <p:nvPr/>
          </p:nvSpPr>
          <p:spPr>
            <a:xfrm>
              <a:off x="3379386" y="6685463"/>
              <a:ext cx="2317430" cy="57200"/>
            </a:xfrm>
            <a:custGeom>
              <a:avLst/>
              <a:gdLst/>
              <a:ahLst/>
              <a:cxnLst>
                <a:cxn ang="0">
                  <a:pos x="wd2" y="hd2"/>
                </a:cxn>
                <a:cxn ang="5400000">
                  <a:pos x="wd2" y="hd2"/>
                </a:cxn>
                <a:cxn ang="10800000">
                  <a:pos x="wd2" y="hd2"/>
                </a:cxn>
                <a:cxn ang="16200000">
                  <a:pos x="wd2" y="hd2"/>
                </a:cxn>
              </a:cxnLst>
              <a:rect l="0" t="0" r="r" b="b"/>
              <a:pathLst>
                <a:path w="21600" h="21600" extrusionOk="0">
                  <a:moveTo>
                    <a:pt x="0" y="4547"/>
                  </a:moveTo>
                  <a:cubicBezTo>
                    <a:pt x="0" y="4547"/>
                    <a:pt x="6524" y="7958"/>
                    <a:pt x="10800" y="7958"/>
                  </a:cubicBezTo>
                  <a:cubicBezTo>
                    <a:pt x="15076" y="7958"/>
                    <a:pt x="21600" y="0"/>
                    <a:pt x="21600" y="0"/>
                  </a:cubicBezTo>
                  <a:cubicBezTo>
                    <a:pt x="21600" y="0"/>
                    <a:pt x="21487" y="13642"/>
                    <a:pt x="18619" y="18189"/>
                  </a:cubicBezTo>
                  <a:cubicBezTo>
                    <a:pt x="16932" y="20864"/>
                    <a:pt x="12263" y="21600"/>
                    <a:pt x="10800" y="21600"/>
                  </a:cubicBezTo>
                  <a:cubicBezTo>
                    <a:pt x="9337" y="21600"/>
                    <a:pt x="3943" y="21600"/>
                    <a:pt x="2869" y="21600"/>
                  </a:cubicBezTo>
                  <a:cubicBezTo>
                    <a:pt x="900" y="21600"/>
                    <a:pt x="0" y="4547"/>
                    <a:pt x="0" y="4547"/>
                  </a:cubicBezTo>
                  <a:close/>
                </a:path>
              </a:pathLst>
            </a:custGeom>
            <a:solidFill>
              <a:srgbClr val="FFFFFF">
                <a:alpha val="70000"/>
              </a:srgbClr>
            </a:solidFill>
            <a:ln w="12700" cap="flat">
              <a:noFill/>
              <a:miter lim="400000"/>
            </a:ln>
            <a:effectLst/>
          </p:spPr>
          <p:txBody>
            <a:bodyPr wrap="square" lIns="0" tIns="0" rIns="0" bIns="0" numCol="1" anchor="ctr">
              <a:noAutofit/>
            </a:bodyPr>
            <a:lstStyle/>
            <a:p>
              <a:pPr>
                <a:defRPr sz="4200">
                  <a:latin typeface="Gill Sans"/>
                  <a:ea typeface="Gill Sans"/>
                  <a:cs typeface="Gill Sans"/>
                  <a:sym typeface="Gill Sans"/>
                </a:defRPr>
              </a:pPr>
              <a:endParaRPr sz="2953" dirty="0">
                <a:solidFill>
                  <a:srgbClr val="000000"/>
                </a:solidFill>
                <a:latin typeface="Gill Sans"/>
                <a:ea typeface="Gill Sans"/>
                <a:cs typeface="Gill Sans"/>
                <a:sym typeface="Gill Sans"/>
              </a:endParaRPr>
            </a:p>
          </p:txBody>
        </p:sp>
      </p:grpSp>
      <p:sp>
        <p:nvSpPr>
          <p:cNvPr id="13" name="Shape 889"/>
          <p:cNvSpPr/>
          <p:nvPr/>
        </p:nvSpPr>
        <p:spPr>
          <a:xfrm>
            <a:off x="3042762" y="5278902"/>
            <a:ext cx="3005415" cy="31609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flip="none" rotWithShape="1">
            <a:gsLst>
              <a:gs pos="0">
                <a:srgbClr val="000000">
                  <a:alpha val="36000"/>
                </a:srgbClr>
              </a:gs>
              <a:gs pos="97409">
                <a:srgbClr val="000000">
                  <a:alpha val="0"/>
                </a:srgbClr>
              </a:gs>
            </a:gsLst>
            <a:path path="shape">
              <a:fillToRect l="50000" t="50000" r="50000" b="50000"/>
            </a:path>
          </a:gradFill>
          <a:ln w="12700" cap="flat">
            <a:noFill/>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 name="Shape 892"/>
          <p:cNvSpPr/>
          <p:nvPr/>
        </p:nvSpPr>
        <p:spPr>
          <a:xfrm>
            <a:off x="2860494" y="1447800"/>
            <a:ext cx="3369950" cy="4066307"/>
          </a:xfrm>
          <a:custGeom>
            <a:avLst/>
            <a:gdLst/>
            <a:ahLst/>
            <a:cxnLst>
              <a:cxn ang="0">
                <a:pos x="wd2" y="hd2"/>
              </a:cxn>
              <a:cxn ang="5400000">
                <a:pos x="wd2" y="hd2"/>
              </a:cxn>
              <a:cxn ang="10800000">
                <a:pos x="wd2" y="hd2"/>
              </a:cxn>
              <a:cxn ang="16200000">
                <a:pos x="wd2" y="hd2"/>
              </a:cxn>
            </a:cxnLst>
            <a:rect l="0" t="0" r="r" b="b"/>
            <a:pathLst>
              <a:path w="21064" h="21233" extrusionOk="0">
                <a:moveTo>
                  <a:pt x="11" y="0"/>
                </a:moveTo>
                <a:lnTo>
                  <a:pt x="20074" y="0"/>
                </a:lnTo>
                <a:cubicBezTo>
                  <a:pt x="20621" y="0"/>
                  <a:pt x="21064" y="301"/>
                  <a:pt x="21064" y="672"/>
                </a:cubicBezTo>
                <a:lnTo>
                  <a:pt x="21064" y="672"/>
                </a:lnTo>
                <a:lnTo>
                  <a:pt x="21064" y="21229"/>
                </a:lnTo>
                <a:cubicBezTo>
                  <a:pt x="21064" y="21600"/>
                  <a:pt x="-536" y="0"/>
                  <a:pt x="11" y="0"/>
                </a:cubicBezTo>
                <a:close/>
              </a:path>
            </a:pathLst>
          </a:custGeom>
          <a:gradFill flip="none" rotWithShape="1">
            <a:gsLst>
              <a:gs pos="0">
                <a:srgbClr val="FFFFFF">
                  <a:alpha val="0"/>
                </a:srgbClr>
              </a:gs>
              <a:gs pos="100000">
                <a:srgbClr val="FFFFFF">
                  <a:alpha val="29000"/>
                </a:srgbClr>
              </a:gs>
            </a:gsLst>
            <a:lin ang="16200000" scaled="0"/>
          </a:gradFill>
          <a:ln w="12700" cap="flat">
            <a:noFill/>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8" name="Title 17"/>
          <p:cNvSpPr>
            <a:spLocks noGrp="1"/>
          </p:cNvSpPr>
          <p:nvPr>
            <p:ph type="title"/>
          </p:nvPr>
        </p:nvSpPr>
        <p:spPr/>
        <p:txBody>
          <a:bodyPr/>
          <a:lstStyle/>
          <a:p>
            <a:r>
              <a:rPr lang="en-US"/>
              <a:t>Click to edit Master title style</a:t>
            </a:r>
          </a:p>
        </p:txBody>
      </p:sp>
      <p:sp>
        <p:nvSpPr>
          <p:cNvPr id="20" name="Text Placeholder 19"/>
          <p:cNvSpPr>
            <a:spLocks noGrp="1"/>
          </p:cNvSpPr>
          <p:nvPr>
            <p:ph type="body" sz="quarter" idx="10"/>
          </p:nvPr>
        </p:nvSpPr>
        <p:spPr>
          <a:xfrm>
            <a:off x="1070749" y="4992687"/>
            <a:ext cx="6949440" cy="569913"/>
          </a:xfrm>
        </p:spPr>
        <p:txBody>
          <a:bodyPr>
            <a:noAutofit/>
          </a:bodyPr>
          <a:lstStyle>
            <a:lvl1pPr marL="0" indent="0" algn="ctr" defTabSz="914400" rtl="0" eaLnBrk="1" latinLnBrk="0" hangingPunct="1">
              <a:buNone/>
              <a:defRPr lang="en-US" sz="1400" kern="1200" dirty="0" smtClean="0">
                <a:solidFill>
                  <a:schemeClr val="tx1"/>
                </a:solidFill>
                <a:latin typeface="+mn-lt"/>
                <a:ea typeface="+mn-ea"/>
                <a:cs typeface="+mn-cs"/>
              </a:defRPr>
            </a:lvl1pPr>
            <a:lvl2pPr marL="0" indent="0" algn="ctr" defTabSz="914400" rtl="0" eaLnBrk="1" latinLnBrk="0" hangingPunct="1">
              <a:buNone/>
              <a:defRPr lang="en-US" sz="1400" kern="1200" dirty="0" smtClean="0">
                <a:solidFill>
                  <a:schemeClr val="tx1"/>
                </a:solidFill>
                <a:latin typeface="+mn-lt"/>
                <a:ea typeface="+mn-ea"/>
                <a:cs typeface="+mn-cs"/>
              </a:defRPr>
            </a:lvl2pPr>
            <a:lvl3pPr marL="0" indent="0" algn="ctr" defTabSz="914400" rtl="0" eaLnBrk="1" latinLnBrk="0" hangingPunct="1">
              <a:buNone/>
              <a:defRPr lang="en-US" sz="1400" kern="1200" dirty="0" smtClean="0">
                <a:solidFill>
                  <a:schemeClr val="tx1"/>
                </a:solidFill>
                <a:latin typeface="+mn-lt"/>
                <a:ea typeface="+mn-ea"/>
                <a:cs typeface="+mn-cs"/>
              </a:defRPr>
            </a:lvl3pPr>
            <a:lvl4pPr marL="0" indent="0" algn="ctr" defTabSz="914400" rtl="0" eaLnBrk="1" latinLnBrk="0" hangingPunct="1">
              <a:buNone/>
              <a:defRPr lang="en-US" sz="1400" kern="1200" dirty="0" smtClean="0">
                <a:solidFill>
                  <a:schemeClr val="tx1"/>
                </a:solidFill>
                <a:latin typeface="+mn-lt"/>
                <a:ea typeface="+mn-ea"/>
                <a:cs typeface="+mn-cs"/>
              </a:defRPr>
            </a:lvl4pPr>
            <a:lvl5pPr marL="0" indent="0" algn="ctr" defTabSz="914400" rtl="0" eaLnBrk="1" latinLnBrk="0" hangingPunct="1">
              <a:buNone/>
              <a:defRPr lang="en-US" sz="1400" kern="1200" dirty="0">
                <a:solidFill>
                  <a:schemeClr val="tx1"/>
                </a:solidFill>
                <a:latin typeface="+mn-lt"/>
                <a:ea typeface="+mn-ea"/>
                <a:cs typeface="+mn-cs"/>
              </a:defRPr>
            </a:lvl5pPr>
          </a:lstStyle>
          <a:p>
            <a:pPr lvl="0"/>
            <a:r>
              <a:rPr lang="en-US"/>
              <a:t>Click to edit Master text styles</a:t>
            </a:r>
          </a:p>
        </p:txBody>
      </p:sp>
      <p:sp>
        <p:nvSpPr>
          <p:cNvPr id="21" name="Rounded Rectangle 20"/>
          <p:cNvSpPr/>
          <p:nvPr/>
        </p:nvSpPr>
        <p:spPr>
          <a:xfrm>
            <a:off x="1219200" y="1752600"/>
            <a:ext cx="6675120" cy="32004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068974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Reminder or Tip">
    <p:spTree>
      <p:nvGrpSpPr>
        <p:cNvPr id="1" name=""/>
        <p:cNvGrpSpPr/>
        <p:nvPr/>
      </p:nvGrpSpPr>
      <p:grpSpPr>
        <a:xfrm>
          <a:off x="0" y="0"/>
          <a:ext cx="0" cy="0"/>
          <a:chOff x="0" y="0"/>
          <a:chExt cx="0" cy="0"/>
        </a:xfrm>
      </p:grpSpPr>
      <p:pic>
        <p:nvPicPr>
          <p:cNvPr id="6" name="Picture Placeholder 6"/>
          <p:cNvPicPr>
            <a:picLocks noChangeAspect="1"/>
          </p:cNvPicPr>
          <p:nvPr/>
        </p:nvPicPr>
        <p:blipFill>
          <a:blip r:embed="rId3" cstate="print">
            <a:extLst>
              <a:ext uri="{28A0092B-C50C-407E-A947-70E740481C1C}">
                <a14:useLocalDpi xmlns:a14="http://schemas.microsoft.com/office/drawing/2010/main" val="0"/>
              </a:ext>
            </a:extLst>
          </a:blip>
          <a:srcRect l="5556" r="5556"/>
          <a:stretch>
            <a:fillRect/>
          </a:stretch>
        </p:blipFill>
        <p:spPr>
          <a:xfrm>
            <a:off x="0" y="0"/>
            <a:ext cx="9144000" cy="6858000"/>
          </a:xfrm>
          <a:prstGeom prst="rect">
            <a:avLst/>
          </a:prstGeom>
        </p:spPr>
      </p:pic>
      <p:sp>
        <p:nvSpPr>
          <p:cNvPr id="7" name="Shape 471"/>
          <p:cNvSpPr/>
          <p:nvPr/>
        </p:nvSpPr>
        <p:spPr>
          <a:xfrm>
            <a:off x="762000" y="2286000"/>
            <a:ext cx="7620000" cy="2123478"/>
          </a:xfrm>
          <a:prstGeom prst="roundRect">
            <a:avLst>
              <a:gd name="adj" fmla="val 50000"/>
            </a:avLst>
          </a:prstGeom>
          <a:solidFill>
            <a:schemeClr val="accent1"/>
          </a:solidFill>
          <a:ln w="12700">
            <a:solidFill>
              <a:schemeClr val="accent1"/>
            </a:solidFill>
            <a:miter lim="400000"/>
          </a:ln>
        </p:spPr>
        <p:txBody>
          <a:bodyPr lIns="32146" rIns="32146"/>
          <a:lstStyle/>
          <a:p>
            <a:pPr>
              <a:defRPr sz="2400">
                <a:solidFill>
                  <a:srgbClr val="FFFFFF"/>
                </a:solidFill>
              </a:defRPr>
            </a:pPr>
            <a:endParaRPr sz="1687">
              <a:solidFill>
                <a:srgbClr val="FFFFFF"/>
              </a:solidFill>
            </a:endParaRPr>
          </a:p>
        </p:txBody>
      </p:sp>
      <p:sp>
        <p:nvSpPr>
          <p:cNvPr id="10" name="Title 9"/>
          <p:cNvSpPr>
            <a:spLocks noGrp="1"/>
          </p:cNvSpPr>
          <p:nvPr>
            <p:ph type="title"/>
          </p:nvPr>
        </p:nvSpPr>
        <p:spPr>
          <a:xfrm>
            <a:off x="457200" y="2873262"/>
            <a:ext cx="8229600" cy="487362"/>
          </a:xfrm>
        </p:spPr>
        <p:txBody>
          <a:bodyPr/>
          <a:lstStyle>
            <a:lvl1pPr>
              <a:defRPr>
                <a:solidFill>
                  <a:schemeClr val="bg1"/>
                </a:solidFill>
              </a:defRPr>
            </a:lvl1pPr>
          </a:lstStyle>
          <a:p>
            <a:r>
              <a:rPr lang="en-US"/>
              <a:t>Click to edit Master title style</a:t>
            </a:r>
            <a:endParaRPr lang="en-US" dirty="0"/>
          </a:p>
        </p:txBody>
      </p:sp>
      <p:sp>
        <p:nvSpPr>
          <p:cNvPr id="12" name="Text Placeholder 11"/>
          <p:cNvSpPr>
            <a:spLocks noGrp="1"/>
          </p:cNvSpPr>
          <p:nvPr>
            <p:ph type="body" sz="quarter" idx="10"/>
          </p:nvPr>
        </p:nvSpPr>
        <p:spPr>
          <a:xfrm>
            <a:off x="1097280" y="3347739"/>
            <a:ext cx="6949440" cy="1905000"/>
          </a:xfrm>
        </p:spPr>
        <p:txBody>
          <a:bodyPr>
            <a:normAutofit/>
          </a:bodyPr>
          <a:lstStyle>
            <a:lvl1pPr marL="0" indent="0" algn="ctr" defTabSz="914400" rtl="0" eaLnBrk="1" latinLnBrk="0" hangingPunct="1">
              <a:buNone/>
              <a:defRPr lang="en-US" sz="2000" kern="1200" dirty="0" smtClean="0">
                <a:solidFill>
                  <a:srgbClr val="FFFFFF"/>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37013209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6" name="Shape 471"/>
          <p:cNvSpPr/>
          <p:nvPr/>
        </p:nvSpPr>
        <p:spPr>
          <a:xfrm>
            <a:off x="5251376" y="3652876"/>
            <a:ext cx="2673424" cy="753713"/>
          </a:xfrm>
          <a:prstGeom prst="roundRect">
            <a:avLst>
              <a:gd name="adj" fmla="val 50000"/>
            </a:avLst>
          </a:prstGeom>
          <a:solidFill>
            <a:schemeClr val="accent5"/>
          </a:solidFill>
          <a:ln w="12700">
            <a:miter lim="400000"/>
          </a:ln>
        </p:spPr>
        <p:txBody>
          <a:bodyPr lIns="32146" rIns="32146"/>
          <a:lstStyle/>
          <a:p>
            <a:pPr>
              <a:defRPr sz="2400">
                <a:solidFill>
                  <a:srgbClr val="FFFFFF"/>
                </a:solidFill>
              </a:defRPr>
            </a:pPr>
            <a:endParaRPr>
              <a:solidFill>
                <a:srgbClr val="FFFFFF"/>
              </a:solidFill>
            </a:endParaRPr>
          </a:p>
        </p:txBody>
      </p:sp>
      <p:sp>
        <p:nvSpPr>
          <p:cNvPr id="7" name="Shape 95"/>
          <p:cNvSpPr>
            <a:spLocks noChangeAspect="1"/>
          </p:cNvSpPr>
          <p:nvPr/>
        </p:nvSpPr>
        <p:spPr>
          <a:xfrm>
            <a:off x="3685394" y="3981555"/>
            <a:ext cx="269703" cy="26970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a:defRPr sz="2400">
                <a:solidFill>
                  <a:srgbClr val="FFFFFF"/>
                </a:solidFill>
              </a:defRPr>
            </a:pPr>
            <a:endParaRPr>
              <a:solidFill>
                <a:srgbClr val="000000"/>
              </a:solidFill>
            </a:endParaRPr>
          </a:p>
        </p:txBody>
      </p:sp>
      <p:sp>
        <p:nvSpPr>
          <p:cNvPr id="8" name="Shape 471"/>
          <p:cNvSpPr/>
          <p:nvPr/>
        </p:nvSpPr>
        <p:spPr>
          <a:xfrm>
            <a:off x="1083282" y="3652876"/>
            <a:ext cx="2673424" cy="753713"/>
          </a:xfrm>
          <a:prstGeom prst="roundRect">
            <a:avLst>
              <a:gd name="adj" fmla="val 50000"/>
            </a:avLst>
          </a:prstGeom>
          <a:solidFill>
            <a:schemeClr val="bg2"/>
          </a:solidFill>
          <a:ln w="12700">
            <a:miter lim="400000"/>
          </a:ln>
        </p:spPr>
        <p:txBody>
          <a:bodyPr lIns="32146" rIns="32146"/>
          <a:lstStyle/>
          <a:p>
            <a:pPr>
              <a:defRPr sz="2400">
                <a:solidFill>
                  <a:srgbClr val="FFFFFF"/>
                </a:solidFill>
              </a:defRPr>
            </a:pPr>
            <a:endParaRPr>
              <a:solidFill>
                <a:srgbClr val="FFFFFF"/>
              </a:solidFill>
            </a:endParaRPr>
          </a:p>
        </p:txBody>
      </p:sp>
      <p:sp>
        <p:nvSpPr>
          <p:cNvPr id="9" name="Shape 95"/>
          <p:cNvSpPr>
            <a:spLocks noChangeAspect="1"/>
          </p:cNvSpPr>
          <p:nvPr/>
        </p:nvSpPr>
        <p:spPr>
          <a:xfrm>
            <a:off x="1235557" y="3981555"/>
            <a:ext cx="269703" cy="26970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a:defRPr sz="2400">
                <a:solidFill>
                  <a:srgbClr val="FFFFFF"/>
                </a:solidFill>
              </a:defRPr>
            </a:pPr>
            <a:endParaRPr>
              <a:solidFill>
                <a:srgbClr val="000000"/>
              </a:solidFill>
            </a:endParaRPr>
          </a:p>
        </p:txBody>
      </p:sp>
      <p:pic>
        <p:nvPicPr>
          <p:cNvPr id="10" name="Picture Placeholder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5290" y="1532056"/>
            <a:ext cx="1850131" cy="1943415"/>
          </a:xfrm>
          <a:prstGeom prst="rect">
            <a:avLst/>
          </a:prstGeom>
        </p:spPr>
      </p:pic>
      <p:pic>
        <p:nvPicPr>
          <p:cNvPr id="11" name="Picture Placeholder 8"/>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5283" y="1676400"/>
            <a:ext cx="2960917" cy="1554480"/>
          </a:xfrm>
          <a:prstGeom prst="rect">
            <a:avLst/>
          </a:prstGeom>
        </p:spPr>
      </p:pic>
      <p:sp>
        <p:nvSpPr>
          <p:cNvPr id="12" name="TextBox 11"/>
          <p:cNvSpPr txBox="1"/>
          <p:nvPr/>
        </p:nvSpPr>
        <p:spPr>
          <a:xfrm>
            <a:off x="1132326" y="3810000"/>
            <a:ext cx="2526454" cy="432335"/>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3200" cap="none" dirty="0">
                <a:solidFill>
                  <a:srgbClr val="000000"/>
                </a:solidFill>
                <a:latin typeface="Calibri"/>
                <a:ea typeface="Oswald Light" charset="0"/>
                <a:cs typeface="Oswald Light" charset="0"/>
              </a:rPr>
              <a:t>Acute</a:t>
            </a:r>
          </a:p>
        </p:txBody>
      </p:sp>
      <p:sp>
        <p:nvSpPr>
          <p:cNvPr id="13" name="TextBox 12"/>
          <p:cNvSpPr txBox="1"/>
          <p:nvPr/>
        </p:nvSpPr>
        <p:spPr>
          <a:xfrm>
            <a:off x="609600" y="4589676"/>
            <a:ext cx="3571555" cy="1941173"/>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marL="742950" lvl="1" indent="-285750">
              <a:buFont typeface="Wingdings" panose="05000000000000000000" pitchFamily="2" charset="2"/>
              <a:buChar char="§"/>
            </a:pPr>
            <a:r>
              <a:rPr lang="en-US" sz="2000" dirty="0"/>
              <a:t>Emotional &amp; physical pain &amp; discomfort</a:t>
            </a:r>
          </a:p>
          <a:p>
            <a:pPr marL="742950" lvl="1" indent="-285750">
              <a:buFont typeface="Wingdings" panose="05000000000000000000" pitchFamily="2" charset="2"/>
              <a:buChar char="§"/>
            </a:pPr>
            <a:r>
              <a:rPr lang="en-US" sz="2000" dirty="0"/>
              <a:t>Sense of distrust &amp; fear</a:t>
            </a:r>
          </a:p>
          <a:p>
            <a:pPr marL="742950" lvl="1" indent="-285750">
              <a:buFont typeface="Wingdings" panose="05000000000000000000" pitchFamily="2" charset="2"/>
              <a:buChar char="§"/>
            </a:pPr>
            <a:r>
              <a:rPr lang="en-US" sz="2000" dirty="0"/>
              <a:t>Distressing behaviors</a:t>
            </a:r>
          </a:p>
          <a:p>
            <a:pPr marL="742950" lvl="1" indent="-285750">
              <a:buFont typeface="Wingdings" panose="05000000000000000000" pitchFamily="2" charset="2"/>
              <a:buChar char="§"/>
            </a:pPr>
            <a:r>
              <a:rPr lang="en-US" sz="2000" dirty="0"/>
              <a:t>Need for medication</a:t>
            </a:r>
            <a:br>
              <a:rPr lang="en-US" sz="2000" dirty="0"/>
            </a:br>
            <a:r>
              <a:rPr lang="en-US" sz="2000" dirty="0"/>
              <a:t>or restraints</a:t>
            </a:r>
          </a:p>
        </p:txBody>
      </p:sp>
      <p:sp>
        <p:nvSpPr>
          <p:cNvPr id="14" name="TextBox 13"/>
          <p:cNvSpPr txBox="1"/>
          <p:nvPr/>
        </p:nvSpPr>
        <p:spPr>
          <a:xfrm>
            <a:off x="5322146" y="3810000"/>
            <a:ext cx="2526454" cy="432335"/>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3200" cap="none" dirty="0">
                <a:solidFill>
                  <a:schemeClr val="bg1"/>
                </a:solidFill>
                <a:latin typeface="Calibri"/>
                <a:ea typeface="Oswald Light" charset="0"/>
                <a:cs typeface="Oswald Light" charset="0"/>
              </a:rPr>
              <a:t>Chronic</a:t>
            </a:r>
          </a:p>
        </p:txBody>
      </p:sp>
      <p:sp>
        <p:nvSpPr>
          <p:cNvPr id="15" name="TextBox 14"/>
          <p:cNvSpPr txBox="1"/>
          <p:nvPr/>
        </p:nvSpPr>
        <p:spPr>
          <a:xfrm>
            <a:off x="4762750" y="4589675"/>
            <a:ext cx="3847850" cy="1325620"/>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marL="742950" lvl="1" indent="-285750">
              <a:buFont typeface="Wingdings" panose="05000000000000000000" pitchFamily="2" charset="2"/>
              <a:buChar char="§"/>
            </a:pPr>
            <a:r>
              <a:rPr lang="en-US" sz="2000" dirty="0"/>
              <a:t>Loss of function</a:t>
            </a:r>
          </a:p>
          <a:p>
            <a:pPr marL="742950" lvl="1" indent="-285750">
              <a:buFont typeface="Wingdings" panose="05000000000000000000" pitchFamily="2" charset="2"/>
              <a:buChar char="§"/>
            </a:pPr>
            <a:r>
              <a:rPr lang="en-US" sz="2000" dirty="0"/>
              <a:t>Loss of socialization</a:t>
            </a:r>
          </a:p>
          <a:p>
            <a:pPr marL="742950" lvl="1" indent="-285750">
              <a:buFont typeface="Wingdings" panose="05000000000000000000" pitchFamily="2" charset="2"/>
              <a:buChar char="§"/>
            </a:pPr>
            <a:r>
              <a:rPr lang="en-US" sz="2000" dirty="0"/>
              <a:t>Loss of quality of life</a:t>
            </a:r>
          </a:p>
          <a:p>
            <a:pPr marL="742950" lvl="1" indent="-285750">
              <a:buFont typeface="Wingdings" panose="05000000000000000000" pitchFamily="2" charset="2"/>
              <a:buChar char="§"/>
            </a:pPr>
            <a:r>
              <a:rPr lang="en-US" sz="2000" dirty="0"/>
              <a:t>Institutionalization</a:t>
            </a:r>
          </a:p>
        </p:txBody>
      </p:sp>
      <p:sp>
        <p:nvSpPr>
          <p:cNvPr id="16" name="Title 3"/>
          <p:cNvSpPr>
            <a:spLocks noGrp="1"/>
          </p:cNvSpPr>
          <p:nvPr>
            <p:ph type="title"/>
          </p:nvPr>
        </p:nvSpPr>
        <p:spPr>
          <a:xfrm>
            <a:off x="402335" y="825227"/>
            <a:ext cx="8412480" cy="535531"/>
          </a:xfrm>
        </p:spPr>
        <p:txBody>
          <a:bodyPr/>
          <a:lstStyle/>
          <a:p>
            <a:r>
              <a:rPr lang="en-US" sz="3600" cap="all"/>
              <a:t>Click to edit Master title style</a:t>
            </a:r>
            <a:endParaRPr lang="en-US" sz="3600" cap="all" dirty="0"/>
          </a:p>
        </p:txBody>
      </p:sp>
      <p:sp>
        <p:nvSpPr>
          <p:cNvPr id="17" name="Shape 95"/>
          <p:cNvSpPr>
            <a:spLocks noChangeAspect="1"/>
          </p:cNvSpPr>
          <p:nvPr/>
        </p:nvSpPr>
        <p:spPr>
          <a:xfrm>
            <a:off x="5410200" y="3981555"/>
            <a:ext cx="269703" cy="26970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a:defRPr sz="2400">
                <a:solidFill>
                  <a:srgbClr val="FFFFFF"/>
                </a:solidFill>
              </a:defRPr>
            </a:pPr>
            <a:endParaRPr>
              <a:solidFill>
                <a:srgbClr val="000000"/>
              </a:solidFill>
            </a:endParaRPr>
          </a:p>
        </p:txBody>
      </p:sp>
    </p:spTree>
    <p:custDataLst>
      <p:tags r:id="rId1"/>
    </p:custDataLst>
    <p:extLst>
      <p:ext uri="{BB962C8B-B14F-4D97-AF65-F5344CB8AC3E}">
        <p14:creationId xmlns:p14="http://schemas.microsoft.com/office/powerpoint/2010/main" val="35095034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What We Can Do">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578" y="283"/>
            <a:ext cx="4571622" cy="6857433"/>
          </a:xfrm>
          <a:prstGeom prst="rect">
            <a:avLst/>
          </a:prstGeom>
        </p:spPr>
      </p:pic>
      <p:sp>
        <p:nvSpPr>
          <p:cNvPr id="7" name="Title 7"/>
          <p:cNvSpPr>
            <a:spLocks noGrp="1"/>
          </p:cNvSpPr>
          <p:nvPr>
            <p:ph type="title"/>
          </p:nvPr>
        </p:nvSpPr>
        <p:spPr>
          <a:xfrm>
            <a:off x="337264" y="457200"/>
            <a:ext cx="4206240" cy="535531"/>
          </a:xfrm>
        </p:spPr>
        <p:txBody>
          <a:bodyPr/>
          <a:lstStyle/>
          <a:p>
            <a:r>
              <a:rPr lang="en-US" sz="3600">
                <a:sym typeface="Yanone Kaffeesatz Bold"/>
              </a:rPr>
              <a:t>Click to edit Master title style</a:t>
            </a:r>
            <a:endParaRPr lang="en-US" sz="3600" dirty="0"/>
          </a:p>
        </p:txBody>
      </p:sp>
      <p:grpSp>
        <p:nvGrpSpPr>
          <p:cNvPr id="8" name="Group 7"/>
          <p:cNvGrpSpPr/>
          <p:nvPr/>
        </p:nvGrpSpPr>
        <p:grpSpPr>
          <a:xfrm>
            <a:off x="609600" y="1298915"/>
            <a:ext cx="3309518" cy="834685"/>
            <a:chOff x="1828800" y="3505201"/>
            <a:chExt cx="2341648" cy="590581"/>
          </a:xfrm>
        </p:grpSpPr>
        <p:sp>
          <p:nvSpPr>
            <p:cNvPr id="9" name="Shape 471"/>
            <p:cNvSpPr/>
            <p:nvPr/>
          </p:nvSpPr>
          <p:spPr>
            <a:xfrm>
              <a:off x="1828800" y="3505201"/>
              <a:ext cx="2341648" cy="590581"/>
            </a:xfrm>
            <a:prstGeom prst="roundRect">
              <a:avLst>
                <a:gd name="adj" fmla="val 50000"/>
              </a:avLst>
            </a:prstGeom>
            <a:solidFill>
              <a:schemeClr val="accent1"/>
            </a:solidFill>
            <a:ln w="12700">
              <a:solidFill>
                <a:schemeClr val="accent5"/>
              </a:solidFill>
              <a:miter lim="400000"/>
            </a:ln>
          </p:spPr>
          <p:txBody>
            <a:bodyPr lIns="32146" rIns="32146"/>
            <a:lstStyle/>
            <a:p>
              <a:pPr>
                <a:defRPr sz="2400">
                  <a:solidFill>
                    <a:srgbClr val="FFFFFF"/>
                  </a:solidFill>
                </a:defRPr>
              </a:pPr>
              <a:endParaRPr sz="1687" dirty="0">
                <a:solidFill>
                  <a:srgbClr val="FFFFFF"/>
                </a:solidFill>
              </a:endParaRPr>
            </a:p>
          </p:txBody>
        </p:sp>
        <p:sp>
          <p:nvSpPr>
            <p:cNvPr id="10" name="TextBox 9"/>
            <p:cNvSpPr txBox="1"/>
            <p:nvPr/>
          </p:nvSpPr>
          <p:spPr>
            <a:xfrm>
              <a:off x="1873119" y="3616421"/>
              <a:ext cx="2194560"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2000" cap="none" dirty="0">
                  <a:solidFill>
                    <a:srgbClr val="FFFFFF"/>
                  </a:solidFill>
                  <a:latin typeface="Calibri"/>
                  <a:ea typeface="Oswald Light" charset="0"/>
                  <a:cs typeface="Oswald Light" charset="0"/>
                </a:rPr>
                <a:t>Support Up the Pyramid</a:t>
              </a:r>
            </a:p>
          </p:txBody>
        </p:sp>
      </p:grpSp>
      <p:grpSp>
        <p:nvGrpSpPr>
          <p:cNvPr id="11" name="Group 10"/>
          <p:cNvGrpSpPr/>
          <p:nvPr/>
        </p:nvGrpSpPr>
        <p:grpSpPr>
          <a:xfrm>
            <a:off x="609600" y="2438400"/>
            <a:ext cx="3309518" cy="834685"/>
            <a:chOff x="1828800" y="3505201"/>
            <a:chExt cx="2341648" cy="590581"/>
          </a:xfrm>
        </p:grpSpPr>
        <p:sp>
          <p:nvSpPr>
            <p:cNvPr id="12" name="Shape 471"/>
            <p:cNvSpPr/>
            <p:nvPr/>
          </p:nvSpPr>
          <p:spPr>
            <a:xfrm>
              <a:off x="1828800" y="3505201"/>
              <a:ext cx="2341648" cy="590581"/>
            </a:xfrm>
            <a:prstGeom prst="roundRect">
              <a:avLst>
                <a:gd name="adj" fmla="val 50000"/>
              </a:avLst>
            </a:prstGeom>
            <a:solidFill>
              <a:schemeClr val="accent1"/>
            </a:solidFill>
            <a:ln w="12700">
              <a:solidFill>
                <a:schemeClr val="accent5"/>
              </a:solidFill>
              <a:miter lim="400000"/>
            </a:ln>
          </p:spPr>
          <p:txBody>
            <a:bodyPr lIns="32146" rIns="32146"/>
            <a:lstStyle/>
            <a:p>
              <a:pPr>
                <a:defRPr sz="2400">
                  <a:solidFill>
                    <a:srgbClr val="FFFFFF"/>
                  </a:solidFill>
                </a:defRPr>
              </a:pPr>
              <a:endParaRPr sz="1687" dirty="0">
                <a:solidFill>
                  <a:srgbClr val="FFFFFF"/>
                </a:solidFill>
              </a:endParaRPr>
            </a:p>
          </p:txBody>
        </p:sp>
        <p:sp>
          <p:nvSpPr>
            <p:cNvPr id="13" name="TextBox 12"/>
            <p:cNvSpPr txBox="1"/>
            <p:nvPr/>
          </p:nvSpPr>
          <p:spPr>
            <a:xfrm>
              <a:off x="1873119" y="3616421"/>
              <a:ext cx="2194560"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2000" cap="none" dirty="0">
                  <a:solidFill>
                    <a:srgbClr val="FFFFFF"/>
                  </a:solidFill>
                  <a:latin typeface="Calibri"/>
                  <a:ea typeface="Oswald Light" charset="0"/>
                  <a:cs typeface="Oswald Light" charset="0"/>
                </a:rPr>
                <a:t>Provide a Safe Environment</a:t>
              </a:r>
              <a:endParaRPr lang="en-US" sz="1600" cap="none" dirty="0">
                <a:solidFill>
                  <a:srgbClr val="FFFFFF"/>
                </a:solidFill>
                <a:latin typeface="Calibri"/>
                <a:ea typeface="Oswald Light" charset="0"/>
                <a:cs typeface="Oswald Light" charset="0"/>
              </a:endParaRPr>
            </a:p>
          </p:txBody>
        </p:sp>
      </p:grpSp>
      <p:grpSp>
        <p:nvGrpSpPr>
          <p:cNvPr id="14" name="Group 13"/>
          <p:cNvGrpSpPr/>
          <p:nvPr/>
        </p:nvGrpSpPr>
        <p:grpSpPr>
          <a:xfrm>
            <a:off x="609600" y="3661115"/>
            <a:ext cx="3309518" cy="834685"/>
            <a:chOff x="1828800" y="3505201"/>
            <a:chExt cx="2341648" cy="590581"/>
          </a:xfrm>
        </p:grpSpPr>
        <p:sp>
          <p:nvSpPr>
            <p:cNvPr id="15" name="Shape 471"/>
            <p:cNvSpPr/>
            <p:nvPr/>
          </p:nvSpPr>
          <p:spPr>
            <a:xfrm>
              <a:off x="1828800" y="3505201"/>
              <a:ext cx="2341648" cy="590581"/>
            </a:xfrm>
            <a:prstGeom prst="roundRect">
              <a:avLst>
                <a:gd name="adj" fmla="val 50000"/>
              </a:avLst>
            </a:prstGeom>
            <a:solidFill>
              <a:schemeClr val="accent1"/>
            </a:solidFill>
            <a:ln w="12700">
              <a:solidFill>
                <a:schemeClr val="accent5"/>
              </a:solidFill>
              <a:miter lim="400000"/>
            </a:ln>
          </p:spPr>
          <p:txBody>
            <a:bodyPr lIns="32146" rIns="32146"/>
            <a:lstStyle/>
            <a:p>
              <a:pPr>
                <a:defRPr sz="2400">
                  <a:solidFill>
                    <a:srgbClr val="FFFFFF"/>
                  </a:solidFill>
                </a:defRPr>
              </a:pPr>
              <a:endParaRPr sz="1687" dirty="0">
                <a:solidFill>
                  <a:srgbClr val="FFFFFF"/>
                </a:solidFill>
              </a:endParaRPr>
            </a:p>
          </p:txBody>
        </p:sp>
        <p:sp>
          <p:nvSpPr>
            <p:cNvPr id="16" name="TextBox 15"/>
            <p:cNvSpPr txBox="1"/>
            <p:nvPr/>
          </p:nvSpPr>
          <p:spPr>
            <a:xfrm>
              <a:off x="1873119" y="3616421"/>
              <a:ext cx="2194560"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lnSpc>
                  <a:spcPct val="100000"/>
                </a:lnSpc>
              </a:pPr>
              <a:r>
                <a:rPr lang="en-US" sz="2000" cap="none" dirty="0">
                  <a:solidFill>
                    <a:srgbClr val="FFFFFF"/>
                  </a:solidFill>
                  <a:latin typeface="Calibri"/>
                  <a:ea typeface="Oswald Light" charset="0"/>
                  <a:cs typeface="Oswald Light" charset="0"/>
                </a:rPr>
                <a:t>Use Effective Communication</a:t>
              </a:r>
              <a:endParaRPr lang="en-US" sz="1600" cap="none" dirty="0">
                <a:solidFill>
                  <a:srgbClr val="FFFFFF"/>
                </a:solidFill>
                <a:latin typeface="Calibri"/>
                <a:ea typeface="Oswald Light" charset="0"/>
                <a:cs typeface="Oswald Light" charset="0"/>
              </a:endParaRPr>
            </a:p>
          </p:txBody>
        </p:sp>
      </p:grpSp>
    </p:spTree>
    <p:custDataLst>
      <p:tags r:id="rId1"/>
    </p:custDataLst>
    <p:extLst>
      <p:ext uri="{BB962C8B-B14F-4D97-AF65-F5344CB8AC3E}">
        <p14:creationId xmlns:p14="http://schemas.microsoft.com/office/powerpoint/2010/main" val="40136197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COA BLUE Title w/Large Image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F71E0A7-618C-47A1-8246-78CA07BD5421}"/>
              </a:ext>
            </a:extLst>
          </p:cNvPr>
          <p:cNvSpPr>
            <a:spLocks noGrp="1"/>
          </p:cNvSpPr>
          <p:nvPr>
            <p:ph type="pic" sz="quarter" idx="11"/>
          </p:nvPr>
        </p:nvSpPr>
        <p:spPr>
          <a:xfrm>
            <a:off x="0" y="1447800"/>
            <a:ext cx="100428552" cy="5486400"/>
          </a:xfrm>
        </p:spPr>
        <p:txBody>
          <a:bodyPr/>
          <a:lstStyle/>
          <a:p>
            <a:endParaRPr lang="en-US"/>
          </a:p>
        </p:txBody>
      </p:sp>
      <p:sp>
        <p:nvSpPr>
          <p:cNvPr id="7" name="TextBox 6"/>
          <p:cNvSpPr txBox="1"/>
          <p:nvPr/>
        </p:nvSpPr>
        <p:spPr>
          <a:xfrm>
            <a:off x="0" y="304800"/>
            <a:ext cx="8991600" cy="1143000"/>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lnSpc>
                <a:spcPct val="100000"/>
              </a:lnSpc>
            </a:pPr>
            <a:endParaRPr lang="en-US" sz="3200" cap="all" dirty="0">
              <a:solidFill>
                <a:srgbClr val="000000"/>
              </a:solidFill>
            </a:endParaRPr>
          </a:p>
        </p:txBody>
      </p:sp>
      <p:sp>
        <p:nvSpPr>
          <p:cNvPr id="4" name="Title 3">
            <a:extLst>
              <a:ext uri="{FF2B5EF4-FFF2-40B4-BE49-F238E27FC236}">
                <a16:creationId xmlns:a16="http://schemas.microsoft.com/office/drawing/2014/main" id="{556FE94F-6637-4379-8652-4CECCF534131}"/>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10123563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60 Second Summary">
    <p:spTree>
      <p:nvGrpSpPr>
        <p:cNvPr id="1" name=""/>
        <p:cNvGrpSpPr/>
        <p:nvPr/>
      </p:nvGrpSpPr>
      <p:grpSpPr>
        <a:xfrm>
          <a:off x="0" y="0"/>
          <a:ext cx="0" cy="0"/>
          <a:chOff x="0" y="0"/>
          <a:chExt cx="0" cy="0"/>
        </a:xfrm>
      </p:grpSpPr>
      <p:pic>
        <p:nvPicPr>
          <p:cNvPr id="6" name="Laura"/>
          <p:cNvPicPr>
            <a:picLocks noChangeAspect="1"/>
          </p:cNvPicPr>
          <p:nvPr>
            <p:custDataLst>
              <p:tags r:id="rId2"/>
            </p:custDataLst>
          </p:nvPr>
        </p:nvPicPr>
        <p:blipFill rotWithShape="1">
          <a:blip r:embed="rId4" cstate="print">
            <a:extLst>
              <a:ext uri="{28A0092B-C50C-407E-A947-70E740481C1C}">
                <a14:useLocalDpi xmlns:a14="http://schemas.microsoft.com/office/drawing/2010/main"/>
              </a:ext>
            </a:extLst>
          </a:blip>
          <a:srcRect b="60945"/>
          <a:stretch/>
        </p:blipFill>
        <p:spPr>
          <a:xfrm>
            <a:off x="5964600" y="2178229"/>
            <a:ext cx="1908721" cy="2952968"/>
          </a:xfrm>
          <a:prstGeom prst="rect">
            <a:avLst/>
          </a:prstGeom>
        </p:spPr>
      </p:pic>
      <p:sp>
        <p:nvSpPr>
          <p:cNvPr id="8" name="Shape 364"/>
          <p:cNvSpPr/>
          <p:nvPr/>
        </p:nvSpPr>
        <p:spPr>
          <a:xfrm>
            <a:off x="5448004" y="4254039"/>
            <a:ext cx="2930105" cy="960854"/>
          </a:xfrm>
          <a:prstGeom prst="roundRect">
            <a:avLst>
              <a:gd name="adj" fmla="val 50000"/>
            </a:avLst>
          </a:prstGeom>
          <a:solidFill>
            <a:schemeClr val="accent1"/>
          </a:solidFill>
          <a:ln w="12700">
            <a:miter lim="400000"/>
          </a:ln>
        </p:spPr>
        <p:txBody>
          <a:bodyPr lIns="32146" rIns="32146"/>
          <a:lstStyle/>
          <a:p>
            <a:pPr>
              <a:defRPr sz="2400">
                <a:solidFill>
                  <a:srgbClr val="FFFFFF"/>
                </a:solidFill>
              </a:defRPr>
            </a:pPr>
            <a:endParaRPr sz="1687">
              <a:solidFill>
                <a:srgbClr val="FFFFFF"/>
              </a:solidFill>
            </a:endParaRPr>
          </a:p>
        </p:txBody>
      </p:sp>
      <p:sp>
        <p:nvSpPr>
          <p:cNvPr id="9" name="TextBox 8"/>
          <p:cNvSpPr txBox="1"/>
          <p:nvPr/>
        </p:nvSpPr>
        <p:spPr>
          <a:xfrm>
            <a:off x="5659908" y="4313031"/>
            <a:ext cx="2506293" cy="563749"/>
          </a:xfrm>
          <a:prstGeom prst="rect">
            <a:avLst/>
          </a:prstGeom>
          <a:ln w="12700">
            <a:miter lim="400000"/>
          </a:ln>
        </p:spPr>
        <p:txBody>
          <a:bodyPr lIns="90000" tIns="46800" rIns="90000" bIns="46800" anchor="ctr"/>
          <a:lstStyle>
            <a:lvl1pPr lvl="0" algn="l" defTabSz="914400">
              <a:defRPr sz="6000" cap="all">
                <a:solidFill>
                  <a:srgbClr val="FFFFFF"/>
                </a:solidFill>
                <a:latin typeface="Yanone Kaffeesatz Bold"/>
                <a:ea typeface="Yanone Kaffeesatz Bold"/>
                <a:cs typeface="Yanone Kaffeesatz Bold"/>
              </a:defRPr>
            </a:lvl1pPr>
          </a:lstStyle>
          <a:p>
            <a:pPr algn="ctr"/>
            <a:r>
              <a:rPr lang="is-IS" sz="2000" dirty="0">
                <a:solidFill>
                  <a:schemeClr val="bg1"/>
                </a:solidFill>
                <a:latin typeface="Calibri"/>
                <a:ea typeface="Oswald Light" charset="0"/>
                <a:cs typeface="Oswald Light" charset="0"/>
              </a:rPr>
              <a:t>Key Point</a:t>
            </a:r>
          </a:p>
        </p:txBody>
      </p:sp>
      <p:sp>
        <p:nvSpPr>
          <p:cNvPr id="12" name="Title 11"/>
          <p:cNvSpPr>
            <a:spLocks noGrp="1"/>
          </p:cNvSpPr>
          <p:nvPr>
            <p:ph type="title" hasCustomPrompt="1"/>
          </p:nvPr>
        </p:nvSpPr>
        <p:spPr>
          <a:xfrm>
            <a:off x="457200" y="274638"/>
            <a:ext cx="8229600" cy="1143000"/>
          </a:xfrm>
        </p:spPr>
        <p:txBody>
          <a:bodyPr/>
          <a:lstStyle>
            <a:lvl1pPr>
              <a:defRPr/>
            </a:lvl1pPr>
          </a:lstStyle>
          <a:p>
            <a:r>
              <a:rPr lang="en-US" dirty="0"/>
              <a:t>Sixty Second Summary</a:t>
            </a:r>
          </a:p>
        </p:txBody>
      </p:sp>
      <p:sp>
        <p:nvSpPr>
          <p:cNvPr id="14" name="Text Placeholder 13"/>
          <p:cNvSpPr>
            <a:spLocks noGrp="1"/>
          </p:cNvSpPr>
          <p:nvPr>
            <p:ph type="body" sz="quarter" idx="10"/>
          </p:nvPr>
        </p:nvSpPr>
        <p:spPr>
          <a:xfrm>
            <a:off x="457200" y="1600200"/>
            <a:ext cx="4663440" cy="1981200"/>
          </a:xfrm>
        </p:spPr>
        <p:txBody>
          <a:bodyPr>
            <a:normAutofit/>
          </a:bodyPr>
          <a:lstStyle>
            <a:lvl1pPr>
              <a:defRPr sz="2400"/>
            </a:lvl1pPr>
            <a:lvl2pPr>
              <a:defRPr sz="14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5"/>
          <p:cNvSpPr>
            <a:spLocks noGrp="1"/>
          </p:cNvSpPr>
          <p:nvPr>
            <p:ph type="body" sz="quarter" idx="11"/>
          </p:nvPr>
        </p:nvSpPr>
        <p:spPr>
          <a:xfrm>
            <a:off x="5455920" y="4724400"/>
            <a:ext cx="2926080" cy="304800"/>
          </a:xfrm>
        </p:spPr>
        <p:txBody>
          <a:bodyPr/>
          <a:lstStyle>
            <a:lvl1pPr>
              <a:defRPr lang="en-US" sz="2000" b="1" kern="1200" dirty="0" smtClean="0">
                <a:solidFill>
                  <a:srgbClr val="FFFFFF"/>
                </a:solidFill>
                <a:latin typeface="Calibri"/>
                <a:ea typeface="Lato Light" charset="0"/>
                <a:cs typeface="Lato Light" charset="0"/>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10339652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B4E566-5B33-45C8-A3A7-F991EB841742}" type="datetimeFigureOut">
              <a:rPr lang="en-US" smtClean="0">
                <a:solidFill>
                  <a:srgbClr val="000000">
                    <a:tint val="75000"/>
                  </a:srgbClr>
                </a:solidFill>
              </a:rPr>
              <a:pPr/>
              <a:t>3/17/2026</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4522274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ICOA BLUE - Topic Title">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small" baseline="0"/>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27426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EB4E566-5B33-45C8-A3A7-F991EB841742}" type="datetimeFigureOut">
              <a:rPr lang="en-US" smtClean="0">
                <a:solidFill>
                  <a:srgbClr val="000000">
                    <a:tint val="75000"/>
                  </a:srgbClr>
                </a:solidFill>
              </a:rPr>
              <a:pPr/>
              <a:t>3/17/2026</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424736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customXml" Target="../../customXml/item7.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9" Type="http://schemas.openxmlformats.org/officeDocument/2006/relationships/slideLayout" Target="../slideLayouts/slideLayout57.xml"/><Relationship Id="rId21" Type="http://schemas.openxmlformats.org/officeDocument/2006/relationships/slideLayout" Target="../slideLayouts/slideLayout39.xml"/><Relationship Id="rId34" Type="http://schemas.openxmlformats.org/officeDocument/2006/relationships/slideLayout" Target="../slideLayouts/slideLayout52.xml"/><Relationship Id="rId42" Type="http://schemas.openxmlformats.org/officeDocument/2006/relationships/slideLayout" Target="../slideLayouts/slideLayout60.xml"/><Relationship Id="rId47" Type="http://schemas.openxmlformats.org/officeDocument/2006/relationships/slideLayout" Target="../slideLayouts/slideLayout65.xml"/><Relationship Id="rId50" Type="http://schemas.openxmlformats.org/officeDocument/2006/relationships/slideLayout" Target="../slideLayouts/slideLayout68.xml"/><Relationship Id="rId55" Type="http://schemas.openxmlformats.org/officeDocument/2006/relationships/theme" Target="../theme/theme2.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9" Type="http://schemas.openxmlformats.org/officeDocument/2006/relationships/slideLayout" Target="../slideLayouts/slideLayout47.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37" Type="http://schemas.openxmlformats.org/officeDocument/2006/relationships/slideLayout" Target="../slideLayouts/slideLayout55.xml"/><Relationship Id="rId40" Type="http://schemas.openxmlformats.org/officeDocument/2006/relationships/slideLayout" Target="../slideLayouts/slideLayout58.xml"/><Relationship Id="rId45" Type="http://schemas.openxmlformats.org/officeDocument/2006/relationships/slideLayout" Target="../slideLayouts/slideLayout63.xml"/><Relationship Id="rId53" Type="http://schemas.openxmlformats.org/officeDocument/2006/relationships/slideLayout" Target="../slideLayouts/slideLayout71.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4" Type="http://schemas.openxmlformats.org/officeDocument/2006/relationships/slideLayout" Target="../slideLayouts/slideLayout62.xml"/><Relationship Id="rId52" Type="http://schemas.openxmlformats.org/officeDocument/2006/relationships/slideLayout" Target="../slideLayouts/slideLayout70.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43" Type="http://schemas.openxmlformats.org/officeDocument/2006/relationships/slideLayout" Target="../slideLayouts/slideLayout61.xml"/><Relationship Id="rId48" Type="http://schemas.openxmlformats.org/officeDocument/2006/relationships/slideLayout" Target="../slideLayouts/slideLayout66.xml"/><Relationship Id="rId56" Type="http://schemas.openxmlformats.org/officeDocument/2006/relationships/tags" Target="../tags/tag21.xml"/><Relationship Id="rId8" Type="http://schemas.openxmlformats.org/officeDocument/2006/relationships/slideLayout" Target="../slideLayouts/slideLayout26.xml"/><Relationship Id="rId51" Type="http://schemas.openxmlformats.org/officeDocument/2006/relationships/slideLayout" Target="../slideLayouts/slideLayout69.xml"/><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38" Type="http://schemas.openxmlformats.org/officeDocument/2006/relationships/slideLayout" Target="../slideLayouts/slideLayout56.xml"/><Relationship Id="rId46" Type="http://schemas.openxmlformats.org/officeDocument/2006/relationships/slideLayout" Target="../slideLayouts/slideLayout64.xml"/><Relationship Id="rId20" Type="http://schemas.openxmlformats.org/officeDocument/2006/relationships/slideLayout" Target="../slideLayouts/slideLayout38.xml"/><Relationship Id="rId41" Type="http://schemas.openxmlformats.org/officeDocument/2006/relationships/slideLayout" Target="../slideLayouts/slideLayout59.xml"/><Relationship Id="rId54" Type="http://schemas.openxmlformats.org/officeDocument/2006/relationships/slideLayout" Target="../slideLayouts/slideLayout7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slideLayout" Target="../slideLayouts/slideLayout54.xml"/><Relationship Id="rId49" Type="http://schemas.openxmlformats.org/officeDocument/2006/relationships/slideLayout" Target="../slideLayouts/slideLayout6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tags" Target="../tags/tag8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customXml" Target="../../customXml/item5.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theme" Target="../theme/theme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slideLayout" Target="../slideLayouts/slideLayout116.xml"/><Relationship Id="rId39" Type="http://schemas.openxmlformats.org/officeDocument/2006/relationships/slideLayout" Target="../slideLayouts/slideLayout129.xml"/><Relationship Id="rId21" Type="http://schemas.openxmlformats.org/officeDocument/2006/relationships/slideLayout" Target="../slideLayouts/slideLayout111.xml"/><Relationship Id="rId34" Type="http://schemas.openxmlformats.org/officeDocument/2006/relationships/slideLayout" Target="../slideLayouts/slideLayout124.xml"/><Relationship Id="rId42" Type="http://schemas.openxmlformats.org/officeDocument/2006/relationships/slideLayout" Target="../slideLayouts/slideLayout132.xml"/><Relationship Id="rId47" Type="http://schemas.openxmlformats.org/officeDocument/2006/relationships/slideLayout" Target="../slideLayouts/slideLayout137.xml"/><Relationship Id="rId50" Type="http://schemas.openxmlformats.org/officeDocument/2006/relationships/slideLayout" Target="../slideLayouts/slideLayout140.xml"/><Relationship Id="rId55" Type="http://schemas.openxmlformats.org/officeDocument/2006/relationships/tags" Target="../tags/tag102.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9" Type="http://schemas.openxmlformats.org/officeDocument/2006/relationships/slideLayout" Target="../slideLayouts/slideLayout119.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slideLayout" Target="../slideLayouts/slideLayout122.xml"/><Relationship Id="rId37" Type="http://schemas.openxmlformats.org/officeDocument/2006/relationships/slideLayout" Target="../slideLayouts/slideLayout127.xml"/><Relationship Id="rId40" Type="http://schemas.openxmlformats.org/officeDocument/2006/relationships/slideLayout" Target="../slideLayouts/slideLayout130.xml"/><Relationship Id="rId45" Type="http://schemas.openxmlformats.org/officeDocument/2006/relationships/slideLayout" Target="../slideLayouts/slideLayout135.xml"/><Relationship Id="rId53" Type="http://schemas.openxmlformats.org/officeDocument/2006/relationships/slideLayout" Target="../slideLayouts/slideLayout143.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31" Type="http://schemas.openxmlformats.org/officeDocument/2006/relationships/slideLayout" Target="../slideLayouts/slideLayout121.xml"/><Relationship Id="rId44" Type="http://schemas.openxmlformats.org/officeDocument/2006/relationships/slideLayout" Target="../slideLayouts/slideLayout134.xml"/><Relationship Id="rId52" Type="http://schemas.openxmlformats.org/officeDocument/2006/relationships/slideLayout" Target="../slideLayouts/slideLayout142.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 Id="rId35" Type="http://schemas.openxmlformats.org/officeDocument/2006/relationships/slideLayout" Target="../slideLayouts/slideLayout125.xml"/><Relationship Id="rId43" Type="http://schemas.openxmlformats.org/officeDocument/2006/relationships/slideLayout" Target="../slideLayouts/slideLayout133.xml"/><Relationship Id="rId48" Type="http://schemas.openxmlformats.org/officeDocument/2006/relationships/slideLayout" Target="../slideLayouts/slideLayout138.xml"/><Relationship Id="rId8" Type="http://schemas.openxmlformats.org/officeDocument/2006/relationships/slideLayout" Target="../slideLayouts/slideLayout98.xml"/><Relationship Id="rId51" Type="http://schemas.openxmlformats.org/officeDocument/2006/relationships/slideLayout" Target="../slideLayouts/slideLayout141.xml"/><Relationship Id="rId3" Type="http://schemas.openxmlformats.org/officeDocument/2006/relationships/slideLayout" Target="../slideLayouts/slideLayout93.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slideLayout" Target="../slideLayouts/slideLayout123.xml"/><Relationship Id="rId38" Type="http://schemas.openxmlformats.org/officeDocument/2006/relationships/slideLayout" Target="../slideLayouts/slideLayout128.xml"/><Relationship Id="rId46" Type="http://schemas.openxmlformats.org/officeDocument/2006/relationships/slideLayout" Target="../slideLayouts/slideLayout136.xml"/><Relationship Id="rId20" Type="http://schemas.openxmlformats.org/officeDocument/2006/relationships/slideLayout" Target="../slideLayouts/slideLayout110.xml"/><Relationship Id="rId41" Type="http://schemas.openxmlformats.org/officeDocument/2006/relationships/slideLayout" Target="../slideLayouts/slideLayout131.xml"/><Relationship Id="rId54" Type="http://schemas.openxmlformats.org/officeDocument/2006/relationships/theme" Target="../theme/theme4.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36" Type="http://schemas.openxmlformats.org/officeDocument/2006/relationships/slideLayout" Target="../slideLayouts/slideLayout126.xml"/><Relationship Id="rId49" Type="http://schemas.openxmlformats.org/officeDocument/2006/relationships/slideLayout" Target="../slideLayouts/slideLayout1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6" Type="http://schemas.openxmlformats.org/officeDocument/2006/relationships/tags" Target="../tags/tag163.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customXml" Target="../../customXml/item9.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customXml" Target="../../customXml/item8.xml"/><Relationship Id="rId2" Type="http://schemas.openxmlformats.org/officeDocument/2006/relationships/theme" Target="../theme/theme6.xml"/><Relationship Id="rId1" Type="http://schemas.openxmlformats.org/officeDocument/2006/relationships/slideLayout" Target="../slideLayouts/slideLayout157.xml"/><Relationship Id="rId4" Type="http://schemas.openxmlformats.org/officeDocument/2006/relationships/tags" Target="../tags/tag177.xml"/></Relationships>
</file>

<file path=ppt/slideMasters/_rels/slideMaster7.xml.rels><?xml version="1.0" encoding="UTF-8" standalone="yes"?>
<Relationships xmlns="http://schemas.openxmlformats.org/package/2006/relationships"><Relationship Id="rId3" Type="http://schemas.openxmlformats.org/officeDocument/2006/relationships/customXml" Target="../../customXml/item2.xml"/><Relationship Id="rId2" Type="http://schemas.openxmlformats.org/officeDocument/2006/relationships/theme" Target="../theme/theme7.xml"/><Relationship Id="rId1" Type="http://schemas.openxmlformats.org/officeDocument/2006/relationships/slideLayout" Target="../slideLayouts/slideLayout158.xml"/><Relationship Id="rId4" Type="http://schemas.openxmlformats.org/officeDocument/2006/relationships/tags" Target="../tags/tag1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18" Type="http://schemas.openxmlformats.org/officeDocument/2006/relationships/slideLayout" Target="../slideLayouts/slideLayout176.xml"/><Relationship Id="rId3" Type="http://schemas.openxmlformats.org/officeDocument/2006/relationships/slideLayout" Target="../slideLayouts/slideLayout161.xml"/><Relationship Id="rId21" Type="http://schemas.openxmlformats.org/officeDocument/2006/relationships/slideLayout" Target="../slideLayouts/slideLayout179.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5" Type="http://schemas.openxmlformats.org/officeDocument/2006/relationships/theme" Target="../theme/theme8.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20" Type="http://schemas.openxmlformats.org/officeDocument/2006/relationships/slideLayout" Target="../slideLayouts/slideLayout178.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24" Type="http://schemas.openxmlformats.org/officeDocument/2006/relationships/slideLayout" Target="../slideLayouts/slideLayout182.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23" Type="http://schemas.openxmlformats.org/officeDocument/2006/relationships/slideLayout" Target="../slideLayouts/slideLayout181.xml"/><Relationship Id="rId10" Type="http://schemas.openxmlformats.org/officeDocument/2006/relationships/slideLayout" Target="../slideLayouts/slideLayout168.xml"/><Relationship Id="rId19" Type="http://schemas.openxmlformats.org/officeDocument/2006/relationships/slideLayout" Target="../slideLayouts/slideLayout177.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 Id="rId22" Type="http://schemas.openxmlformats.org/officeDocument/2006/relationships/slideLayout" Target="../slideLayouts/slideLayout1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9.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Tree>
    <p:custDataLst>
      <p:custData r:id="rId20"/>
      <p:tags r:id="rId21"/>
    </p:custDataLst>
    <p:extLst>
      <p:ext uri="{BB962C8B-B14F-4D97-AF65-F5344CB8AC3E}">
        <p14:creationId xmlns:p14="http://schemas.microsoft.com/office/powerpoint/2010/main" val="414897780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81"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Lst>
  <p:txStyles>
    <p:title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326" userDrawn="1">
          <p15:clr>
            <a:srgbClr val="F26B43"/>
          </p15:clr>
        </p15:guide>
        <p15:guide id="4" orient="horz" pos="504" userDrawn="1">
          <p15:clr>
            <a:srgbClr val="F26B43"/>
          </p15:clr>
        </p15:guide>
        <p15:guide id="5" orient="horz" pos="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9B62B6-A958-424A-9068-772A40AB17D8}" type="datetimeFigureOut">
              <a:rPr lang="en-US" smtClean="0"/>
              <a:t>3/17/2026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887936-ADF4-40A4-986E-5A6C4A82E10B}" type="slidenum">
              <a:rPr lang="en-US" smtClean="0"/>
              <a:t>‹#›</a:t>
            </a:fld>
            <a:endParaRPr lang="en-US" dirty="0"/>
          </a:p>
        </p:txBody>
      </p:sp>
    </p:spTree>
    <p:custDataLst>
      <p:tags r:id="rId56"/>
    </p:custDataLst>
    <p:extLst>
      <p:ext uri="{BB962C8B-B14F-4D97-AF65-F5344CB8AC3E}">
        <p14:creationId xmlns:p14="http://schemas.microsoft.com/office/powerpoint/2010/main" val="322044673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20" r:id="rId16"/>
    <p:sldLayoutId id="2147483721" r:id="rId17"/>
    <p:sldLayoutId id="2147483722" r:id="rId18"/>
    <p:sldLayoutId id="2147483910" r:id="rId19"/>
    <p:sldLayoutId id="2147483723" r:id="rId20"/>
    <p:sldLayoutId id="2147483724" r:id="rId21"/>
    <p:sldLayoutId id="2147483725" r:id="rId22"/>
    <p:sldLayoutId id="2147483900" r:id="rId23"/>
    <p:sldLayoutId id="2147483726" r:id="rId24"/>
    <p:sldLayoutId id="2147483727" r:id="rId25"/>
    <p:sldLayoutId id="2147483728" r:id="rId26"/>
    <p:sldLayoutId id="2147483729" r:id="rId27"/>
    <p:sldLayoutId id="2147483731" r:id="rId28"/>
    <p:sldLayoutId id="2147483732" r:id="rId29"/>
    <p:sldLayoutId id="2147483733" r:id="rId30"/>
    <p:sldLayoutId id="2147483734" r:id="rId31"/>
    <p:sldLayoutId id="2147483735" r:id="rId32"/>
    <p:sldLayoutId id="2147483737" r:id="rId33"/>
    <p:sldLayoutId id="2147483738" r:id="rId34"/>
    <p:sldLayoutId id="2147483740" r:id="rId35"/>
    <p:sldLayoutId id="2147483741" r:id="rId36"/>
    <p:sldLayoutId id="2147483742" r:id="rId37"/>
    <p:sldLayoutId id="2147483743" r:id="rId38"/>
    <p:sldLayoutId id="2147483744" r:id="rId39"/>
    <p:sldLayoutId id="2147483745" r:id="rId40"/>
    <p:sldLayoutId id="2147483746" r:id="rId41"/>
    <p:sldLayoutId id="2147483747" r:id="rId42"/>
    <p:sldLayoutId id="2147483673" r:id="rId43"/>
    <p:sldLayoutId id="2147483899" r:id="rId44"/>
    <p:sldLayoutId id="2147483771" r:id="rId45"/>
    <p:sldLayoutId id="2147483908" r:id="rId46"/>
    <p:sldLayoutId id="2147483909" r:id="rId47"/>
    <p:sldLayoutId id="2147483904" r:id="rId48"/>
    <p:sldLayoutId id="2147483901" r:id="rId49"/>
    <p:sldLayoutId id="2147483902" r:id="rId50"/>
    <p:sldLayoutId id="2147483903" r:id="rId51"/>
    <p:sldLayoutId id="2147483906" r:id="rId52"/>
    <p:sldLayoutId id="2147483905" r:id="rId53"/>
    <p:sldLayoutId id="2147483907" r:id="rId54"/>
  </p:sldLayoutIdLst>
  <p:txStyles>
    <p:titleStyle>
      <a:lvl1pPr algn="l" defTabSz="914400" rtl="0" eaLnBrk="1" latinLnBrk="0" hangingPunct="1">
        <a:spcBef>
          <a:spcPct val="0"/>
        </a:spcBef>
        <a:buNone/>
        <a:defRPr sz="3200" kern="1200" cap="small" baseline="0">
          <a:solidFill>
            <a:schemeClr val="tx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Tree>
    <p:custDataLst>
      <p:custData r:id="rId20"/>
      <p:tags r:id="rId21"/>
    </p:custDataLst>
    <p:extLst>
      <p:ext uri="{BB962C8B-B14F-4D97-AF65-F5344CB8AC3E}">
        <p14:creationId xmlns:p14="http://schemas.microsoft.com/office/powerpoint/2010/main" val="3624981373"/>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 id="2147483929" r:id="rId17"/>
    <p:sldLayoutId id="2147483930" r:id="rId18"/>
  </p:sldLayoutIdLst>
  <p:txStyles>
    <p:title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326">
          <p15:clr>
            <a:srgbClr val="F26B43"/>
          </p15:clr>
        </p15:guide>
        <p15:guide id="4" orient="horz" pos="504">
          <p15:clr>
            <a:srgbClr val="F26B43"/>
          </p15:clr>
        </p15:guide>
        <p15:guide id="5" orient="horz" pos="8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9B62B6-A958-424A-9068-772A40AB17D8}" type="datetimeFigureOut">
              <a:rPr lang="en-US" smtClean="0"/>
              <a:t>3/17/2026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887936-ADF4-40A4-986E-5A6C4A82E10B}" type="slidenum">
              <a:rPr lang="en-US" smtClean="0"/>
              <a:t>‹#›</a:t>
            </a:fld>
            <a:endParaRPr lang="en-US" dirty="0"/>
          </a:p>
        </p:txBody>
      </p:sp>
    </p:spTree>
    <p:custDataLst>
      <p:tags r:id="rId55"/>
    </p:custDataLst>
    <p:extLst>
      <p:ext uri="{BB962C8B-B14F-4D97-AF65-F5344CB8AC3E}">
        <p14:creationId xmlns:p14="http://schemas.microsoft.com/office/powerpoint/2010/main" val="481254252"/>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 id="2147483950" r:id="rId18"/>
    <p:sldLayoutId id="2147483951" r:id="rId19"/>
    <p:sldLayoutId id="2147483952" r:id="rId20"/>
    <p:sldLayoutId id="2147483953" r:id="rId21"/>
    <p:sldLayoutId id="2147483954" r:id="rId22"/>
    <p:sldLayoutId id="2147483955" r:id="rId23"/>
    <p:sldLayoutId id="2147483956" r:id="rId24"/>
    <p:sldLayoutId id="2147483957" r:id="rId25"/>
    <p:sldLayoutId id="2147483958" r:id="rId26"/>
    <p:sldLayoutId id="2147483959" r:id="rId27"/>
    <p:sldLayoutId id="2147483960" r:id="rId28"/>
    <p:sldLayoutId id="2147483961" r:id="rId29"/>
    <p:sldLayoutId id="2147483962" r:id="rId30"/>
    <p:sldLayoutId id="2147483963" r:id="rId31"/>
    <p:sldLayoutId id="2147483964" r:id="rId32"/>
    <p:sldLayoutId id="2147483965" r:id="rId33"/>
    <p:sldLayoutId id="2147483966" r:id="rId34"/>
    <p:sldLayoutId id="2147483967" r:id="rId35"/>
    <p:sldLayoutId id="2147483968" r:id="rId36"/>
    <p:sldLayoutId id="2147483969" r:id="rId37"/>
    <p:sldLayoutId id="2147483970" r:id="rId38"/>
    <p:sldLayoutId id="2147483971" r:id="rId39"/>
    <p:sldLayoutId id="2147483972" r:id="rId40"/>
    <p:sldLayoutId id="2147483973" r:id="rId41"/>
    <p:sldLayoutId id="2147483974" r:id="rId42"/>
    <p:sldLayoutId id="2147483975" r:id="rId43"/>
    <p:sldLayoutId id="2147483976" r:id="rId44"/>
    <p:sldLayoutId id="2147483977" r:id="rId45"/>
    <p:sldLayoutId id="2147483978" r:id="rId46"/>
    <p:sldLayoutId id="2147483979" r:id="rId47"/>
    <p:sldLayoutId id="2147483980" r:id="rId48"/>
    <p:sldLayoutId id="2147483981" r:id="rId49"/>
    <p:sldLayoutId id="2147483982" r:id="rId50"/>
    <p:sldLayoutId id="2147483983" r:id="rId51"/>
    <p:sldLayoutId id="2147483984" r:id="rId52"/>
    <p:sldLayoutId id="2147483985" r:id="rId53"/>
  </p:sldLayoutIdLst>
  <p:txStyles>
    <p:titleStyle>
      <a:lvl1pPr algn="l" defTabSz="914400" rtl="0" eaLnBrk="1" latinLnBrk="0" hangingPunct="1">
        <a:spcBef>
          <a:spcPct val="0"/>
        </a:spcBef>
        <a:buNone/>
        <a:defRPr sz="3200" kern="1200" cap="small" baseline="0">
          <a:solidFill>
            <a:schemeClr val="tx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Tree>
    <p:custDataLst>
      <p:custData r:id="rId15"/>
      <p:tags r:id="rId16"/>
    </p:custDataLst>
    <p:extLst>
      <p:ext uri="{BB962C8B-B14F-4D97-AF65-F5344CB8AC3E}">
        <p14:creationId xmlns:p14="http://schemas.microsoft.com/office/powerpoint/2010/main" val="86020917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63" r:id="rId3"/>
    <p:sldLayoutId id="2147483765" r:id="rId4"/>
    <p:sldLayoutId id="2147483766" r:id="rId5"/>
    <p:sldLayoutId id="2147483767" r:id="rId6"/>
    <p:sldLayoutId id="2147483768" r:id="rId7"/>
    <p:sldLayoutId id="2147483769" r:id="rId8"/>
    <p:sldLayoutId id="2147483770" r:id="rId9"/>
    <p:sldLayoutId id="2147483772" r:id="rId10"/>
    <p:sldLayoutId id="2147483773" r:id="rId11"/>
    <p:sldLayoutId id="2147483774" r:id="rId12"/>
    <p:sldLayoutId id="2147483775" r:id="rId13"/>
  </p:sldLayoutIdLst>
  <p:txStyles>
    <p:title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326" userDrawn="1">
          <p15:clr>
            <a:srgbClr val="F26B43"/>
          </p15:clr>
        </p15:guide>
        <p15:guide id="4" orient="horz" pos="504" userDrawn="1">
          <p15:clr>
            <a:srgbClr val="F26B43"/>
          </p15:clr>
        </p15:guide>
        <p15:guide id="5" orient="horz" pos="864"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Tree>
    <p:custDataLst>
      <p:custData r:id="rId3"/>
      <p:tags r:id="rId4"/>
    </p:custDataLst>
    <p:extLst>
      <p:ext uri="{BB962C8B-B14F-4D97-AF65-F5344CB8AC3E}">
        <p14:creationId xmlns:p14="http://schemas.microsoft.com/office/powerpoint/2010/main" val="20329078"/>
      </p:ext>
    </p:extLst>
  </p:cSld>
  <p:clrMap bg1="lt1" tx1="dk1" bg2="lt2" tx2="dk2" accent1="accent1" accent2="accent2" accent3="accent3" accent4="accent4" accent5="accent5" accent6="accent6" hlink="hlink" folHlink="folHlink"/>
  <p:sldLayoutIdLst>
    <p:sldLayoutId id="2147483785" r:id="rId1"/>
  </p:sldLayoutIdLst>
  <p:txStyles>
    <p:title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326" userDrawn="1">
          <p15:clr>
            <a:srgbClr val="F26B43"/>
          </p15:clr>
        </p15:guide>
        <p15:guide id="4" orient="horz" pos="504" userDrawn="1">
          <p15:clr>
            <a:srgbClr val="F26B43"/>
          </p15:clr>
        </p15:guide>
        <p15:guide id="5" orient="horz" pos="864"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Tree>
    <p:custDataLst>
      <p:custData r:id="rId3"/>
      <p:tags r:id="rId4"/>
    </p:custDataLst>
    <p:extLst>
      <p:ext uri="{BB962C8B-B14F-4D97-AF65-F5344CB8AC3E}">
        <p14:creationId xmlns:p14="http://schemas.microsoft.com/office/powerpoint/2010/main" val="296460458"/>
      </p:ext>
    </p:extLst>
  </p:cSld>
  <p:clrMap bg1="lt1" tx1="dk1" bg2="lt2" tx2="dk2" accent1="accent1" accent2="accent2" accent3="accent3" accent4="accent4" accent5="accent5" accent6="accent6" hlink="hlink" folHlink="folHlink"/>
  <p:sldLayoutIdLst>
    <p:sldLayoutId id="2147483896" r:id="rId1"/>
  </p:sldLayoutIdLst>
  <p:txStyles>
    <p:title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326" userDrawn="1">
          <p15:clr>
            <a:srgbClr val="F26B43"/>
          </p15:clr>
        </p15:guide>
        <p15:guide id="4" orient="horz" pos="504" userDrawn="1">
          <p15:clr>
            <a:srgbClr val="F26B43"/>
          </p15:clr>
        </p15:guide>
        <p15:guide id="5" orient="horz" pos="864"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txBody>
            <a:bodyPr/>
            <a:lstStyle/>
            <a:p>
              <a:endParaRPr lang="en-US"/>
            </a:p>
          </p:txBody>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txBody>
            <a:bodyPr/>
            <a:lstStyle/>
            <a:p>
              <a:endParaRPr lang="en-US"/>
            </a:p>
          </p:txBody>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txBody>
            <a:bodyPr/>
            <a:lstStyle/>
            <a:p>
              <a:endParaRPr lang="en-US"/>
            </a:p>
          </p:txBody>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txBody>
            <a:bodyPr/>
            <a:lstStyle/>
            <a:p>
              <a:endParaRPr lang="en-US"/>
            </a:p>
          </p:txBody>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txBody>
            <a:bodyPr/>
            <a:lstStyle/>
            <a:p>
              <a:endParaRPr lang="en-US"/>
            </a:p>
          </p:txBody>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txBody>
            <a:bodyPr/>
            <a:lstStyle/>
            <a:p>
              <a:endParaRPr lang="en-US"/>
            </a:p>
          </p:txBody>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3/17/2026</a:t>
            </a:fld>
            <a:endParaRPr lang="en-US" dirty="0"/>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55456569"/>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 id="2147484063" r:id="rId13"/>
    <p:sldLayoutId id="2147484064" r:id="rId14"/>
    <p:sldLayoutId id="2147484065" r:id="rId15"/>
    <p:sldLayoutId id="2147484066" r:id="rId16"/>
    <p:sldLayoutId id="2147484067" r:id="rId17"/>
    <p:sldLayoutId id="2147484068" r:id="rId18"/>
    <p:sldLayoutId id="2147484069" r:id="rId19"/>
    <p:sldLayoutId id="2147484070" r:id="rId20"/>
    <p:sldLayoutId id="2147484071" r:id="rId21"/>
    <p:sldLayoutId id="2147484072" r:id="rId22"/>
    <p:sldLayoutId id="2147484073" r:id="rId23"/>
    <p:sldLayoutId id="2147484074" r:id="rId24"/>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0"/>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7"/>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3/17/2026</a:t>
            </a:fld>
            <a:endParaRPr lang="en-US"/>
          </a:p>
        </p:txBody>
      </p:sp>
      <p:sp>
        <p:nvSpPr>
          <p:cNvPr id="5" name="Footer Placeholder 4"/>
          <p:cNvSpPr>
            <a:spLocks noGrp="1"/>
          </p:cNvSpPr>
          <p:nvPr>
            <p:ph type="ftr" sz="quarter" idx="3"/>
          </p:nvPr>
        </p:nvSpPr>
        <p:spPr>
          <a:xfrm>
            <a:off x="1562100" y="4237567"/>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4237567"/>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2171671"/>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6.xml"/><Relationship Id="rId1" Type="http://schemas.openxmlformats.org/officeDocument/2006/relationships/tags" Target="../tags/tag188.xml"/><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1.xml"/><Relationship Id="rId1" Type="http://schemas.openxmlformats.org/officeDocument/2006/relationships/tags" Target="../tags/tag202.xml"/><Relationship Id="rId5" Type="http://schemas.openxmlformats.org/officeDocument/2006/relationships/image" Target="../media/image33.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2.xml"/><Relationship Id="rId1" Type="http://schemas.openxmlformats.org/officeDocument/2006/relationships/tags" Target="../tags/tag204.xml"/><Relationship Id="rId6" Type="http://schemas.openxmlformats.org/officeDocument/2006/relationships/image" Target="../media/image34.jpeg"/><Relationship Id="rId5" Type="http://schemas.openxmlformats.org/officeDocument/2006/relationships/hyperlink" Target="https://healthandwelfare.idaho.gov/Health/HealthDistricts/tabid/97/Default.aspx" TargetMode="Externa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9.xml"/><Relationship Id="rId1" Type="http://schemas.openxmlformats.org/officeDocument/2006/relationships/tags" Target="../tags/tag206.xml"/><Relationship Id="rId6" Type="http://schemas.openxmlformats.org/officeDocument/2006/relationships/image" Target="../media/image35.png"/><Relationship Id="rId5" Type="http://schemas.openxmlformats.org/officeDocument/2006/relationships/hyperlink" Target="FA02_FoodEstablishmentInspectionReport_Blank.pdf" TargetMode="Externa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1.xml"/><Relationship Id="rId1" Type="http://schemas.openxmlformats.org/officeDocument/2006/relationships/tags" Target="../tags/tag20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5.png"/><Relationship Id="rId2" Type="http://schemas.openxmlformats.org/officeDocument/2006/relationships/slideLayout" Target="../slideLayouts/slideLayout182.xml"/><Relationship Id="rId1" Type="http://schemas.openxmlformats.org/officeDocument/2006/relationships/tags" Target="../tags/tag210.xml"/><Relationship Id="rId6" Type="http://schemas.openxmlformats.org/officeDocument/2006/relationships/hyperlink" Target="FA02_FoodEstablishmentInspectionReport_Ffilled.pdf" TargetMode="External"/><Relationship Id="rId5" Type="http://schemas.openxmlformats.org/officeDocument/2006/relationships/image" Target="../media/image31.jpeg"/><Relationship Id="rId4" Type="http://schemas.microsoft.com/office/2018/10/relationships/comments" Target="../comments/modernComment_273_6FEF647B.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9.xml"/><Relationship Id="rId1" Type="http://schemas.openxmlformats.org/officeDocument/2006/relationships/tags" Target="../tags/tag21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0.xml"/><Relationship Id="rId1" Type="http://schemas.openxmlformats.org/officeDocument/2006/relationships/tags" Target="../tags/tag214.xml"/><Relationship Id="rId5" Type="http://schemas.openxmlformats.org/officeDocument/2006/relationships/hyperlink" Target="https://youtu.be/Zw9j1g1wsq8" TargetMode="External"/><Relationship Id="rId4" Type="http://schemas.openxmlformats.org/officeDocument/2006/relationships/hyperlink" Target="https://www.irs.gov/charities-non-profits/charitable-organizations"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82.xml"/><Relationship Id="rId1" Type="http://schemas.openxmlformats.org/officeDocument/2006/relationships/tags" Target="../tags/tag216.xml"/><Relationship Id="rId4" Type="http://schemas.openxmlformats.org/officeDocument/2006/relationships/hyperlink" Target="https://youtu.be/UaiKlOTRH2M"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6.png"/><Relationship Id="rId2" Type="http://schemas.openxmlformats.org/officeDocument/2006/relationships/slideLayout" Target="../slideLayouts/slideLayout179.xml"/><Relationship Id="rId1" Type="http://schemas.openxmlformats.org/officeDocument/2006/relationships/tags" Target="../tags/tag218.xml"/><Relationship Id="rId6" Type="http://schemas.openxmlformats.org/officeDocument/2006/relationships/hyperlink" Target="FA04_AccreditedFoodProductionManagerCertificate_Sample.pdf" TargetMode="External"/><Relationship Id="rId5" Type="http://schemas.openxmlformats.org/officeDocument/2006/relationships/hyperlink" Target="https://publicdocuments.dhw.idaho.gov/WebLink/DocView.aspx?id=1524&amp;dbid=0&amp;repo=PUBLIC-DOCUMENTS" TargetMode="External"/><Relationship Id="rId4" Type="http://schemas.openxmlformats.org/officeDocument/2006/relationships/hyperlink" Target="https://publicdocuments.dhw.idaho.gov/WebLink/DocView.aspx?id=1522&amp;dbid=0&amp;repo=PUBLIC-DOCUMENTS&amp;cr=1"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9.xml"/><Relationship Id="rId1" Type="http://schemas.openxmlformats.org/officeDocument/2006/relationships/tags" Target="../tags/tag220.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7.xml"/><Relationship Id="rId1" Type="http://schemas.openxmlformats.org/officeDocument/2006/relationships/tags" Target="../tags/tag190.xml"/></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8.xml"/><Relationship Id="rId7" Type="http://schemas.openxmlformats.org/officeDocument/2006/relationships/diagramColors" Target="../diagrams/colors1.xml"/><Relationship Id="rId2" Type="http://schemas.openxmlformats.org/officeDocument/2006/relationships/slideLayout" Target="../slideLayouts/slideLayout182.xml"/><Relationship Id="rId1" Type="http://schemas.openxmlformats.org/officeDocument/2006/relationships/tags" Target="../tags/tag22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9.xml"/><Relationship Id="rId7" Type="http://schemas.openxmlformats.org/officeDocument/2006/relationships/diagramColors" Target="../diagrams/colors2.xml"/><Relationship Id="rId2" Type="http://schemas.openxmlformats.org/officeDocument/2006/relationships/slideLayout" Target="../slideLayouts/slideLayout182.xml"/><Relationship Id="rId1" Type="http://schemas.openxmlformats.org/officeDocument/2006/relationships/tags" Target="../tags/tag22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0.xml"/><Relationship Id="rId7" Type="http://schemas.openxmlformats.org/officeDocument/2006/relationships/diagramColors" Target="../diagrams/colors3.xml"/><Relationship Id="rId2" Type="http://schemas.openxmlformats.org/officeDocument/2006/relationships/slideLayout" Target="../slideLayouts/slideLayout182.xml"/><Relationship Id="rId1" Type="http://schemas.openxmlformats.org/officeDocument/2006/relationships/tags" Target="../tags/tag22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1.xml"/><Relationship Id="rId7" Type="http://schemas.openxmlformats.org/officeDocument/2006/relationships/diagramColors" Target="../diagrams/colors4.xml"/><Relationship Id="rId2" Type="http://schemas.openxmlformats.org/officeDocument/2006/relationships/slideLayout" Target="../slideLayouts/slideLayout182.xml"/><Relationship Id="rId1" Type="http://schemas.openxmlformats.org/officeDocument/2006/relationships/tags" Target="../tags/tag22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79.xml"/><Relationship Id="rId1" Type="http://schemas.openxmlformats.org/officeDocument/2006/relationships/tags" Target="../tags/tag230.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80.xml"/><Relationship Id="rId1" Type="http://schemas.openxmlformats.org/officeDocument/2006/relationships/tags" Target="../tags/tag23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80.xml"/><Relationship Id="rId1" Type="http://schemas.openxmlformats.org/officeDocument/2006/relationships/tags" Target="../tags/tag234.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80.xml"/><Relationship Id="rId1" Type="http://schemas.openxmlformats.org/officeDocument/2006/relationships/tags" Target="../tags/tag236.xml"/><Relationship Id="rId5" Type="http://schemas.openxmlformats.org/officeDocument/2006/relationships/image" Target="../media/image45.emf"/><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81.xml"/><Relationship Id="rId1" Type="http://schemas.openxmlformats.org/officeDocument/2006/relationships/tags" Target="../tags/tag23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82.xml"/><Relationship Id="rId1" Type="http://schemas.openxmlformats.org/officeDocument/2006/relationships/tags" Target="../tags/tag240.xml"/><Relationship Id="rId4" Type="http://schemas.openxmlformats.org/officeDocument/2006/relationships/hyperlink" Target="https://legislature.idaho.gov/wp-content/uploads/sessioninfo/2025/legislation/H0135.pdf"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89.xml"/><Relationship Id="rId6" Type="http://schemas.openxmlformats.org/officeDocument/2006/relationships/image" Target="../media/image22.jpe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79.xml"/><Relationship Id="rId1" Type="http://schemas.openxmlformats.org/officeDocument/2006/relationships/tags" Target="../tags/tag242.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81.xml"/><Relationship Id="rId1" Type="http://schemas.openxmlformats.org/officeDocument/2006/relationships/tags" Target="../tags/tag24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82.xml"/><Relationship Id="rId1" Type="http://schemas.openxmlformats.org/officeDocument/2006/relationships/tags" Target="../tags/tag246.xml"/><Relationship Id="rId6" Type="http://schemas.openxmlformats.org/officeDocument/2006/relationships/image" Target="../media/image46.png"/><Relationship Id="rId5" Type="http://schemas.openxmlformats.org/officeDocument/2006/relationships/hyperlink" Target="FA06_SignInSheet.pdf" TargetMode="External"/><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31.xml"/><Relationship Id="rId7" Type="http://schemas.openxmlformats.org/officeDocument/2006/relationships/diagramColors" Target="../diagrams/colors5.xml"/><Relationship Id="rId2" Type="http://schemas.openxmlformats.org/officeDocument/2006/relationships/slideLayout" Target="../slideLayouts/slideLayout182.xml"/><Relationship Id="rId1" Type="http://schemas.openxmlformats.org/officeDocument/2006/relationships/tags" Target="../tags/tag24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32.xml"/><Relationship Id="rId7" Type="http://schemas.openxmlformats.org/officeDocument/2006/relationships/diagramColors" Target="../diagrams/colors6.xml"/><Relationship Id="rId2" Type="http://schemas.openxmlformats.org/officeDocument/2006/relationships/slideLayout" Target="../slideLayouts/slideLayout179.xml"/><Relationship Id="rId1" Type="http://schemas.openxmlformats.org/officeDocument/2006/relationships/tags" Target="../tags/tag250.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80.xml"/><Relationship Id="rId1" Type="http://schemas.openxmlformats.org/officeDocument/2006/relationships/tags" Target="../tags/tag252.xml"/><Relationship Id="rId6" Type="http://schemas.openxmlformats.org/officeDocument/2006/relationships/image" Target="../media/image47.png"/><Relationship Id="rId5" Type="http://schemas.openxmlformats.org/officeDocument/2006/relationships/hyperlink" Target="FA07_VoluntaryContributionsGuidance.pdf" TargetMode="External"/><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80.xml"/><Relationship Id="rId1" Type="http://schemas.openxmlformats.org/officeDocument/2006/relationships/tags" Target="../tags/tag254.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79.xml"/><Relationship Id="rId1" Type="http://schemas.openxmlformats.org/officeDocument/2006/relationships/tags" Target="../tags/tag256.xml"/></Relationships>
</file>

<file path=ppt/slides/_rels/slide3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36.xml"/><Relationship Id="rId7" Type="http://schemas.openxmlformats.org/officeDocument/2006/relationships/diagramColors" Target="../diagrams/colors7.xml"/><Relationship Id="rId2" Type="http://schemas.openxmlformats.org/officeDocument/2006/relationships/slideLayout" Target="../slideLayouts/slideLayout180.xml"/><Relationship Id="rId1" Type="http://schemas.openxmlformats.org/officeDocument/2006/relationships/tags" Target="../tags/tag258.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8.xml"/><Relationship Id="rId1" Type="http://schemas.openxmlformats.org/officeDocument/2006/relationships/tags" Target="../tags/tag19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4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37.xml"/><Relationship Id="rId7" Type="http://schemas.openxmlformats.org/officeDocument/2006/relationships/diagramColors" Target="../diagrams/colors8.xml"/><Relationship Id="rId2" Type="http://schemas.openxmlformats.org/officeDocument/2006/relationships/slideLayout" Target="../slideLayouts/slideLayout181.xml"/><Relationship Id="rId1" Type="http://schemas.openxmlformats.org/officeDocument/2006/relationships/tags" Target="../tags/tag260.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41.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38.xml"/><Relationship Id="rId7" Type="http://schemas.openxmlformats.org/officeDocument/2006/relationships/diagramColors" Target="../diagrams/colors9.xml"/><Relationship Id="rId2" Type="http://schemas.openxmlformats.org/officeDocument/2006/relationships/slideLayout" Target="../slideLayouts/slideLayout182.xml"/><Relationship Id="rId1" Type="http://schemas.openxmlformats.org/officeDocument/2006/relationships/tags" Target="../tags/tag26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42.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notesSlide" Target="../notesSlides/notesSlide39.xml"/><Relationship Id="rId7" Type="http://schemas.openxmlformats.org/officeDocument/2006/relationships/diagramColors" Target="../diagrams/colors10.xml"/><Relationship Id="rId2" Type="http://schemas.openxmlformats.org/officeDocument/2006/relationships/slideLayout" Target="../slideLayouts/slideLayout182.xml"/><Relationship Id="rId1" Type="http://schemas.openxmlformats.org/officeDocument/2006/relationships/tags" Target="../tags/tag264.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79.xml"/><Relationship Id="rId1" Type="http://schemas.openxmlformats.org/officeDocument/2006/relationships/tags" Target="../tags/tag266.xml"/></Relationships>
</file>

<file path=ppt/slides/_rels/slide44.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notesSlide" Target="../notesSlides/notesSlide41.xml"/><Relationship Id="rId7" Type="http://schemas.openxmlformats.org/officeDocument/2006/relationships/diagramColors" Target="../diagrams/colors11.xml"/><Relationship Id="rId2" Type="http://schemas.openxmlformats.org/officeDocument/2006/relationships/slideLayout" Target="../slideLayouts/slideLayout180.xml"/><Relationship Id="rId1" Type="http://schemas.openxmlformats.org/officeDocument/2006/relationships/tags" Target="../tags/tag268.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81.xml"/><Relationship Id="rId1" Type="http://schemas.openxmlformats.org/officeDocument/2006/relationships/tags" Target="../tags/tag270.xml"/><Relationship Id="rId4" Type="http://schemas.openxmlformats.org/officeDocument/2006/relationships/image" Target="../media/image31.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82.xml"/><Relationship Id="rId1" Type="http://schemas.openxmlformats.org/officeDocument/2006/relationships/tags" Target="../tags/tag272.xml"/><Relationship Id="rId5" Type="http://schemas.openxmlformats.org/officeDocument/2006/relationships/image" Target="../media/image75.jpeg"/><Relationship Id="rId4" Type="http://schemas.openxmlformats.org/officeDocument/2006/relationships/image" Target="../media/image31.jpeg"/></Relationships>
</file>

<file path=ppt/slides/_rels/slide47.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notesSlide" Target="../notesSlides/notesSlide44.xml"/><Relationship Id="rId7" Type="http://schemas.openxmlformats.org/officeDocument/2006/relationships/diagramColors" Target="../diagrams/colors12.xml"/><Relationship Id="rId2" Type="http://schemas.openxmlformats.org/officeDocument/2006/relationships/slideLayout" Target="../slideLayouts/slideLayout182.xml"/><Relationship Id="rId1" Type="http://schemas.openxmlformats.org/officeDocument/2006/relationships/tags" Target="../tags/tag274.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64.xml"/><Relationship Id="rId1" Type="http://schemas.openxmlformats.org/officeDocument/2006/relationships/tags" Target="../tags/tag276.xml"/><Relationship Id="rId6" Type="http://schemas.openxmlformats.org/officeDocument/2006/relationships/image" Target="../media/image76.png"/><Relationship Id="rId5" Type="http://schemas.openxmlformats.org/officeDocument/2006/relationships/hyperlink" Target="FA09_NutritionEducation.pdf" TargetMode="External"/><Relationship Id="rId4" Type="http://schemas.openxmlformats.org/officeDocument/2006/relationships/image" Target="../media/image31.jpeg"/></Relationships>
</file>

<file path=ppt/slides/_rels/slide49.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notesSlide" Target="../notesSlides/notesSlide46.xml"/><Relationship Id="rId7" Type="http://schemas.openxmlformats.org/officeDocument/2006/relationships/diagramColors" Target="../diagrams/colors13.xml"/><Relationship Id="rId2" Type="http://schemas.openxmlformats.org/officeDocument/2006/relationships/slideLayout" Target="../slideLayouts/slideLayout179.xml"/><Relationship Id="rId1" Type="http://schemas.openxmlformats.org/officeDocument/2006/relationships/tags" Target="../tags/tag278.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3.xml"/><Relationship Id="rId1" Type="http://schemas.openxmlformats.org/officeDocument/2006/relationships/tags" Target="../tags/tag194.xml"/><Relationship Id="rId4" Type="http://schemas.openxmlformats.org/officeDocument/2006/relationships/image" Target="../media/image30.jpeg"/></Relationships>
</file>

<file path=ppt/slides/_rels/slide50.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notesSlide" Target="../notesSlides/notesSlide47.xml"/><Relationship Id="rId7" Type="http://schemas.openxmlformats.org/officeDocument/2006/relationships/diagramColors" Target="../diagrams/colors14.xml"/><Relationship Id="rId2" Type="http://schemas.openxmlformats.org/officeDocument/2006/relationships/slideLayout" Target="../slideLayouts/slideLayout180.xml"/><Relationship Id="rId1" Type="http://schemas.openxmlformats.org/officeDocument/2006/relationships/tags" Target="../tags/tag280.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81.xml"/><Relationship Id="rId1" Type="http://schemas.openxmlformats.org/officeDocument/2006/relationships/tags" Target="../tags/tag28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82.xml"/><Relationship Id="rId1" Type="http://schemas.openxmlformats.org/officeDocument/2006/relationships/tags" Target="../tags/tag284.xml"/><Relationship Id="rId5" Type="http://schemas.openxmlformats.org/officeDocument/2006/relationships/image" Target="../media/image77.png"/><Relationship Id="rId4" Type="http://schemas.openxmlformats.org/officeDocument/2006/relationships/hyperlink" Target="FA10_Invoice.pdf" TargetMode="Externa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79.xml"/><Relationship Id="rId1" Type="http://schemas.openxmlformats.org/officeDocument/2006/relationships/tags" Target="../tags/tag286.xml"/></Relationships>
</file>

<file path=ppt/slides/_rels/slide54.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notesSlide" Target="../notesSlides/notesSlide51.xml"/><Relationship Id="rId7" Type="http://schemas.openxmlformats.org/officeDocument/2006/relationships/diagramColors" Target="../diagrams/colors15.xml"/><Relationship Id="rId2" Type="http://schemas.openxmlformats.org/officeDocument/2006/relationships/slideLayout" Target="../slideLayouts/slideLayout180.xml"/><Relationship Id="rId1" Type="http://schemas.openxmlformats.org/officeDocument/2006/relationships/tags" Target="../tags/tag288.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55.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notesSlide" Target="../notesSlides/notesSlide52.xml"/><Relationship Id="rId7" Type="http://schemas.openxmlformats.org/officeDocument/2006/relationships/diagramColors" Target="../diagrams/colors16.xml"/><Relationship Id="rId2" Type="http://schemas.openxmlformats.org/officeDocument/2006/relationships/slideLayout" Target="../slideLayouts/slideLayout181.xml"/><Relationship Id="rId1" Type="http://schemas.openxmlformats.org/officeDocument/2006/relationships/tags" Target="../tags/tag290.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82.xml"/><Relationship Id="rId1" Type="http://schemas.openxmlformats.org/officeDocument/2006/relationships/tags" Target="../tags/tag292.xml"/><Relationship Id="rId5" Type="http://schemas.openxmlformats.org/officeDocument/2006/relationships/image" Target="../media/image78.png"/><Relationship Id="rId4" Type="http://schemas.openxmlformats.org/officeDocument/2006/relationships/hyperlink" Target="FA11_NSIP_Guidance.pdf" TargetMode="External"/></Relationships>
</file>

<file path=ppt/slides/_rels/slide57.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notesSlide" Target="../notesSlides/notesSlide54.xml"/><Relationship Id="rId7" Type="http://schemas.openxmlformats.org/officeDocument/2006/relationships/diagramColors" Target="../diagrams/colors17.xml"/><Relationship Id="rId2" Type="http://schemas.openxmlformats.org/officeDocument/2006/relationships/slideLayout" Target="../slideLayouts/slideLayout180.xml"/><Relationship Id="rId1" Type="http://schemas.openxmlformats.org/officeDocument/2006/relationships/tags" Target="../tags/tag294.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58.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notesSlide" Target="../notesSlides/notesSlide55.xml"/><Relationship Id="rId7" Type="http://schemas.openxmlformats.org/officeDocument/2006/relationships/diagramColors" Target="../diagrams/colors18.xml"/><Relationship Id="rId2" Type="http://schemas.openxmlformats.org/officeDocument/2006/relationships/slideLayout" Target="../slideLayouts/slideLayout180.xml"/><Relationship Id="rId1" Type="http://schemas.openxmlformats.org/officeDocument/2006/relationships/tags" Target="../tags/tag296.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59.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notesSlide" Target="../notesSlides/notesSlide56.xml"/><Relationship Id="rId7" Type="http://schemas.openxmlformats.org/officeDocument/2006/relationships/diagramColors" Target="../diagrams/colors19.xml"/><Relationship Id="rId2" Type="http://schemas.openxmlformats.org/officeDocument/2006/relationships/slideLayout" Target="../slideLayouts/slideLayout179.xml"/><Relationship Id="rId1" Type="http://schemas.openxmlformats.org/officeDocument/2006/relationships/tags" Target="../tags/tag298.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80.xml"/><Relationship Id="rId1" Type="http://schemas.openxmlformats.org/officeDocument/2006/relationships/tags" Target="../tags/tag300.xml"/><Relationship Id="rId5" Type="http://schemas.openxmlformats.org/officeDocument/2006/relationships/hyperlink" Target="https://www.ag.idaho.gov/content/uploads/2018/04/ServiceOnNonprofit.pdf" TargetMode="External"/><Relationship Id="rId4" Type="http://schemas.openxmlformats.org/officeDocument/2006/relationships/image" Target="../media/image31.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82.xml"/><Relationship Id="rId1" Type="http://schemas.openxmlformats.org/officeDocument/2006/relationships/tags" Target="../tags/tag302.xml"/><Relationship Id="rId4" Type="http://schemas.openxmlformats.org/officeDocument/2006/relationships/image" Target="../media/image31.jpeg"/></Relationships>
</file>

<file path=ppt/slides/_rels/slide62.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notesSlide" Target="../notesSlides/notesSlide59.xml"/><Relationship Id="rId7" Type="http://schemas.openxmlformats.org/officeDocument/2006/relationships/diagramColors" Target="../diagrams/colors20.xml"/><Relationship Id="rId2" Type="http://schemas.openxmlformats.org/officeDocument/2006/relationships/slideLayout" Target="../slideLayouts/slideLayout179.xml"/><Relationship Id="rId1" Type="http://schemas.openxmlformats.org/officeDocument/2006/relationships/tags" Target="../tags/tag304.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80.xml"/><Relationship Id="rId1" Type="http://schemas.openxmlformats.org/officeDocument/2006/relationships/tags" Target="../tags/tag306.xml"/><Relationship Id="rId6" Type="http://schemas.openxmlformats.org/officeDocument/2006/relationships/image" Target="../media/image95.png"/><Relationship Id="rId5" Type="http://schemas.openxmlformats.org/officeDocument/2006/relationships/hyperlink" Target="FA14_MenuTemplate_Blank.pdf" TargetMode="External"/><Relationship Id="rId4" Type="http://schemas.openxmlformats.org/officeDocument/2006/relationships/image" Target="../media/image31.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81.xml"/><Relationship Id="rId1" Type="http://schemas.openxmlformats.org/officeDocument/2006/relationships/tags" Target="../tags/tag308.xml"/><Relationship Id="rId4" Type="http://schemas.openxmlformats.org/officeDocument/2006/relationships/image" Target="../media/image31.jpeg"/></Relationships>
</file>

<file path=ppt/slides/_rels/slide65.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notesSlide" Target="../notesSlides/notesSlide62.xml"/><Relationship Id="rId7" Type="http://schemas.openxmlformats.org/officeDocument/2006/relationships/diagramColors" Target="../diagrams/colors21.xml"/><Relationship Id="rId2" Type="http://schemas.openxmlformats.org/officeDocument/2006/relationships/slideLayout" Target="../slideLayouts/slideLayout182.xml"/><Relationship Id="rId1" Type="http://schemas.openxmlformats.org/officeDocument/2006/relationships/tags" Target="../tags/tag310.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79.xml"/><Relationship Id="rId1" Type="http://schemas.openxmlformats.org/officeDocument/2006/relationships/tags" Target="../tags/tag312.xml"/><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62.xml"/><Relationship Id="rId1" Type="http://schemas.openxmlformats.org/officeDocument/2006/relationships/tags" Target="../tags/tag19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79.xml"/><Relationship Id="rId1" Type="http://schemas.openxmlformats.org/officeDocument/2006/relationships/tags" Target="../tags/tag198.xml"/><Relationship Id="rId5" Type="http://schemas.openxmlformats.org/officeDocument/2006/relationships/hyperlink" Target="https://www.idahopublichealth.com/environmental/foodprotection/Idaho_Food_Code_Informational.pdf" TargetMode="External"/><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0.xml"/><Relationship Id="rId1" Type="http://schemas.openxmlformats.org/officeDocument/2006/relationships/tags" Target="../tags/tag200.xml"/><Relationship Id="rId5" Type="http://schemas.openxmlformats.org/officeDocument/2006/relationships/image" Target="../media/image32.pn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at a table in a restaurant&#10;&#10;Description generated with very high confidence">
            <a:extLst>
              <a:ext uri="{FF2B5EF4-FFF2-40B4-BE49-F238E27FC236}">
                <a16:creationId xmlns:a16="http://schemas.microsoft.com/office/drawing/2014/main" id="{56FD0AEE-B9D8-49B7-ABC0-DD21FAE3F7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381000"/>
            <a:ext cx="9144000" cy="6096000"/>
          </a:xfrm>
          <a:prstGeom prst="rect">
            <a:avLst/>
          </a:prstGeom>
        </p:spPr>
      </p:pic>
      <p:sp>
        <p:nvSpPr>
          <p:cNvPr id="10" name="Freeform 9"/>
          <p:cNvSpPr/>
          <p:nvPr/>
        </p:nvSpPr>
        <p:spPr>
          <a:xfrm>
            <a:off x="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accent4"/>
          </a:solidFill>
          <a:ln w="12700" cap="flat">
            <a:solidFill>
              <a:schemeClr val="accent4">
                <a:lumMod val="75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algn="ctr" defTabSz="584200" latinLnBrk="1" hangingPunct="0"/>
            <a:endParaRPr lang="en-US" b="1" dirty="0">
              <a:solidFill>
                <a:schemeClr val="accent4"/>
              </a:solidFill>
              <a:sym typeface="Helvetica Light"/>
            </a:endParaRPr>
          </a:p>
        </p:txBody>
      </p:sp>
      <p:sp>
        <p:nvSpPr>
          <p:cNvPr id="4" name="Text Placeholder 3">
            <a:extLst>
              <a:ext uri="{FF2B5EF4-FFF2-40B4-BE49-F238E27FC236}">
                <a16:creationId xmlns:a16="http://schemas.microsoft.com/office/drawing/2014/main" id="{779B95B6-5865-4D04-8B7A-D474E504F4CE}"/>
              </a:ext>
            </a:extLst>
          </p:cNvPr>
          <p:cNvSpPr>
            <a:spLocks noGrp="1"/>
          </p:cNvSpPr>
          <p:nvPr>
            <p:ph type="body" sz="quarter" idx="11"/>
          </p:nvPr>
        </p:nvSpPr>
        <p:spPr>
          <a:xfrm>
            <a:off x="-457200" y="1487488"/>
            <a:ext cx="4648200" cy="1408112"/>
          </a:xfrm>
        </p:spPr>
        <p:txBody>
          <a:bodyPr>
            <a:normAutofit fontScale="85000" lnSpcReduction="20000"/>
          </a:bodyPr>
          <a:lstStyle/>
          <a:p>
            <a:r>
              <a:rPr lang="en-US" b="1" dirty="0">
                <a:solidFill>
                  <a:schemeClr val="tx1"/>
                </a:solidFill>
                <a:effectLst>
                  <a:outerShdw blurRad="38100" dist="38100" dir="2700000" algn="tl">
                    <a:srgbClr val="000000">
                      <a:alpha val="43137"/>
                    </a:srgbClr>
                  </a:outerShdw>
                </a:effectLst>
              </a:rPr>
              <a:t>Nutrition Programs:</a:t>
            </a:r>
          </a:p>
          <a:p>
            <a:r>
              <a:rPr lang="en-US" dirty="0">
                <a:solidFill>
                  <a:schemeClr val="tx1"/>
                </a:solidFill>
              </a:rPr>
              <a:t>	Meal Site Coordinator Foundations</a:t>
            </a:r>
          </a:p>
        </p:txBody>
      </p:sp>
    </p:spTree>
    <p:custDataLst>
      <p:tags r:id="rId1"/>
    </p:custDataLst>
    <p:extLst>
      <p:ext uri="{BB962C8B-B14F-4D97-AF65-F5344CB8AC3E}">
        <p14:creationId xmlns:p14="http://schemas.microsoft.com/office/powerpoint/2010/main" val="143261041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BE13223-D3D1-42C5-B4C3-6ECA53585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3" name="Freeform 6">
              <a:extLst>
                <a:ext uri="{FF2B5EF4-FFF2-40B4-BE49-F238E27FC236}">
                  <a16:creationId xmlns:a16="http://schemas.microsoft.com/office/drawing/2014/main" id="{3A891607-F768-41F9-A2E9-BB38370DE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4" name="Freeform 7">
              <a:extLst>
                <a:ext uri="{FF2B5EF4-FFF2-40B4-BE49-F238E27FC236}">
                  <a16:creationId xmlns:a16="http://schemas.microsoft.com/office/drawing/2014/main" id="{DFFDBE37-1DFE-4594-9095-CF67C8A11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5" name="Freeform 8">
              <a:extLst>
                <a:ext uri="{FF2B5EF4-FFF2-40B4-BE49-F238E27FC236}">
                  <a16:creationId xmlns:a16="http://schemas.microsoft.com/office/drawing/2014/main" id="{F17ED4D4-301C-4B04-A0BA-3E375BF76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6" name="Freeform 9">
              <a:extLst>
                <a:ext uri="{FF2B5EF4-FFF2-40B4-BE49-F238E27FC236}">
                  <a16:creationId xmlns:a16="http://schemas.microsoft.com/office/drawing/2014/main" id="{D638DC08-E258-4B63-8732-1347A7250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7" name="Freeform 10">
              <a:extLst>
                <a:ext uri="{FF2B5EF4-FFF2-40B4-BE49-F238E27FC236}">
                  <a16:creationId xmlns:a16="http://schemas.microsoft.com/office/drawing/2014/main" id="{703EEC3E-6C68-4D71-8D2F-9EF6065C0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8" name="Freeform 11">
              <a:extLst>
                <a:ext uri="{FF2B5EF4-FFF2-40B4-BE49-F238E27FC236}">
                  <a16:creationId xmlns:a16="http://schemas.microsoft.com/office/drawing/2014/main" id="{A25FF1C4-BA3B-45E8-907B-A362C65A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Title 2">
            <a:extLst>
              <a:ext uri="{FF2B5EF4-FFF2-40B4-BE49-F238E27FC236}">
                <a16:creationId xmlns:a16="http://schemas.microsoft.com/office/drawing/2014/main" id="{5AB559A3-24D6-49FA-ABA1-9F6A4B475090}"/>
              </a:ext>
            </a:extLst>
          </p:cNvPr>
          <p:cNvSpPr>
            <a:spLocks noGrp="1"/>
          </p:cNvSpPr>
          <p:nvPr>
            <p:ph type="title"/>
          </p:nvPr>
        </p:nvSpPr>
        <p:spPr>
          <a:xfrm>
            <a:off x="838200" y="0"/>
            <a:ext cx="8305799" cy="1143001"/>
          </a:xfrm>
        </p:spPr>
        <p:txBody>
          <a:bodyPr vert="horz" lIns="91440" tIns="45720" rIns="91440" bIns="45720" rtlCol="0" anchor="ctr">
            <a:noAutofit/>
          </a:bodyPr>
          <a:lstStyle/>
          <a:p>
            <a:r>
              <a:rPr lang="en-US" b="1" cap="none" dirty="0">
                <a:effectLst/>
              </a:rPr>
              <a:t>When We Need the Permit-License</a:t>
            </a:r>
          </a:p>
        </p:txBody>
      </p:sp>
      <p:sp>
        <p:nvSpPr>
          <p:cNvPr id="2" name="Content Placeholder 1">
            <a:extLst>
              <a:ext uri="{FF2B5EF4-FFF2-40B4-BE49-F238E27FC236}">
                <a16:creationId xmlns:a16="http://schemas.microsoft.com/office/drawing/2014/main" id="{13E75483-6DE0-4BFB-8C8D-0C8E8991E3B3}"/>
              </a:ext>
            </a:extLst>
          </p:cNvPr>
          <p:cNvSpPr>
            <a:spLocks noGrp="1"/>
          </p:cNvSpPr>
          <p:nvPr>
            <p:ph sz="quarter" idx="16"/>
          </p:nvPr>
        </p:nvSpPr>
        <p:spPr>
          <a:xfrm>
            <a:off x="1113233" y="1066801"/>
            <a:ext cx="5141517" cy="4724400"/>
          </a:xfrm>
        </p:spPr>
        <p:txBody>
          <a:bodyPr vert="horz" lIns="91440" tIns="45720" rIns="91440" bIns="45720" rtlCol="0" anchor="ctr">
            <a:normAutofit/>
          </a:bodyPr>
          <a:lstStyle/>
          <a:p>
            <a:r>
              <a:rPr lang="en-US" sz="1800" dirty="0"/>
              <a:t>Before</a:t>
            </a:r>
            <a:r>
              <a:rPr lang="en-US" sz="1800" i="1" dirty="0"/>
              <a:t> </a:t>
            </a:r>
            <a:r>
              <a:rPr lang="en-US" sz="1800" dirty="0"/>
              <a:t>opening for service</a:t>
            </a:r>
          </a:p>
          <a:p>
            <a:r>
              <a:rPr lang="en-US" sz="1800" dirty="0"/>
              <a:t>Renew annually (every year)</a:t>
            </a:r>
          </a:p>
          <a:p>
            <a:pPr lvl="1"/>
            <a:r>
              <a:rPr lang="en-US" sz="1800" dirty="0"/>
              <a:t>Check with local Health District for specific notification procedures</a:t>
            </a:r>
          </a:p>
          <a:p>
            <a:pPr lvl="1"/>
            <a:r>
              <a:rPr lang="en-US" sz="1800" dirty="0"/>
              <a:t>Notification generally sent via regular mail either in the fall or prior to your annual renewal date</a:t>
            </a:r>
          </a:p>
          <a:p>
            <a:pPr lvl="1"/>
            <a:r>
              <a:rPr lang="en-US" sz="1800" dirty="0"/>
              <a:t>Annual cost is around $125</a:t>
            </a:r>
          </a:p>
        </p:txBody>
      </p:sp>
      <p:pic>
        <p:nvPicPr>
          <p:cNvPr id="7" name="Picture 6" descr="Image of a light-style switch, labelled &quot;renew&quot; on top and &quot;cancel&quot; on the bottom">
            <a:extLst>
              <a:ext uri="{FF2B5EF4-FFF2-40B4-BE49-F238E27FC236}">
                <a16:creationId xmlns:a16="http://schemas.microsoft.com/office/drawing/2014/main" id="{8D69F906-3723-4E93-A112-443A995B6B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9430" y="2789371"/>
            <a:ext cx="2037837" cy="2209037"/>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custDataLst>
      <p:tags r:id="rId1"/>
    </p:custDataLst>
    <p:extLst>
      <p:ext uri="{BB962C8B-B14F-4D97-AF65-F5344CB8AC3E}">
        <p14:creationId xmlns:p14="http://schemas.microsoft.com/office/powerpoint/2010/main" val="280130306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E5B474A-B971-460D-AE3D-8141074C10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2" name="Freeform 6">
              <a:extLst>
                <a:ext uri="{FF2B5EF4-FFF2-40B4-BE49-F238E27FC236}">
                  <a16:creationId xmlns:a16="http://schemas.microsoft.com/office/drawing/2014/main" id="{906BC9D0-CA24-43E1-9123-8490EF741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3" name="Freeform 7">
              <a:extLst>
                <a:ext uri="{FF2B5EF4-FFF2-40B4-BE49-F238E27FC236}">
                  <a16:creationId xmlns:a16="http://schemas.microsoft.com/office/drawing/2014/main" id="{B71A2768-E14F-419E-93BB-A8C6DACB1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4" name="Freeform 8">
              <a:extLst>
                <a:ext uri="{FF2B5EF4-FFF2-40B4-BE49-F238E27FC236}">
                  <a16:creationId xmlns:a16="http://schemas.microsoft.com/office/drawing/2014/main" id="{08A369DD-4B2F-498F-9EBE-376149A92E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5" name="Freeform 9">
              <a:extLst>
                <a:ext uri="{FF2B5EF4-FFF2-40B4-BE49-F238E27FC236}">
                  <a16:creationId xmlns:a16="http://schemas.microsoft.com/office/drawing/2014/main" id="{FC7A8707-EE41-4F4F-86F8-2C4DA9A75B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6" name="Freeform 10">
              <a:extLst>
                <a:ext uri="{FF2B5EF4-FFF2-40B4-BE49-F238E27FC236}">
                  <a16:creationId xmlns:a16="http://schemas.microsoft.com/office/drawing/2014/main" id="{CBC3DB2F-106D-4160-9916-D9490EF5C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7" name="Freeform 11">
              <a:extLst>
                <a:ext uri="{FF2B5EF4-FFF2-40B4-BE49-F238E27FC236}">
                  <a16:creationId xmlns:a16="http://schemas.microsoft.com/office/drawing/2014/main" id="{09FE3014-79C0-4409-85BF-F5C7FEA6DF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Title 2">
            <a:extLst>
              <a:ext uri="{FF2B5EF4-FFF2-40B4-BE49-F238E27FC236}">
                <a16:creationId xmlns:a16="http://schemas.microsoft.com/office/drawing/2014/main" id="{8B4D8E47-5F22-461E-94DF-B9EDB809D30E}"/>
              </a:ext>
            </a:extLst>
          </p:cNvPr>
          <p:cNvSpPr>
            <a:spLocks noGrp="1"/>
          </p:cNvSpPr>
          <p:nvPr>
            <p:ph type="title"/>
          </p:nvPr>
        </p:nvSpPr>
        <p:spPr>
          <a:xfrm>
            <a:off x="3798228" y="685800"/>
            <a:ext cx="4829040" cy="1185333"/>
          </a:xfrm>
        </p:spPr>
        <p:txBody>
          <a:bodyPr vert="horz" lIns="91440" tIns="45720" rIns="91440" bIns="45720" rtlCol="0" anchor="ctr">
            <a:noAutofit/>
          </a:bodyPr>
          <a:lstStyle/>
          <a:p>
            <a:pPr>
              <a:lnSpc>
                <a:spcPct val="90000"/>
              </a:lnSpc>
            </a:pPr>
            <a:r>
              <a:rPr lang="en-US" b="1" cap="none" dirty="0">
                <a:effectLst/>
              </a:rPr>
              <a:t>How to Apply for the  Permit-License</a:t>
            </a:r>
          </a:p>
        </p:txBody>
      </p:sp>
      <p:pic>
        <p:nvPicPr>
          <p:cNvPr id="5" name="Picture 4" descr="Map of Idaho with the 7 Health Districts in different colors and labelled with the name.">
            <a:hlinkClick r:id="rId5"/>
            <a:extLst>
              <a:ext uri="{FF2B5EF4-FFF2-40B4-BE49-F238E27FC236}">
                <a16:creationId xmlns:a16="http://schemas.microsoft.com/office/drawing/2014/main" id="{384A6F42-E2FA-4FD0-966C-CDA403781F0D}"/>
              </a:ext>
            </a:extLst>
          </p:cNvPr>
          <p:cNvPicPr>
            <a:picLocks noChangeAspect="1"/>
          </p:cNvPicPr>
          <p:nvPr/>
        </p:nvPicPr>
        <p:blipFill rotWithShape="1">
          <a:blip r:embed="rId6">
            <a:extLst>
              <a:ext uri="{28A0092B-C50C-407E-A947-70E740481C1C}">
                <a14:useLocalDpi xmlns:a14="http://schemas.microsoft.com/office/drawing/2010/main" val="0"/>
              </a:ext>
            </a:extLst>
          </a:blip>
          <a:srcRect t="25181" r="3" b="11565"/>
          <a:stretch/>
        </p:blipFill>
        <p:spPr>
          <a:xfrm>
            <a:off x="1230765" y="1069521"/>
            <a:ext cx="2567460" cy="3864703"/>
          </a:xfrm>
          <a:custGeom>
            <a:avLst/>
            <a:gdLst/>
            <a:ahLst/>
            <a:cxnLst/>
            <a:rect l="l" t="t" r="r" b="b"/>
            <a:pathLst>
              <a:path w="3102428" h="2281918">
                <a:moveTo>
                  <a:pt x="135886" y="0"/>
                </a:moveTo>
                <a:lnTo>
                  <a:pt x="2966542" y="0"/>
                </a:lnTo>
                <a:cubicBezTo>
                  <a:pt x="3041590" y="0"/>
                  <a:pt x="3102428" y="60838"/>
                  <a:pt x="3102428" y="135886"/>
                </a:cubicBezTo>
                <a:lnTo>
                  <a:pt x="3102428" y="2281918"/>
                </a:lnTo>
                <a:lnTo>
                  <a:pt x="0" y="2281918"/>
                </a:lnTo>
                <a:lnTo>
                  <a:pt x="0" y="135886"/>
                </a:lnTo>
                <a:cubicBezTo>
                  <a:pt x="0" y="60838"/>
                  <a:pt x="60838" y="0"/>
                  <a:pt x="135886" y="0"/>
                </a:cubicBezTo>
                <a:close/>
              </a:path>
            </a:pathLst>
          </a:cu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2" name="Content Placeholder 1">
            <a:extLst>
              <a:ext uri="{FF2B5EF4-FFF2-40B4-BE49-F238E27FC236}">
                <a16:creationId xmlns:a16="http://schemas.microsoft.com/office/drawing/2014/main" id="{F51AAACC-9A05-4CEC-A45C-CB0C82A4B619}"/>
              </a:ext>
            </a:extLst>
          </p:cNvPr>
          <p:cNvSpPr>
            <a:spLocks noGrp="1"/>
          </p:cNvSpPr>
          <p:nvPr>
            <p:ph sz="quarter" idx="16"/>
          </p:nvPr>
        </p:nvSpPr>
        <p:spPr>
          <a:xfrm>
            <a:off x="3798227" y="1143001"/>
            <a:ext cx="4829039" cy="4648200"/>
          </a:xfrm>
        </p:spPr>
        <p:txBody>
          <a:bodyPr vert="horz" lIns="91440" tIns="45720" rIns="91440" bIns="45720" rtlCol="0" anchor="ctr">
            <a:normAutofit/>
          </a:bodyPr>
          <a:lstStyle/>
          <a:p>
            <a:pPr lvl="0">
              <a:lnSpc>
                <a:spcPct val="90000"/>
              </a:lnSpc>
            </a:pPr>
            <a:r>
              <a:rPr lang="en-US" sz="1800" dirty="0"/>
              <a:t>Application available through local Health District</a:t>
            </a:r>
          </a:p>
          <a:p>
            <a:pPr lvl="0">
              <a:lnSpc>
                <a:spcPct val="90000"/>
              </a:lnSpc>
            </a:pPr>
            <a:r>
              <a:rPr lang="en-US" sz="1800" dirty="0"/>
              <a:t>Instructions on application</a:t>
            </a:r>
          </a:p>
          <a:p>
            <a:pPr lvl="0">
              <a:lnSpc>
                <a:spcPct val="90000"/>
              </a:lnSpc>
            </a:pPr>
            <a:r>
              <a:rPr lang="en-US" sz="1800" dirty="0"/>
              <a:t>Complete all fields</a:t>
            </a:r>
          </a:p>
          <a:p>
            <a:pPr lvl="0">
              <a:lnSpc>
                <a:spcPct val="90000"/>
              </a:lnSpc>
            </a:pPr>
            <a:r>
              <a:rPr lang="en-US" sz="1800" dirty="0"/>
              <a:t>Include all requested documentation</a:t>
            </a:r>
          </a:p>
          <a:p>
            <a:pPr>
              <a:lnSpc>
                <a:spcPct val="90000"/>
              </a:lnSpc>
            </a:pPr>
            <a:r>
              <a:rPr lang="en-US" sz="1800" dirty="0"/>
              <a:t>Common errors:</a:t>
            </a:r>
          </a:p>
          <a:p>
            <a:pPr lvl="1">
              <a:lnSpc>
                <a:spcPct val="90000"/>
              </a:lnSpc>
            </a:pPr>
            <a:r>
              <a:rPr lang="en-US" sz="1800" dirty="0"/>
              <a:t>Check the appropriate permit type</a:t>
            </a:r>
          </a:p>
          <a:p>
            <a:pPr lvl="1">
              <a:lnSpc>
                <a:spcPct val="90000"/>
              </a:lnSpc>
            </a:pPr>
            <a:r>
              <a:rPr lang="en-US" sz="1800" dirty="0"/>
              <a:t>Include the</a:t>
            </a:r>
            <a:br>
              <a:rPr lang="en-US" sz="1800" dirty="0"/>
            </a:br>
            <a:r>
              <a:rPr lang="en-US" sz="1800" dirty="0"/>
              <a:t>proper fee</a:t>
            </a:r>
            <a:br>
              <a:rPr lang="en-US" sz="1500" dirty="0"/>
            </a:br>
            <a:endParaRPr lang="en-US" sz="1500" dirty="0"/>
          </a:p>
        </p:txBody>
      </p:sp>
    </p:spTree>
    <p:custDataLst>
      <p:tags r:id="rId1"/>
    </p:custDataLst>
    <p:extLst>
      <p:ext uri="{BB962C8B-B14F-4D97-AF65-F5344CB8AC3E}">
        <p14:creationId xmlns:p14="http://schemas.microsoft.com/office/powerpoint/2010/main" val="384808105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BE13223-D3D1-42C5-B4C3-6ECA53585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1" name="Freeform 6">
              <a:extLst>
                <a:ext uri="{FF2B5EF4-FFF2-40B4-BE49-F238E27FC236}">
                  <a16:creationId xmlns:a16="http://schemas.microsoft.com/office/drawing/2014/main" id="{3A891607-F768-41F9-A2E9-BB38370DE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2" name="Freeform 7">
              <a:extLst>
                <a:ext uri="{FF2B5EF4-FFF2-40B4-BE49-F238E27FC236}">
                  <a16:creationId xmlns:a16="http://schemas.microsoft.com/office/drawing/2014/main" id="{DFFDBE37-1DFE-4594-9095-CF67C8A11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3" name="Freeform 8">
              <a:extLst>
                <a:ext uri="{FF2B5EF4-FFF2-40B4-BE49-F238E27FC236}">
                  <a16:creationId xmlns:a16="http://schemas.microsoft.com/office/drawing/2014/main" id="{F17ED4D4-301C-4B04-A0BA-3E375BF76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4" name="Freeform 9">
              <a:extLst>
                <a:ext uri="{FF2B5EF4-FFF2-40B4-BE49-F238E27FC236}">
                  <a16:creationId xmlns:a16="http://schemas.microsoft.com/office/drawing/2014/main" id="{D638DC08-E258-4B63-8732-1347A7250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5" name="Freeform 10">
              <a:extLst>
                <a:ext uri="{FF2B5EF4-FFF2-40B4-BE49-F238E27FC236}">
                  <a16:creationId xmlns:a16="http://schemas.microsoft.com/office/drawing/2014/main" id="{703EEC3E-6C68-4D71-8D2F-9EF6065C0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6" name="Freeform 11">
              <a:extLst>
                <a:ext uri="{FF2B5EF4-FFF2-40B4-BE49-F238E27FC236}">
                  <a16:creationId xmlns:a16="http://schemas.microsoft.com/office/drawing/2014/main" id="{A25FF1C4-BA3B-45E8-907B-A362C65A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1113233" y="685800"/>
            <a:ext cx="7514035" cy="1185333"/>
          </a:xfrm>
        </p:spPr>
        <p:txBody>
          <a:bodyPr vert="horz" lIns="91440" tIns="45720" rIns="91440" bIns="45720" rtlCol="0" anchor="ctr">
            <a:normAutofit/>
          </a:bodyPr>
          <a:lstStyle/>
          <a:p>
            <a:r>
              <a:rPr lang="en-US" b="1" cap="none" dirty="0">
                <a:effectLst/>
              </a:rPr>
              <a:t>Why We Need an Inspection</a:t>
            </a:r>
          </a:p>
        </p:txBody>
      </p:sp>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1113233" y="1998133"/>
            <a:ext cx="3687367" cy="3793067"/>
          </a:xfrm>
        </p:spPr>
        <p:txBody>
          <a:bodyPr vert="horz" lIns="91440" tIns="45720" rIns="91440" bIns="45720" rtlCol="0" anchor="ctr">
            <a:normAutofit/>
          </a:bodyPr>
          <a:lstStyle/>
          <a:p>
            <a:r>
              <a:rPr lang="en-US" sz="1800" dirty="0"/>
              <a:t>Complies with State food safety regulations</a:t>
            </a:r>
          </a:p>
          <a:p>
            <a:r>
              <a:rPr lang="en-US" sz="1800" dirty="0"/>
              <a:t>Helps preventing food-borne illness</a:t>
            </a:r>
          </a:p>
          <a:p>
            <a:r>
              <a:rPr lang="en-US" sz="1800" dirty="0"/>
              <a:t>Ensures safe, sanitary setting</a:t>
            </a:r>
            <a:br>
              <a:rPr lang="en-US" sz="1800" dirty="0"/>
            </a:br>
            <a:r>
              <a:rPr lang="en-US" sz="1800" dirty="0"/>
              <a:t>for staff, volunteers &amp;</a:t>
            </a:r>
            <a:br>
              <a:rPr lang="en-US" sz="1800" dirty="0"/>
            </a:br>
            <a:r>
              <a:rPr lang="en-US" sz="1800" dirty="0"/>
              <a:t>consumers</a:t>
            </a:r>
          </a:p>
          <a:p>
            <a:endParaRPr lang="en-US" dirty="0"/>
          </a:p>
        </p:txBody>
      </p:sp>
      <p:pic>
        <p:nvPicPr>
          <p:cNvPr id="5" name="Picture 4" descr="Image of a blank inspection report">
            <a:hlinkClick r:id="rId5" action="ppaction://hlinkfile"/>
            <a:extLst>
              <a:ext uri="{FF2B5EF4-FFF2-40B4-BE49-F238E27FC236}">
                <a16:creationId xmlns:a16="http://schemas.microsoft.com/office/drawing/2014/main" id="{A205859C-440C-4D06-BC06-BB48B7D921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0200" y="1871133"/>
            <a:ext cx="3217067" cy="4867965"/>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custDataLst>
      <p:tags r:id="rId1"/>
    </p:custDataLst>
    <p:extLst>
      <p:ext uri="{BB962C8B-B14F-4D97-AF65-F5344CB8AC3E}">
        <p14:creationId xmlns:p14="http://schemas.microsoft.com/office/powerpoint/2010/main" val="421547642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a:xfrm>
            <a:off x="585788" y="1447800"/>
            <a:ext cx="8634412" cy="2895600"/>
          </a:xfrm>
        </p:spPr>
        <p:txBody>
          <a:bodyPr>
            <a:normAutofit/>
          </a:bodyPr>
          <a:lstStyle/>
          <a:p>
            <a:r>
              <a:rPr lang="en-US" sz="1800" dirty="0"/>
              <a:t>Part of initial permit-license process</a:t>
            </a:r>
          </a:p>
          <a:p>
            <a:r>
              <a:rPr lang="en-US" sz="1800" dirty="0"/>
              <a:t>Health District can perform unscheduled inspections</a:t>
            </a:r>
            <a:br>
              <a:rPr lang="en-US" sz="1800" dirty="0"/>
            </a:br>
            <a:r>
              <a:rPr lang="en-US" sz="1800" dirty="0"/>
              <a:t>at any time, for any reason, usually yearly</a:t>
            </a:r>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p:txBody>
          <a:bodyPr/>
          <a:lstStyle/>
          <a:p>
            <a:r>
              <a:rPr lang="en-US" b="1" dirty="0"/>
              <a:t>When Inspection Occurs</a:t>
            </a:r>
          </a:p>
        </p:txBody>
      </p:sp>
      <p:sp>
        <p:nvSpPr>
          <p:cNvPr id="4" name="Rectangle: Rounded Corners 3">
            <a:extLst>
              <a:ext uri="{FF2B5EF4-FFF2-40B4-BE49-F238E27FC236}">
                <a16:creationId xmlns:a16="http://schemas.microsoft.com/office/drawing/2014/main" id="{C00B1150-88A7-4E0B-932C-0D390652ABB5}"/>
              </a:ext>
            </a:extLst>
          </p:cNvPr>
          <p:cNvSpPr/>
          <p:nvPr/>
        </p:nvSpPr>
        <p:spPr>
          <a:xfrm>
            <a:off x="3810000" y="5455444"/>
            <a:ext cx="4572000" cy="1021556"/>
          </a:xfrm>
          <a:prstGeom prst="roundRect">
            <a:avLst/>
          </a:prstGeom>
          <a:solidFill>
            <a:schemeClr val="accent4">
              <a:lumMod val="40000"/>
              <a:lumOff val="60000"/>
            </a:schemeClr>
          </a:solidFill>
          <a:ln>
            <a:solidFill>
              <a:schemeClr val="accent4">
                <a:lumMod val="50000"/>
              </a:schemeClr>
            </a:solidFill>
          </a:ln>
          <a:effectLst>
            <a:outerShdw blurRad="50800" dist="38100" dir="2700000" algn="tl" rotWithShape="0">
              <a:prstClr val="black">
                <a:alpha val="40000"/>
              </a:prstClr>
            </a:outerShdw>
          </a:effectLst>
        </p:spPr>
        <p:txBody>
          <a:bodyPr>
            <a:spAutoFit/>
          </a:bodyPr>
          <a:lstStyle/>
          <a:p>
            <a:pPr algn="ctr"/>
            <a:r>
              <a:rPr lang="en-US" b="1" dirty="0"/>
              <a:t>If inspection fails, a corrective action plan may be employed by the Health District to provide opportunity to remedy deficiencies</a:t>
            </a:r>
            <a:endParaRPr lang="en-US" dirty="0"/>
          </a:p>
        </p:txBody>
      </p:sp>
    </p:spTree>
    <p:custDataLst>
      <p:tags r:id="rId1"/>
    </p:custDataLst>
    <p:extLst>
      <p:ext uri="{BB962C8B-B14F-4D97-AF65-F5344CB8AC3E}">
        <p14:creationId xmlns:p14="http://schemas.microsoft.com/office/powerpoint/2010/main" val="396876365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BE13223-D3D1-42C5-B4C3-6ECA53585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2" name="Freeform 6">
              <a:extLst>
                <a:ext uri="{FF2B5EF4-FFF2-40B4-BE49-F238E27FC236}">
                  <a16:creationId xmlns:a16="http://schemas.microsoft.com/office/drawing/2014/main" id="{3A891607-F768-41F9-A2E9-BB38370DE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3" name="Freeform 7">
              <a:extLst>
                <a:ext uri="{FF2B5EF4-FFF2-40B4-BE49-F238E27FC236}">
                  <a16:creationId xmlns:a16="http://schemas.microsoft.com/office/drawing/2014/main" id="{DFFDBE37-1DFE-4594-9095-CF67C8A11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4" name="Freeform 8">
              <a:extLst>
                <a:ext uri="{FF2B5EF4-FFF2-40B4-BE49-F238E27FC236}">
                  <a16:creationId xmlns:a16="http://schemas.microsoft.com/office/drawing/2014/main" id="{F17ED4D4-301C-4B04-A0BA-3E375BF76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5" name="Freeform 9">
              <a:extLst>
                <a:ext uri="{FF2B5EF4-FFF2-40B4-BE49-F238E27FC236}">
                  <a16:creationId xmlns:a16="http://schemas.microsoft.com/office/drawing/2014/main" id="{D638DC08-E258-4B63-8732-1347A7250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6" name="Freeform 10">
              <a:extLst>
                <a:ext uri="{FF2B5EF4-FFF2-40B4-BE49-F238E27FC236}">
                  <a16:creationId xmlns:a16="http://schemas.microsoft.com/office/drawing/2014/main" id="{703EEC3E-6C68-4D71-8D2F-9EF6065C0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7" name="Freeform 11">
              <a:extLst>
                <a:ext uri="{FF2B5EF4-FFF2-40B4-BE49-F238E27FC236}">
                  <a16:creationId xmlns:a16="http://schemas.microsoft.com/office/drawing/2014/main" id="{A25FF1C4-BA3B-45E8-907B-A362C65A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4" name="Title 3">
            <a:extLst>
              <a:ext uri="{FF2B5EF4-FFF2-40B4-BE49-F238E27FC236}">
                <a16:creationId xmlns:a16="http://schemas.microsoft.com/office/drawing/2014/main" id="{9554D871-B61C-4574-838C-B6A1B1A5429E}"/>
              </a:ext>
            </a:extLst>
          </p:cNvPr>
          <p:cNvSpPr>
            <a:spLocks noGrp="1"/>
          </p:cNvSpPr>
          <p:nvPr>
            <p:ph type="title"/>
          </p:nvPr>
        </p:nvSpPr>
        <p:spPr>
          <a:xfrm>
            <a:off x="1113233" y="685800"/>
            <a:ext cx="7514035" cy="1185333"/>
          </a:xfrm>
        </p:spPr>
        <p:txBody>
          <a:bodyPr vert="horz" lIns="91440" tIns="45720" rIns="91440" bIns="45720" rtlCol="0" anchor="ctr">
            <a:normAutofit/>
          </a:bodyPr>
          <a:lstStyle/>
          <a:p>
            <a:r>
              <a:rPr lang="en-US" b="1" cap="none" dirty="0">
                <a:effectLst/>
              </a:rPr>
              <a:t>How to Work with Inspections</a:t>
            </a:r>
          </a:p>
        </p:txBody>
      </p:sp>
      <p:pic>
        <p:nvPicPr>
          <p:cNvPr id="6" name="Picture 5" descr="Image of a sample inspection report">
            <a:hlinkClick r:id="rId6" action="ppaction://hlinkfile"/>
            <a:extLst>
              <a:ext uri="{FF2B5EF4-FFF2-40B4-BE49-F238E27FC236}">
                <a16:creationId xmlns:a16="http://schemas.microsoft.com/office/drawing/2014/main" id="{12C60020-79FD-4BE1-9CC0-F3F49089B5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3298" y="2057765"/>
            <a:ext cx="2884374" cy="3733435"/>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5" name="Content Placeholder 4">
            <a:extLst>
              <a:ext uri="{FF2B5EF4-FFF2-40B4-BE49-F238E27FC236}">
                <a16:creationId xmlns:a16="http://schemas.microsoft.com/office/drawing/2014/main" id="{5733C722-D883-4F4D-B2ED-77CCE464E84A}"/>
              </a:ext>
            </a:extLst>
          </p:cNvPr>
          <p:cNvSpPr>
            <a:spLocks noGrp="1"/>
          </p:cNvSpPr>
          <p:nvPr>
            <p:ph sz="quarter" idx="16"/>
          </p:nvPr>
        </p:nvSpPr>
        <p:spPr>
          <a:xfrm>
            <a:off x="3962400" y="1871133"/>
            <a:ext cx="4667250" cy="3920067"/>
          </a:xfrm>
        </p:spPr>
        <p:txBody>
          <a:bodyPr vert="horz" lIns="91440" tIns="45720" rIns="91440" bIns="45720" rtlCol="0" anchor="ctr">
            <a:normAutofit/>
          </a:bodyPr>
          <a:lstStyle/>
          <a:p>
            <a:pPr lvl="0">
              <a:lnSpc>
                <a:spcPct val="90000"/>
              </a:lnSpc>
            </a:pPr>
            <a:r>
              <a:rPr lang="en-US" altLang="en-US" sz="1800" dirty="0"/>
              <a:t>Facilitate all Health District safety &amp;</a:t>
            </a:r>
            <a:br>
              <a:rPr lang="en-US" altLang="en-US" sz="1800" dirty="0"/>
            </a:br>
            <a:r>
              <a:rPr lang="en-US" altLang="en-US" sz="1800" dirty="0"/>
              <a:t>sanitation inspections</a:t>
            </a:r>
          </a:p>
          <a:p>
            <a:pPr lvl="0">
              <a:lnSpc>
                <a:spcPct val="90000"/>
              </a:lnSpc>
            </a:pPr>
            <a:r>
              <a:rPr lang="en-US" altLang="en-US" sz="1800" dirty="0"/>
              <a:t>Consistently maintain all</a:t>
            </a:r>
            <a:br>
              <a:rPr lang="en-US" altLang="en-US" sz="1800" dirty="0"/>
            </a:br>
            <a:r>
              <a:rPr lang="en-US" altLang="en-US" sz="1800" dirty="0"/>
              <a:t>standards</a:t>
            </a:r>
          </a:p>
          <a:p>
            <a:pPr lvl="0">
              <a:lnSpc>
                <a:spcPct val="90000"/>
              </a:lnSpc>
            </a:pPr>
            <a:r>
              <a:rPr lang="en-US" altLang="en-US" sz="1800" dirty="0"/>
              <a:t>Modify site or procedures to</a:t>
            </a:r>
            <a:br>
              <a:rPr lang="en-US" altLang="en-US" sz="1800" dirty="0"/>
            </a:br>
            <a:r>
              <a:rPr lang="en-US" altLang="en-US" sz="1800" dirty="0"/>
              <a:t>comply with recommendations</a:t>
            </a:r>
          </a:p>
          <a:p>
            <a:pPr lvl="0">
              <a:lnSpc>
                <a:spcPct val="90000"/>
              </a:lnSpc>
            </a:pPr>
            <a:r>
              <a:rPr lang="en-US" altLang="en-US" sz="1800" dirty="0"/>
              <a:t>Retain inspection reports &amp;</a:t>
            </a:r>
            <a:br>
              <a:rPr lang="en-US" altLang="en-US" sz="1800" dirty="0"/>
            </a:br>
            <a:r>
              <a:rPr lang="en-US" altLang="en-US" sz="1800" dirty="0"/>
              <a:t>corrective action plans </a:t>
            </a:r>
          </a:p>
          <a:p>
            <a:pPr lvl="0">
              <a:lnSpc>
                <a:spcPct val="90000"/>
              </a:lnSpc>
            </a:pPr>
            <a:r>
              <a:rPr lang="en-US" altLang="en-US" sz="1800" dirty="0"/>
              <a:t>Inspection report should be visible in the kitchen area</a:t>
            </a:r>
          </a:p>
        </p:txBody>
      </p:sp>
    </p:spTree>
    <p:custDataLst>
      <p:tags r:id="rId1"/>
    </p:custDataLst>
    <p:extLst>
      <p:ext uri="{BB962C8B-B14F-4D97-AF65-F5344CB8AC3E}">
        <p14:creationId xmlns:p14="http://schemas.microsoft.com/office/powerpoint/2010/main" val="1877959803"/>
      </p:ext>
    </p:extLst>
  </p:cSld>
  <p:clrMapOvr>
    <a:masterClrMapping/>
  </p:clrMapOvr>
  <p:transition spd="med"/>
  <p:extLst>
    <p:ext uri="{6950BFC3-D8DA-4A85-94F7-54DA5524770B}">
      <p188:commentRel xmlns:p188="http://schemas.microsoft.com/office/powerpoint/2018/8/main" r:id="rId4"/>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585788" y="1524000"/>
            <a:ext cx="8634412" cy="3581400"/>
          </a:xfrm>
        </p:spPr>
        <p:txBody>
          <a:bodyPr>
            <a:normAutofit/>
          </a:bodyPr>
          <a:lstStyle/>
          <a:p>
            <a:r>
              <a:rPr lang="en-US" sz="1800" dirty="0"/>
              <a:t>Official recognition as non-profit organization</a:t>
            </a:r>
          </a:p>
          <a:p>
            <a:r>
              <a:rPr lang="en-US" sz="1800" dirty="0"/>
              <a:t>Saves money &amp; administrative/record-keeping time</a:t>
            </a:r>
          </a:p>
          <a:p>
            <a:r>
              <a:rPr lang="en-US" sz="1800" dirty="0"/>
              <a:t>Provides exemption from federal, sales &amp; property taxes</a:t>
            </a:r>
          </a:p>
          <a:p>
            <a:r>
              <a:rPr lang="en-US" sz="1800" dirty="0"/>
              <a:t>Offers exemption from payroll taxes on employees</a:t>
            </a:r>
          </a:p>
          <a:p>
            <a:r>
              <a:rPr lang="en-US" sz="1800" dirty="0"/>
              <a:t>Certain Grant money applies only to non-profits</a:t>
            </a: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914400" y="825227"/>
            <a:ext cx="7010399" cy="535531"/>
          </a:xfrm>
        </p:spPr>
        <p:txBody>
          <a:bodyPr/>
          <a:lstStyle/>
          <a:p>
            <a:r>
              <a:rPr lang="en-US" b="1" dirty="0">
                <a:effectLst/>
              </a:rPr>
              <a:t>Why We Need 501 (c)3 Status</a:t>
            </a:r>
            <a:endParaRPr lang="en-US" b="1" dirty="0"/>
          </a:p>
        </p:txBody>
      </p:sp>
    </p:spTree>
    <p:custDataLst>
      <p:tags r:id="rId1"/>
    </p:custDataLst>
    <p:extLst>
      <p:ext uri="{BB962C8B-B14F-4D97-AF65-F5344CB8AC3E}">
        <p14:creationId xmlns:p14="http://schemas.microsoft.com/office/powerpoint/2010/main" val="51928775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a:xfrm>
            <a:off x="1219200" y="1524000"/>
            <a:ext cx="8001000" cy="4953000"/>
          </a:xfrm>
        </p:spPr>
        <p:txBody>
          <a:bodyPr>
            <a:normAutofit/>
          </a:bodyPr>
          <a:lstStyle/>
          <a:p>
            <a:r>
              <a:rPr lang="en-US" sz="1800" dirty="0"/>
              <a:t>Application, updates &amp; changes handled through</a:t>
            </a:r>
            <a:br>
              <a:rPr lang="en-US" sz="1800" dirty="0"/>
            </a:br>
            <a:r>
              <a:rPr lang="en-US" sz="1800" dirty="0"/>
              <a:t>the IRS</a:t>
            </a:r>
          </a:p>
          <a:p>
            <a:r>
              <a:rPr lang="en-US" sz="1800" dirty="0"/>
              <a:t>Application requires significant information &amp; documentation</a:t>
            </a:r>
          </a:p>
          <a:p>
            <a:pPr>
              <a:buFont typeface="Wingdings" panose="05000000000000000000" pitchFamily="2" charset="2"/>
              <a:buChar char="C"/>
            </a:pPr>
            <a:r>
              <a:rPr lang="en-US" sz="1800" dirty="0"/>
              <a:t>Best practice: If possible, work with a tax accountant &amp; be sure s/he provides a review at least annually</a:t>
            </a:r>
          </a:p>
          <a:p>
            <a:r>
              <a:rPr lang="en-US" sz="1800" dirty="0"/>
              <a:t>Preparation &amp; approval can take up to one year</a:t>
            </a:r>
          </a:p>
          <a:p>
            <a:r>
              <a:rPr lang="en-US" sz="1800" dirty="0"/>
              <a:t>Review the Internal Revenue Service’s </a:t>
            </a:r>
            <a:r>
              <a:rPr lang="en-US" sz="1800" dirty="0">
                <a:hlinkClick r:id="rId4"/>
              </a:rPr>
              <a:t>charities &amp; non-profits pages </a:t>
            </a:r>
            <a:r>
              <a:rPr lang="en-US" sz="1800" dirty="0"/>
              <a:t>for additional information</a:t>
            </a:r>
          </a:p>
          <a:p>
            <a:r>
              <a:rPr lang="en-US" sz="1800" i="1" dirty="0">
                <a:ea typeface="Calibri" panose="020F0502020204030204" pitchFamily="34" charset="0"/>
              </a:rPr>
              <a:t>The Difference Between For Profit and Nonprofit Organizations</a:t>
            </a:r>
            <a:br>
              <a:rPr lang="en-US" sz="1800" i="1" dirty="0">
                <a:ea typeface="Calibri" panose="020F0502020204030204" pitchFamily="34" charset="0"/>
              </a:rPr>
            </a:br>
            <a:r>
              <a:rPr lang="en-US" sz="1800" i="1" dirty="0">
                <a:ea typeface="Calibri" panose="020F0502020204030204" pitchFamily="34" charset="0"/>
              </a:rPr>
              <a:t>(Dr. Kenneth Acha)</a:t>
            </a:r>
            <a:br>
              <a:rPr lang="en-US" sz="1800" i="1" dirty="0">
                <a:ea typeface="Calibri" panose="020F0502020204030204" pitchFamily="34" charset="0"/>
              </a:rPr>
            </a:br>
            <a:r>
              <a:rPr lang="en-US" sz="1800" i="1" dirty="0">
                <a:ea typeface="Calibri" panose="020F0502020204030204" pitchFamily="34" charset="0"/>
              </a:rPr>
              <a:t>URL: </a:t>
            </a:r>
            <a:r>
              <a:rPr lang="en-US" sz="1800" i="1" u="sng" dirty="0">
                <a:ea typeface="Calibri" panose="020F0502020204030204" pitchFamily="34" charset="0"/>
                <a:hlinkClick r:id="rId5">
                  <a:extLst>
                    <a:ext uri="{A12FA001-AC4F-418D-AE19-62706E023703}">
                      <ahyp:hlinkClr xmlns:ahyp="http://schemas.microsoft.com/office/drawing/2018/hyperlinkcolor" val="tx"/>
                    </a:ext>
                  </a:extLst>
                </a:hlinkClick>
              </a:rPr>
              <a:t>https://youtu.be/Zw9j1g1wsq8</a:t>
            </a:r>
            <a:br>
              <a:rPr lang="en-US" sz="1800" i="1" u="sng" dirty="0">
                <a:ea typeface="Calibri" panose="020F0502020204030204" pitchFamily="34" charset="0"/>
              </a:rPr>
            </a:br>
            <a:r>
              <a:rPr lang="en-US" sz="1800" i="1" dirty="0">
                <a:ea typeface="Calibri" panose="020F0502020204030204" pitchFamily="34" charset="0"/>
              </a:rPr>
              <a:t>Time: 3:24</a:t>
            </a:r>
            <a:endParaRPr lang="en-US" sz="1800" dirty="0"/>
          </a:p>
        </p:txBody>
      </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a:xfrm>
            <a:off x="402336" y="381001"/>
            <a:ext cx="8303541" cy="979758"/>
          </a:xfrm>
        </p:spPr>
        <p:txBody>
          <a:bodyPr/>
          <a:lstStyle/>
          <a:p>
            <a:r>
              <a:rPr lang="en-US" b="1" dirty="0"/>
              <a:t>What 501 (c )3 Status Requires</a:t>
            </a:r>
          </a:p>
        </p:txBody>
      </p:sp>
    </p:spTree>
    <p:custDataLst>
      <p:tags r:id="rId1"/>
    </p:custDataLst>
    <p:extLst>
      <p:ext uri="{BB962C8B-B14F-4D97-AF65-F5344CB8AC3E}">
        <p14:creationId xmlns:p14="http://schemas.microsoft.com/office/powerpoint/2010/main" val="8176772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a:xfrm>
            <a:off x="1447800" y="990600"/>
            <a:ext cx="7772400" cy="5486400"/>
          </a:xfrm>
        </p:spPr>
        <p:txBody>
          <a:bodyPr>
            <a:normAutofit/>
          </a:bodyPr>
          <a:lstStyle/>
          <a:p>
            <a:pPr lvl="0"/>
            <a:r>
              <a:rPr lang="en-US" sz="1800" dirty="0"/>
              <a:t>Existing facilities  may already have this status</a:t>
            </a:r>
          </a:p>
          <a:p>
            <a:r>
              <a:rPr lang="en-US" sz="1800" dirty="0"/>
              <a:t>Application can take up to 100 hours to complete</a:t>
            </a:r>
          </a:p>
          <a:p>
            <a:pPr lvl="0"/>
            <a:r>
              <a:rPr lang="en-US" sz="1800" dirty="0"/>
              <a:t>If participating in application process:</a:t>
            </a:r>
          </a:p>
          <a:p>
            <a:pPr lvl="1"/>
            <a:r>
              <a:rPr lang="en-US" sz="1800" dirty="0"/>
              <a:t>Review IRS Publication 4220</a:t>
            </a:r>
          </a:p>
          <a:p>
            <a:pPr lvl="1"/>
            <a:r>
              <a:rPr lang="en-US" sz="1800" dirty="0"/>
              <a:t>Gather &amp; prepare corporate documents</a:t>
            </a:r>
          </a:p>
          <a:p>
            <a:pPr lvl="1"/>
            <a:r>
              <a:rPr lang="en-US" sz="1800" dirty="0"/>
              <a:t>Work with your organization Board &amp; accountant</a:t>
            </a:r>
          </a:p>
          <a:p>
            <a:r>
              <a:rPr lang="en-US" sz="1800" dirty="0"/>
              <a:t>Receive Determination letter</a:t>
            </a:r>
            <a:br>
              <a:rPr lang="en-US" sz="1800" dirty="0"/>
            </a:br>
            <a:r>
              <a:rPr lang="en-US" sz="1800" dirty="0"/>
              <a:t>when approved</a:t>
            </a:r>
          </a:p>
          <a:p>
            <a:pPr marL="342900" marR="0" lvl="0" indent="-342900">
              <a:spcBef>
                <a:spcPts val="1200"/>
              </a:spcBef>
              <a:spcAft>
                <a:spcPts val="0"/>
              </a:spcAft>
              <a:buSzPts val="1400"/>
              <a:buFont typeface="Webdings" panose="05030102010509060703" pitchFamily="18" charset="2"/>
              <a:buChar char=""/>
            </a:pPr>
            <a:r>
              <a:rPr lang="en-US" sz="1800" i="1" dirty="0">
                <a:ea typeface="Calibri" panose="020F0502020204030204" pitchFamily="34" charset="0"/>
                <a:cs typeface="Calibri" panose="020F0502020204030204" pitchFamily="34" charset="0"/>
              </a:rPr>
              <a:t>Video title: How to Start a Nonprofit</a:t>
            </a:r>
            <a:br>
              <a:rPr lang="en-US" sz="1800" i="1" dirty="0">
                <a:ea typeface="Calibri" panose="020F0502020204030204" pitchFamily="34" charset="0"/>
                <a:cs typeface="Calibri" panose="020F0502020204030204" pitchFamily="34" charset="0"/>
              </a:rPr>
            </a:br>
            <a:r>
              <a:rPr lang="en-US" sz="1800" i="1" dirty="0">
                <a:ea typeface="Calibri" panose="020F0502020204030204" pitchFamily="34" charset="0"/>
                <a:cs typeface="Calibri" panose="020F0502020204030204" pitchFamily="34" charset="0"/>
              </a:rPr>
              <a:t> (Nonprofit Ally)</a:t>
            </a:r>
            <a:br>
              <a:rPr lang="en-US" sz="1800" i="1" dirty="0">
                <a:ea typeface="Calibri" panose="020F0502020204030204" pitchFamily="34" charset="0"/>
                <a:cs typeface="Calibri" panose="020F0502020204030204" pitchFamily="34" charset="0"/>
              </a:rPr>
            </a:br>
            <a:r>
              <a:rPr lang="en-US" sz="1800" i="1" dirty="0">
                <a:ea typeface="Calibri" panose="020F0502020204030204" pitchFamily="34" charset="0"/>
                <a:cs typeface="Calibri" panose="020F0502020204030204" pitchFamily="34" charset="0"/>
              </a:rPr>
              <a:t>URL: </a:t>
            </a:r>
            <a:r>
              <a:rPr lang="en-US" sz="1800" i="1" dirty="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https://youtu.be/UaiKlOTRH2M</a:t>
            </a:r>
            <a:br>
              <a:rPr lang="en-US" sz="1800" i="1" u="sng" dirty="0">
                <a:ea typeface="Calibri" panose="020F0502020204030204" pitchFamily="34" charset="0"/>
                <a:cs typeface="Calibri" panose="020F0502020204030204" pitchFamily="34" charset="0"/>
              </a:rPr>
            </a:br>
            <a:r>
              <a:rPr lang="en-US" sz="1800" i="1" dirty="0">
                <a:ea typeface="Calibri" panose="020F0502020204030204" pitchFamily="34" charset="0"/>
                <a:cs typeface="Calibri" panose="020F0502020204030204" pitchFamily="34" charset="0"/>
              </a:rPr>
              <a:t>Time:  4:47</a:t>
            </a:r>
            <a:endParaRPr lang="en-US" sz="1800" i="1" dirty="0">
              <a:ea typeface="Calibri" panose="020F0502020204030204" pitchFamily="34" charset="0"/>
            </a:endParaRPr>
          </a:p>
          <a:p>
            <a:endParaRPr lang="en-US" dirty="0"/>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402336" y="228601"/>
            <a:ext cx="8303541" cy="761999"/>
          </a:xfrm>
        </p:spPr>
        <p:txBody>
          <a:bodyPr/>
          <a:lstStyle/>
          <a:p>
            <a:r>
              <a:rPr lang="en-US" dirty="0"/>
              <a:t>How To Apply for 501 (c)3 Status</a:t>
            </a:r>
          </a:p>
        </p:txBody>
      </p:sp>
    </p:spTree>
    <p:custDataLst>
      <p:tags r:id="rId1"/>
    </p:custDataLst>
    <p:extLst>
      <p:ext uri="{BB962C8B-B14F-4D97-AF65-F5344CB8AC3E}">
        <p14:creationId xmlns:p14="http://schemas.microsoft.com/office/powerpoint/2010/main" val="24628633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1295400" y="1447800"/>
            <a:ext cx="7924800" cy="5029200"/>
          </a:xfrm>
        </p:spPr>
        <p:txBody>
          <a:bodyPr>
            <a:normAutofit/>
          </a:bodyPr>
          <a:lstStyle/>
          <a:p>
            <a:r>
              <a:rPr lang="en-US" sz="1800" dirty="0"/>
              <a:t>Required by Health &amp; Welfare since 7/1/2018</a:t>
            </a:r>
            <a:br>
              <a:rPr lang="en-US" sz="1800" dirty="0"/>
            </a:br>
            <a:r>
              <a:rPr lang="en-US" sz="1800" i="1" dirty="0"/>
              <a:t>(Idaho Food Code, paragraph 2-102.11 )</a:t>
            </a:r>
          </a:p>
          <a:p>
            <a:r>
              <a:rPr lang="en-US" sz="1800" dirty="0"/>
              <a:t>State certified  Food Protection Manager (“Manager”)</a:t>
            </a:r>
            <a:br>
              <a:rPr lang="en-US" sz="1800" dirty="0"/>
            </a:br>
            <a:r>
              <a:rPr lang="en-US" sz="1800" dirty="0"/>
              <a:t>(</a:t>
            </a:r>
            <a:r>
              <a:rPr lang="en-US" sz="1800" dirty="0">
                <a:hlinkClick r:id="rId4"/>
              </a:rPr>
              <a:t>Food Establishment Supervisor Guidelines</a:t>
            </a:r>
            <a:r>
              <a:rPr lang="en-US" sz="1800" dirty="0"/>
              <a:t>)</a:t>
            </a:r>
          </a:p>
          <a:p>
            <a:r>
              <a:rPr lang="en-US" sz="1800" dirty="0"/>
              <a:t>On-site during operating hours or ensures someone as equally </a:t>
            </a:r>
            <a:br>
              <a:rPr lang="en-US" sz="1800" dirty="0"/>
            </a:br>
            <a:r>
              <a:rPr lang="en-US" sz="1800" dirty="0"/>
              <a:t>qualified (but not </a:t>
            </a:r>
            <a:br>
              <a:rPr lang="en-US" sz="1800" dirty="0"/>
            </a:br>
            <a:r>
              <a:rPr lang="en-US" sz="1800" dirty="0"/>
              <a:t>necessarily certified)</a:t>
            </a:r>
          </a:p>
          <a:p>
            <a:r>
              <a:rPr lang="en-US" sz="1800" dirty="0">
                <a:hlinkClick r:id="rId5"/>
              </a:rPr>
              <a:t>Food Establishment Employee Guidelines</a:t>
            </a:r>
            <a:endParaRPr lang="en-US" sz="1800" dirty="0"/>
          </a:p>
          <a:p>
            <a:r>
              <a:rPr lang="en-US" sz="1800" dirty="0"/>
              <a:t>Ensures adherence to</a:t>
            </a:r>
            <a:br>
              <a:rPr lang="en-US" sz="1800" dirty="0"/>
            </a:br>
            <a:r>
              <a:rPr lang="en-US" sz="1800" dirty="0"/>
              <a:t>food handling &amp; safety</a:t>
            </a:r>
            <a:br>
              <a:rPr lang="en-US" sz="1800" dirty="0"/>
            </a:br>
            <a:r>
              <a:rPr lang="en-US" sz="1800" dirty="0"/>
              <a:t>procedures</a:t>
            </a: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1066799" y="152401"/>
            <a:ext cx="7620001" cy="1208358"/>
          </a:xfrm>
        </p:spPr>
        <p:txBody>
          <a:bodyPr/>
          <a:lstStyle/>
          <a:p>
            <a:r>
              <a:rPr lang="en-US" b="1" dirty="0"/>
              <a:t>Why Manager Certification is Necessary</a:t>
            </a:r>
          </a:p>
        </p:txBody>
      </p:sp>
      <p:pic>
        <p:nvPicPr>
          <p:cNvPr id="5" name="Picture 4" descr="Image of a sample State Food safety Food Manager certification certificate">
            <a:hlinkClick r:id="rId6" action="ppaction://hlinkfile"/>
            <a:extLst>
              <a:ext uri="{FF2B5EF4-FFF2-40B4-BE49-F238E27FC236}">
                <a16:creationId xmlns:a16="http://schemas.microsoft.com/office/drawing/2014/main" id="{67A55164-4F3E-4537-91CA-311D8E997C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1400" y="3657600"/>
            <a:ext cx="1219199" cy="2971798"/>
          </a:xfrm>
          <a:prstGeom prst="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20337621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1527C3-06F4-4F4D-B364-8E97266450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9" name="Freeform 6">
              <a:extLst>
                <a:ext uri="{FF2B5EF4-FFF2-40B4-BE49-F238E27FC236}">
                  <a16:creationId xmlns:a16="http://schemas.microsoft.com/office/drawing/2014/main" id="{BF1C23D2-D74F-4456-AD7B-904A6E28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0" name="Freeform 7">
              <a:extLst>
                <a:ext uri="{FF2B5EF4-FFF2-40B4-BE49-F238E27FC236}">
                  <a16:creationId xmlns:a16="http://schemas.microsoft.com/office/drawing/2014/main" id="{578577AD-563A-4936-9ACB-FDCF29841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1" name="Freeform 8">
              <a:extLst>
                <a:ext uri="{FF2B5EF4-FFF2-40B4-BE49-F238E27FC236}">
                  <a16:creationId xmlns:a16="http://schemas.microsoft.com/office/drawing/2014/main" id="{1C9F3743-BFAB-4636-81C7-ACD99C694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2" name="Freeform 9">
              <a:extLst>
                <a:ext uri="{FF2B5EF4-FFF2-40B4-BE49-F238E27FC236}">
                  <a16:creationId xmlns:a16="http://schemas.microsoft.com/office/drawing/2014/main" id="{FC58029E-BC15-45E4-AA28-CC80C96A3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3" name="Freeform 10">
              <a:extLst>
                <a:ext uri="{FF2B5EF4-FFF2-40B4-BE49-F238E27FC236}">
                  <a16:creationId xmlns:a16="http://schemas.microsoft.com/office/drawing/2014/main" id="{41CBB721-7EDD-4FEA-9D6B-A3656D9F4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4" name="Freeform 11">
              <a:extLst>
                <a:ext uri="{FF2B5EF4-FFF2-40B4-BE49-F238E27FC236}">
                  <a16:creationId xmlns:a16="http://schemas.microsoft.com/office/drawing/2014/main" id="{4C945CDA-4F14-4FA0-B272-B1E25B4FA1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16" name="Rectangle 15">
            <a:extLst>
              <a:ext uri="{FF2B5EF4-FFF2-40B4-BE49-F238E27FC236}">
                <a16:creationId xmlns:a16="http://schemas.microsoft.com/office/drawing/2014/main" id="{24C41CF4-4A13-4AA9-9300-CB7A2E37C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342899" y="764372"/>
            <a:ext cx="2654907" cy="5216013"/>
          </a:xfrm>
        </p:spPr>
        <p:txBody>
          <a:bodyPr vert="horz" lIns="91440" tIns="45720" rIns="91440" bIns="45720" rtlCol="0" anchor="ctr">
            <a:normAutofit/>
          </a:bodyPr>
          <a:lstStyle/>
          <a:p>
            <a:pPr marL="57150" lvl="0" indent="-57150" algn="l">
              <a:lnSpc>
                <a:spcPct val="90000"/>
              </a:lnSpc>
            </a:pPr>
            <a:r>
              <a:rPr lang="en-US" b="1" cap="none" dirty="0">
                <a:effectLst/>
              </a:rPr>
              <a:t>What Idaho Requires for Food Protection  Managers</a:t>
            </a:r>
            <a:br>
              <a:rPr lang="en-US" b="1" cap="none" dirty="0">
                <a:effectLst/>
              </a:rPr>
            </a:br>
            <a:endParaRPr lang="en-US" b="1" i="1" cap="none" dirty="0">
              <a:effectLst/>
            </a:endParaRPr>
          </a:p>
        </p:txBody>
      </p:sp>
      <p:cxnSp>
        <p:nvCxnSpPr>
          <p:cNvPr id="18" name="Straight Connector 17">
            <a:extLst>
              <a:ext uri="{FF2B5EF4-FFF2-40B4-BE49-F238E27FC236}">
                <a16:creationId xmlns:a16="http://schemas.microsoft.com/office/drawing/2014/main" id="{7A77B115-9FF3-46AE-AE08-826DEB9A62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95397" y="1923563"/>
            <a:ext cx="0" cy="30175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3277603" y="381000"/>
            <a:ext cx="5314950" cy="5599385"/>
          </a:xfrm>
        </p:spPr>
        <p:txBody>
          <a:bodyPr vert="horz" lIns="91440" tIns="45720" rIns="91440" bIns="45720" rtlCol="0" anchor="ctr">
            <a:normAutofit/>
          </a:bodyPr>
          <a:lstStyle/>
          <a:p>
            <a:r>
              <a:rPr lang="en-US" sz="1800" dirty="0"/>
              <a:t>Have supervisory authority to direct &amp; control food</a:t>
            </a:r>
            <a:br>
              <a:rPr lang="en-US" sz="1800" dirty="0"/>
            </a:br>
            <a:r>
              <a:rPr lang="en-US" sz="1800" dirty="0"/>
              <a:t>preparation activities</a:t>
            </a:r>
          </a:p>
          <a:p>
            <a:r>
              <a:rPr lang="en-US" sz="1800" dirty="0"/>
              <a:t>Have supervisory authority to correct food safety violations</a:t>
            </a:r>
          </a:p>
          <a:p>
            <a:r>
              <a:rPr lang="en-US" sz="1800" dirty="0"/>
              <a:t>Have successfully completed a nationally accredited food safety examination provided by a recognized vendor:</a:t>
            </a:r>
          </a:p>
          <a:p>
            <a:pPr lvl="1"/>
            <a:r>
              <a:rPr lang="en-US" sz="1800" dirty="0"/>
              <a:t>360 Training ® </a:t>
            </a:r>
          </a:p>
          <a:p>
            <a:pPr lvl="1"/>
            <a:r>
              <a:rPr lang="en-US" sz="1800" dirty="0"/>
              <a:t>Above Training/State Food Safety® </a:t>
            </a:r>
          </a:p>
          <a:p>
            <a:pPr lvl="1"/>
            <a:r>
              <a:rPr lang="en-US" sz="1800" dirty="0"/>
              <a:t>National Registry of Food Safety Professionals® </a:t>
            </a:r>
          </a:p>
          <a:p>
            <a:pPr lvl="1"/>
            <a:r>
              <a:rPr lang="en-US" sz="1800" dirty="0"/>
              <a:t>Prometric (testing only, no prep)</a:t>
            </a:r>
          </a:p>
          <a:p>
            <a:pPr lvl="1"/>
            <a:r>
              <a:rPr lang="en-US" sz="1800" dirty="0"/>
              <a:t>SERV Safe® (National Restaurant Association)</a:t>
            </a:r>
          </a:p>
          <a:p>
            <a:r>
              <a:rPr lang="en-US" sz="1800" dirty="0"/>
              <a:t>Managers must be recertified every 5 years</a:t>
            </a:r>
          </a:p>
        </p:txBody>
      </p:sp>
    </p:spTree>
    <p:custDataLst>
      <p:tags r:id="rId1"/>
    </p:custDataLst>
    <p:extLst>
      <p:ext uri="{BB962C8B-B14F-4D97-AF65-F5344CB8AC3E}">
        <p14:creationId xmlns:p14="http://schemas.microsoft.com/office/powerpoint/2010/main" val="384700489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37264" y="457200"/>
            <a:ext cx="7511336" cy="535531"/>
          </a:xfrm>
        </p:spPr>
        <p:txBody>
          <a:bodyPr>
            <a:noAutofit/>
          </a:bodyPr>
          <a:lstStyle/>
          <a:p>
            <a:r>
              <a:rPr lang="en-US" b="1" dirty="0">
                <a:sym typeface="Yanone Kaffeesatz Bold"/>
              </a:rPr>
              <a:t>Learner Objectives</a:t>
            </a:r>
            <a:endParaRPr lang="en-US" b="1" dirty="0"/>
          </a:p>
        </p:txBody>
      </p:sp>
      <p:sp>
        <p:nvSpPr>
          <p:cNvPr id="12" name="Text Placeholder 11">
            <a:extLst>
              <a:ext uri="{FF2B5EF4-FFF2-40B4-BE49-F238E27FC236}">
                <a16:creationId xmlns:a16="http://schemas.microsoft.com/office/drawing/2014/main" id="{459AA445-426C-44BB-A3B3-2902033DCDFA}"/>
              </a:ext>
            </a:extLst>
          </p:cNvPr>
          <p:cNvSpPr>
            <a:spLocks noGrp="1"/>
          </p:cNvSpPr>
          <p:nvPr>
            <p:ph type="body" sz="quarter" idx="10"/>
          </p:nvPr>
        </p:nvSpPr>
        <p:spPr>
          <a:xfrm>
            <a:off x="1194233" y="1255208"/>
            <a:ext cx="5394960" cy="812800"/>
          </a:xfrm>
        </p:spPr>
        <p:txBody>
          <a:bodyPr>
            <a:noAutofit/>
          </a:bodyPr>
          <a:lstStyle/>
          <a:p>
            <a:r>
              <a:rPr lang="en-US" sz="1800" dirty="0"/>
              <a:t>Understand how nutrition programs are funded &amp; structured</a:t>
            </a:r>
          </a:p>
        </p:txBody>
      </p:sp>
      <p:sp>
        <p:nvSpPr>
          <p:cNvPr id="13" name="Text Placeholder 12">
            <a:extLst>
              <a:ext uri="{FF2B5EF4-FFF2-40B4-BE49-F238E27FC236}">
                <a16:creationId xmlns:a16="http://schemas.microsoft.com/office/drawing/2014/main" id="{DC1FFFA9-03AC-4BEE-9E76-945729D99229}"/>
              </a:ext>
            </a:extLst>
          </p:cNvPr>
          <p:cNvSpPr>
            <a:spLocks noGrp="1"/>
          </p:cNvSpPr>
          <p:nvPr>
            <p:ph type="body" sz="quarter" idx="11"/>
          </p:nvPr>
        </p:nvSpPr>
        <p:spPr>
          <a:xfrm>
            <a:off x="1194233" y="2006600"/>
            <a:ext cx="5394960" cy="812800"/>
          </a:xfrm>
        </p:spPr>
        <p:txBody>
          <a:bodyPr>
            <a:noAutofit/>
          </a:bodyPr>
          <a:lstStyle/>
          <a:p>
            <a:r>
              <a:rPr lang="en-US" sz="1800" dirty="0"/>
              <a:t>Identify Focus Areas important to Meal Site Coordinators</a:t>
            </a:r>
          </a:p>
        </p:txBody>
      </p:sp>
      <p:sp>
        <p:nvSpPr>
          <p:cNvPr id="14" name="Text Placeholder 13">
            <a:extLst>
              <a:ext uri="{FF2B5EF4-FFF2-40B4-BE49-F238E27FC236}">
                <a16:creationId xmlns:a16="http://schemas.microsoft.com/office/drawing/2014/main" id="{4492C30F-2248-41A6-BA7E-D1A9EB8AD63B}"/>
              </a:ext>
            </a:extLst>
          </p:cNvPr>
          <p:cNvSpPr>
            <a:spLocks noGrp="1"/>
          </p:cNvSpPr>
          <p:nvPr>
            <p:ph type="body" sz="quarter" idx="12"/>
          </p:nvPr>
        </p:nvSpPr>
        <p:spPr>
          <a:xfrm>
            <a:off x="1194234" y="2757992"/>
            <a:ext cx="5206566" cy="812800"/>
          </a:xfrm>
        </p:spPr>
        <p:txBody>
          <a:bodyPr>
            <a:noAutofit/>
          </a:bodyPr>
          <a:lstStyle/>
          <a:p>
            <a:r>
              <a:rPr lang="en-US" sz="1800" dirty="0"/>
              <a:t>Identify Focus Area tasks for which Coordinators are responsible</a:t>
            </a:r>
          </a:p>
        </p:txBody>
      </p:sp>
      <p:sp>
        <p:nvSpPr>
          <p:cNvPr id="15" name="Text Placeholder 14">
            <a:extLst>
              <a:ext uri="{FF2B5EF4-FFF2-40B4-BE49-F238E27FC236}">
                <a16:creationId xmlns:a16="http://schemas.microsoft.com/office/drawing/2014/main" id="{7D5832EF-1656-4FB1-9061-38B283EA1759}"/>
              </a:ext>
            </a:extLst>
          </p:cNvPr>
          <p:cNvSpPr>
            <a:spLocks noGrp="1"/>
          </p:cNvSpPr>
          <p:nvPr>
            <p:ph type="body" sz="quarter" idx="13"/>
          </p:nvPr>
        </p:nvSpPr>
        <p:spPr>
          <a:xfrm>
            <a:off x="1194233" y="3509384"/>
            <a:ext cx="5394960" cy="605416"/>
          </a:xfrm>
        </p:spPr>
        <p:txBody>
          <a:bodyPr>
            <a:noAutofit/>
          </a:bodyPr>
          <a:lstStyle/>
          <a:p>
            <a:r>
              <a:rPr lang="en-US" sz="1800" dirty="0"/>
              <a:t>List steps necessary to complete identified tasks</a:t>
            </a:r>
          </a:p>
        </p:txBody>
      </p:sp>
      <p:sp>
        <p:nvSpPr>
          <p:cNvPr id="16" name="Text Placeholder 15">
            <a:extLst>
              <a:ext uri="{FF2B5EF4-FFF2-40B4-BE49-F238E27FC236}">
                <a16:creationId xmlns:a16="http://schemas.microsoft.com/office/drawing/2014/main" id="{D2258DBF-1E33-41B6-A142-1CB63F6E11B6}"/>
              </a:ext>
            </a:extLst>
          </p:cNvPr>
          <p:cNvSpPr>
            <a:spLocks noGrp="1"/>
          </p:cNvSpPr>
          <p:nvPr>
            <p:ph type="body" sz="quarter" idx="14"/>
          </p:nvPr>
        </p:nvSpPr>
        <p:spPr>
          <a:xfrm>
            <a:off x="1194233" y="3966367"/>
            <a:ext cx="5394960" cy="616242"/>
          </a:xfrm>
        </p:spPr>
        <p:txBody>
          <a:bodyPr>
            <a:noAutofit/>
          </a:bodyPr>
          <a:lstStyle/>
          <a:p>
            <a:r>
              <a:rPr lang="en-US" sz="1800" dirty="0"/>
              <a:t>Create a timeline for ensuring, on-time task completion</a:t>
            </a:r>
          </a:p>
        </p:txBody>
      </p:sp>
      <p:sp>
        <p:nvSpPr>
          <p:cNvPr id="17" name="Text Placeholder 16">
            <a:extLst>
              <a:ext uri="{FF2B5EF4-FFF2-40B4-BE49-F238E27FC236}">
                <a16:creationId xmlns:a16="http://schemas.microsoft.com/office/drawing/2014/main" id="{C851FFED-8B65-4377-8749-BF6B900B075C}"/>
              </a:ext>
            </a:extLst>
          </p:cNvPr>
          <p:cNvSpPr>
            <a:spLocks noGrp="1"/>
          </p:cNvSpPr>
          <p:nvPr>
            <p:ph type="body" sz="quarter" idx="15"/>
          </p:nvPr>
        </p:nvSpPr>
        <p:spPr>
          <a:xfrm>
            <a:off x="1194234" y="4582609"/>
            <a:ext cx="5206566" cy="598992"/>
          </a:xfrm>
        </p:spPr>
        <p:txBody>
          <a:bodyPr>
            <a:noAutofit/>
          </a:bodyPr>
          <a:lstStyle/>
          <a:p>
            <a:r>
              <a:rPr lang="en-US" sz="1800" dirty="0"/>
              <a:t>Identify methods for ensuring timely, effective communication with members of the Board</a:t>
            </a:r>
          </a:p>
        </p:txBody>
      </p:sp>
      <p:sp>
        <p:nvSpPr>
          <p:cNvPr id="18" name="Text Placeholder 17">
            <a:extLst>
              <a:ext uri="{FF2B5EF4-FFF2-40B4-BE49-F238E27FC236}">
                <a16:creationId xmlns:a16="http://schemas.microsoft.com/office/drawing/2014/main" id="{0907C56C-6A31-4AA9-9E1B-992AC1633902}"/>
              </a:ext>
            </a:extLst>
          </p:cNvPr>
          <p:cNvSpPr>
            <a:spLocks noGrp="1"/>
          </p:cNvSpPr>
          <p:nvPr>
            <p:ph type="body" sz="quarter" idx="16"/>
          </p:nvPr>
        </p:nvSpPr>
        <p:spPr>
          <a:xfrm>
            <a:off x="1194234" y="5181600"/>
            <a:ext cx="5511366" cy="965200"/>
          </a:xfrm>
        </p:spPr>
        <p:txBody>
          <a:bodyPr>
            <a:noAutofit/>
          </a:bodyPr>
          <a:lstStyle/>
          <a:p>
            <a:r>
              <a:rPr lang="en-US" sz="1800" dirty="0"/>
              <a:t>Plan methods for providing quality training for staff &amp; volunteers</a:t>
            </a:r>
          </a:p>
        </p:txBody>
      </p:sp>
    </p:spTree>
    <p:custDataLst>
      <p:tags r:id="rId1"/>
    </p:custDataLst>
    <p:extLst>
      <p:ext uri="{BB962C8B-B14F-4D97-AF65-F5344CB8AC3E}">
        <p14:creationId xmlns:p14="http://schemas.microsoft.com/office/powerpoint/2010/main" val="1579520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33"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4"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5"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6"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7"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38"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40" name="Rectangle 39">
            <a:extLst>
              <a:ext uri="{FF2B5EF4-FFF2-40B4-BE49-F238E27FC236}">
                <a16:creationId xmlns:a16="http://schemas.microsoft.com/office/drawing/2014/main" id="{A791E548-71E9-4E48-95EF-028C1F694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1113234" y="1284051"/>
            <a:ext cx="2109288" cy="3723836"/>
          </a:xfrm>
        </p:spPr>
        <p:txBody>
          <a:bodyPr vert="horz" lIns="91440" tIns="45720" rIns="91440" bIns="45720" rtlCol="0" anchor="ctr">
            <a:normAutofit/>
          </a:bodyPr>
          <a:lstStyle/>
          <a:p>
            <a:r>
              <a:rPr lang="en-US" b="1" cap="none" dirty="0">
                <a:solidFill>
                  <a:srgbClr val="000000"/>
                </a:solidFill>
                <a:effectLst/>
              </a:rPr>
              <a:t>How to Prepare for the Exam</a:t>
            </a:r>
          </a:p>
        </p:txBody>
      </p:sp>
      <p:sp useBgFill="1">
        <p:nvSpPr>
          <p:cNvPr id="42" name="Rounded Rectangle 16">
            <a:extLst>
              <a:ext uri="{FF2B5EF4-FFF2-40B4-BE49-F238E27FC236}">
                <a16:creationId xmlns:a16="http://schemas.microsoft.com/office/drawing/2014/main" id="{AAB5649A-D799-4BE2-9913-FFD6F2B4E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5871" y="648931"/>
            <a:ext cx="5161397" cy="5231964"/>
          </a:xfrm>
          <a:prstGeom prst="roundRect">
            <a:avLst>
              <a:gd name="adj" fmla="val 4834"/>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oup 43">
            <a:extLst>
              <a:ext uri="{FF2B5EF4-FFF2-40B4-BE49-F238E27FC236}">
                <a16:creationId xmlns:a16="http://schemas.microsoft.com/office/drawing/2014/main" id="{2F723DE5-3668-495B-86B4-1F6867DD0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45" name="Freeform 6">
              <a:extLst>
                <a:ext uri="{FF2B5EF4-FFF2-40B4-BE49-F238E27FC236}">
                  <a16:creationId xmlns:a16="http://schemas.microsoft.com/office/drawing/2014/main" id="{DFEC0561-D3E0-4BF7-8C2C-545131D8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46" name="Freeform 7">
              <a:extLst>
                <a:ext uri="{FF2B5EF4-FFF2-40B4-BE49-F238E27FC236}">
                  <a16:creationId xmlns:a16="http://schemas.microsoft.com/office/drawing/2014/main" id="{EE433E0D-9006-435E-A45A-297D9DFB0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47" name="Freeform 8">
              <a:extLst>
                <a:ext uri="{FF2B5EF4-FFF2-40B4-BE49-F238E27FC236}">
                  <a16:creationId xmlns:a16="http://schemas.microsoft.com/office/drawing/2014/main" id="{687BFE96-CA94-4295-8E58-F5EF3CD6B8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48" name="Freeform 9">
              <a:extLst>
                <a:ext uri="{FF2B5EF4-FFF2-40B4-BE49-F238E27FC236}">
                  <a16:creationId xmlns:a16="http://schemas.microsoft.com/office/drawing/2014/main" id="{28D930B4-650A-4397-BDE6-B6B6D85E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49" name="Freeform 10">
              <a:extLst>
                <a:ext uri="{FF2B5EF4-FFF2-40B4-BE49-F238E27FC236}">
                  <a16:creationId xmlns:a16="http://schemas.microsoft.com/office/drawing/2014/main" id="{9FC696D0-7E2A-40F7-B396-F663111E90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50" name="Freeform 11">
              <a:extLst>
                <a:ext uri="{FF2B5EF4-FFF2-40B4-BE49-F238E27FC236}">
                  <a16:creationId xmlns:a16="http://schemas.microsoft.com/office/drawing/2014/main" id="{9A9A5E92-75F1-46AD-BE2A-814773AA9A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graphicFrame>
        <p:nvGraphicFramePr>
          <p:cNvPr id="20" name="Content Placeholder 1">
            <a:extLst>
              <a:ext uri="{FF2B5EF4-FFF2-40B4-BE49-F238E27FC236}">
                <a16:creationId xmlns:a16="http://schemas.microsoft.com/office/drawing/2014/main" id="{286EBDB9-3C2E-8B73-2E5E-3E07E2A03120}"/>
              </a:ext>
            </a:extLst>
          </p:cNvPr>
          <p:cNvGraphicFramePr>
            <a:graphicFrameLocks noGrp="1"/>
          </p:cNvGraphicFramePr>
          <p:nvPr>
            <p:ph sz="quarter" idx="16"/>
            <p:extLst>
              <p:ext uri="{D42A27DB-BD31-4B8C-83A1-F6EECF244321}">
                <p14:modId xmlns:p14="http://schemas.microsoft.com/office/powerpoint/2010/main" val="3007050150"/>
              </p:ext>
            </p:extLst>
          </p:nvPr>
        </p:nvGraphicFramePr>
        <p:xfrm>
          <a:off x="3705900" y="992181"/>
          <a:ext cx="4678020" cy="48887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80419813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17" name="Rectangle 16">
            <a:extLst>
              <a:ext uri="{FF2B5EF4-FFF2-40B4-BE49-F238E27FC236}">
                <a16:creationId xmlns:a16="http://schemas.microsoft.com/office/drawing/2014/main" id="{5B2F4B0B-6CDE-4467-A567-7930C6692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FBD904E-E2AA-40C0-9B75-6705C2936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401264" y="685800"/>
            <a:ext cx="2115415" cy="5105400"/>
          </a:xfrm>
        </p:spPr>
        <p:txBody>
          <a:bodyPr vert="horz" lIns="91440" tIns="45720" rIns="91440" bIns="45720" rtlCol="0" anchor="ctr">
            <a:normAutofit/>
          </a:bodyPr>
          <a:lstStyle/>
          <a:p>
            <a:r>
              <a:rPr lang="en-US" b="1" cap="none" dirty="0">
                <a:solidFill>
                  <a:srgbClr val="FFFFFF"/>
                </a:solidFill>
                <a:effectLst/>
              </a:rPr>
              <a:t>How to Register for the Exam</a:t>
            </a:r>
          </a:p>
        </p:txBody>
      </p:sp>
      <p:grpSp>
        <p:nvGrpSpPr>
          <p:cNvPr id="21" name="Group 20">
            <a:extLst>
              <a:ext uri="{FF2B5EF4-FFF2-40B4-BE49-F238E27FC236}">
                <a16:creationId xmlns:a16="http://schemas.microsoft.com/office/drawing/2014/main" id="{C2CA0337-9B09-4746-93D0-7E92F42202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22" name="Freeform 6">
              <a:extLst>
                <a:ext uri="{FF2B5EF4-FFF2-40B4-BE49-F238E27FC236}">
                  <a16:creationId xmlns:a16="http://schemas.microsoft.com/office/drawing/2014/main" id="{9400DCF3-F870-42BD-9169-1B4BD854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BC4C6F6B-30DD-4B7F-8169-7A575C25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66C1E1CC-3625-43BC-98A8-A1C67FAD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37C6358A-C557-444E-A1F5-149AD3B6C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E1981B58-ABB6-4FEB-BE0A-17F8AD1B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828B56B0-6617-4529-B84C-73B093A8F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graphicFrame>
        <p:nvGraphicFramePr>
          <p:cNvPr id="5" name="Content Placeholder 1">
            <a:extLst>
              <a:ext uri="{FF2B5EF4-FFF2-40B4-BE49-F238E27FC236}">
                <a16:creationId xmlns:a16="http://schemas.microsoft.com/office/drawing/2014/main" id="{CB105231-F332-DA9D-1406-81B6B0B5123C}"/>
              </a:ext>
            </a:extLst>
          </p:cNvPr>
          <p:cNvGraphicFramePr>
            <a:graphicFrameLocks noGrp="1"/>
          </p:cNvGraphicFramePr>
          <p:nvPr>
            <p:ph sz="quarter" idx="16"/>
            <p:extLst>
              <p:ext uri="{D42A27DB-BD31-4B8C-83A1-F6EECF244321}">
                <p14:modId xmlns:p14="http://schemas.microsoft.com/office/powerpoint/2010/main" val="3700548744"/>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46691555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17" name="Rectangle 16">
            <a:extLst>
              <a:ext uri="{FF2B5EF4-FFF2-40B4-BE49-F238E27FC236}">
                <a16:creationId xmlns:a16="http://schemas.microsoft.com/office/drawing/2014/main" id="{A791E548-71E9-4E48-95EF-028C1F694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516732" y="1284051"/>
            <a:ext cx="2945820" cy="3723836"/>
          </a:xfrm>
        </p:spPr>
        <p:txBody>
          <a:bodyPr vert="horz" lIns="91440" tIns="45720" rIns="91440" bIns="45720" rtlCol="0" anchor="ctr">
            <a:normAutofit/>
          </a:bodyPr>
          <a:lstStyle/>
          <a:p>
            <a:r>
              <a:rPr lang="en-US" b="1" cap="none" dirty="0">
                <a:solidFill>
                  <a:srgbClr val="000000"/>
                </a:solidFill>
                <a:effectLst/>
              </a:rPr>
              <a:t>How Certification Happens</a:t>
            </a:r>
          </a:p>
        </p:txBody>
      </p:sp>
      <p:sp useBgFill="1">
        <p:nvSpPr>
          <p:cNvPr id="19" name="Rounded Rectangle 16">
            <a:extLst>
              <a:ext uri="{FF2B5EF4-FFF2-40B4-BE49-F238E27FC236}">
                <a16:creationId xmlns:a16="http://schemas.microsoft.com/office/drawing/2014/main" id="{AAB5649A-D799-4BE2-9913-FFD6F2B4E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5871" y="648931"/>
            <a:ext cx="5161397" cy="5231964"/>
          </a:xfrm>
          <a:prstGeom prst="roundRect">
            <a:avLst>
              <a:gd name="adj" fmla="val 4834"/>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2F723DE5-3668-495B-86B4-1F6867DD0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22" name="Freeform 6">
              <a:extLst>
                <a:ext uri="{FF2B5EF4-FFF2-40B4-BE49-F238E27FC236}">
                  <a16:creationId xmlns:a16="http://schemas.microsoft.com/office/drawing/2014/main" id="{DFEC0561-D3E0-4BF7-8C2C-545131D8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EE433E0D-9006-435E-A45A-297D9DFB0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687BFE96-CA94-4295-8E58-F5EF3CD6B8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28D930B4-650A-4397-BDE6-B6B6D85E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9FC696D0-7E2A-40F7-B396-F663111E90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9A9A5E92-75F1-46AD-BE2A-814773AA9A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graphicFrame>
        <p:nvGraphicFramePr>
          <p:cNvPr id="5" name="Content Placeholder 1">
            <a:extLst>
              <a:ext uri="{FF2B5EF4-FFF2-40B4-BE49-F238E27FC236}">
                <a16:creationId xmlns:a16="http://schemas.microsoft.com/office/drawing/2014/main" id="{9918178E-7442-C227-33DB-8426BB83A70E}"/>
              </a:ext>
            </a:extLst>
          </p:cNvPr>
          <p:cNvGraphicFramePr>
            <a:graphicFrameLocks noGrp="1"/>
          </p:cNvGraphicFramePr>
          <p:nvPr>
            <p:ph sz="quarter" idx="16"/>
            <p:extLst>
              <p:ext uri="{D42A27DB-BD31-4B8C-83A1-F6EECF244321}">
                <p14:modId xmlns:p14="http://schemas.microsoft.com/office/powerpoint/2010/main" val="3187116081"/>
              </p:ext>
            </p:extLst>
          </p:nvPr>
        </p:nvGraphicFramePr>
        <p:xfrm>
          <a:off x="3705900" y="992181"/>
          <a:ext cx="4921368" cy="45662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412903253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2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1320529" y="685800"/>
            <a:ext cx="7306739" cy="1752599"/>
          </a:xfrm>
        </p:spPr>
        <p:txBody>
          <a:bodyPr vert="horz" lIns="91440" tIns="45720" rIns="91440" bIns="45720" rtlCol="0" anchor="ctr">
            <a:normAutofit/>
          </a:bodyPr>
          <a:lstStyle/>
          <a:p>
            <a:r>
              <a:rPr lang="en-US" b="1" cap="none" dirty="0">
                <a:effectLst/>
              </a:rPr>
              <a:t>How Retakes Occur</a:t>
            </a:r>
          </a:p>
        </p:txBody>
      </p:sp>
      <p:graphicFrame>
        <p:nvGraphicFramePr>
          <p:cNvPr id="30" name="Content Placeholder 1">
            <a:extLst>
              <a:ext uri="{FF2B5EF4-FFF2-40B4-BE49-F238E27FC236}">
                <a16:creationId xmlns:a16="http://schemas.microsoft.com/office/drawing/2014/main" id="{EC3D3110-C396-7BA4-9326-045E2E788746}"/>
              </a:ext>
            </a:extLst>
          </p:cNvPr>
          <p:cNvGraphicFramePr>
            <a:graphicFrameLocks noGrp="1"/>
          </p:cNvGraphicFramePr>
          <p:nvPr>
            <p:ph sz="quarter" idx="16"/>
            <p:extLst>
              <p:ext uri="{D42A27DB-BD31-4B8C-83A1-F6EECF244321}">
                <p14:modId xmlns:p14="http://schemas.microsoft.com/office/powerpoint/2010/main" val="1252486505"/>
              </p:ext>
            </p:extLst>
          </p:nvPr>
        </p:nvGraphicFramePr>
        <p:xfrm>
          <a:off x="1320528" y="2694562"/>
          <a:ext cx="7306740" cy="30966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25937120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1527C3-06F4-4F4D-B364-8E97266450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9" name="Freeform 6">
              <a:extLst>
                <a:ext uri="{FF2B5EF4-FFF2-40B4-BE49-F238E27FC236}">
                  <a16:creationId xmlns:a16="http://schemas.microsoft.com/office/drawing/2014/main" id="{BF1C23D2-D74F-4456-AD7B-904A6E28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0" name="Freeform 7">
              <a:extLst>
                <a:ext uri="{FF2B5EF4-FFF2-40B4-BE49-F238E27FC236}">
                  <a16:creationId xmlns:a16="http://schemas.microsoft.com/office/drawing/2014/main" id="{578577AD-563A-4936-9ACB-FDCF29841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1" name="Freeform 8">
              <a:extLst>
                <a:ext uri="{FF2B5EF4-FFF2-40B4-BE49-F238E27FC236}">
                  <a16:creationId xmlns:a16="http://schemas.microsoft.com/office/drawing/2014/main" id="{1C9F3743-BFAB-4636-81C7-ACD99C694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2" name="Freeform 9">
              <a:extLst>
                <a:ext uri="{FF2B5EF4-FFF2-40B4-BE49-F238E27FC236}">
                  <a16:creationId xmlns:a16="http://schemas.microsoft.com/office/drawing/2014/main" id="{FC58029E-BC15-45E4-AA28-CC80C96A3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3" name="Freeform 10">
              <a:extLst>
                <a:ext uri="{FF2B5EF4-FFF2-40B4-BE49-F238E27FC236}">
                  <a16:creationId xmlns:a16="http://schemas.microsoft.com/office/drawing/2014/main" id="{41CBB721-7EDD-4FEA-9D6B-A3656D9F4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4" name="Freeform 11">
              <a:extLst>
                <a:ext uri="{FF2B5EF4-FFF2-40B4-BE49-F238E27FC236}">
                  <a16:creationId xmlns:a16="http://schemas.microsoft.com/office/drawing/2014/main" id="{4C945CDA-4F14-4FA0-B272-B1E25B4FA1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16" name="Rectangle 15">
            <a:extLst>
              <a:ext uri="{FF2B5EF4-FFF2-40B4-BE49-F238E27FC236}">
                <a16:creationId xmlns:a16="http://schemas.microsoft.com/office/drawing/2014/main" id="{24C41CF4-4A13-4AA9-9300-CB7A2E37C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36911" y="764372"/>
            <a:ext cx="3394285" cy="5216013"/>
          </a:xfrm>
        </p:spPr>
        <p:txBody>
          <a:bodyPr vert="horz" lIns="91440" tIns="45720" rIns="91440" bIns="45720" rtlCol="0" anchor="ctr">
            <a:normAutofit/>
          </a:bodyPr>
          <a:lstStyle/>
          <a:p>
            <a:pPr algn="l"/>
            <a:r>
              <a:rPr lang="en-US" b="1" cap="none" dirty="0">
                <a:effectLst/>
              </a:rPr>
              <a:t>Why Collect Registrations &amp; Surveys</a:t>
            </a:r>
          </a:p>
        </p:txBody>
      </p:sp>
      <p:cxnSp>
        <p:nvCxnSpPr>
          <p:cNvPr id="18" name="Straight Connector 17">
            <a:extLst>
              <a:ext uri="{FF2B5EF4-FFF2-40B4-BE49-F238E27FC236}">
                <a16:creationId xmlns:a16="http://schemas.microsoft.com/office/drawing/2014/main" id="{7A77B115-9FF3-46AE-AE08-826DEB9A62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95397" y="1923563"/>
            <a:ext cx="0" cy="30175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3277603" y="764372"/>
            <a:ext cx="5314950" cy="5216013"/>
          </a:xfrm>
        </p:spPr>
        <p:txBody>
          <a:bodyPr vert="horz" lIns="91440" tIns="45720" rIns="91440" bIns="45720" rtlCol="0" anchor="ctr">
            <a:normAutofit/>
          </a:bodyPr>
          <a:lstStyle/>
          <a:p>
            <a:r>
              <a:rPr lang="en-US" sz="1800" dirty="0"/>
              <a:t>Accurate counts of meals provided required</a:t>
            </a:r>
            <a:br>
              <a:rPr lang="en-US" sz="1800" dirty="0"/>
            </a:br>
            <a:r>
              <a:rPr lang="en-US" sz="1800" dirty="0"/>
              <a:t>for program funding &amp; meal site reimbursement</a:t>
            </a:r>
          </a:p>
          <a:p>
            <a:r>
              <a:rPr lang="en-US" sz="1800" dirty="0"/>
              <a:t>Attestation of Lawful Presence in the US</a:t>
            </a:r>
          </a:p>
          <a:p>
            <a:pPr lvl="1"/>
            <a:r>
              <a:rPr lang="en-US" sz="1800" dirty="0"/>
              <a:t>AAA only reimburses for documented meals served to qualified consumers</a:t>
            </a:r>
          </a:p>
          <a:p>
            <a:pPr lvl="1"/>
            <a:r>
              <a:rPr lang="en-US" sz="1800" dirty="0"/>
              <a:t>Federal funding based on reported data</a:t>
            </a:r>
          </a:p>
          <a:p>
            <a:pPr lvl="1"/>
            <a:r>
              <a:rPr lang="en-US" sz="1800" dirty="0"/>
              <a:t>Registration form documents self-reported qualification confirmation</a:t>
            </a:r>
          </a:p>
          <a:p>
            <a:r>
              <a:rPr lang="en-US" sz="1800" dirty="0"/>
              <a:t>Meal site can offer nutrition counseling or referral </a:t>
            </a:r>
            <a:br>
              <a:rPr lang="en-US" sz="1800" dirty="0"/>
            </a:br>
            <a:r>
              <a:rPr lang="en-US" sz="1800" dirty="0"/>
              <a:t>based on survey results</a:t>
            </a:r>
          </a:p>
        </p:txBody>
      </p:sp>
    </p:spTree>
    <p:custDataLst>
      <p:tags r:id="rId1"/>
    </p:custDataLst>
    <p:extLst>
      <p:ext uri="{BB962C8B-B14F-4D97-AF65-F5344CB8AC3E}">
        <p14:creationId xmlns:p14="http://schemas.microsoft.com/office/powerpoint/2010/main" val="60257436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a:xfrm>
            <a:off x="1676400" y="1447800"/>
            <a:ext cx="7543800" cy="5029200"/>
          </a:xfrm>
        </p:spPr>
        <p:txBody>
          <a:bodyPr>
            <a:normAutofit/>
          </a:bodyPr>
          <a:lstStyle/>
          <a:p>
            <a:pPr lvl="1"/>
            <a:r>
              <a:rPr lang="en-US" sz="1800" dirty="0"/>
              <a:t>Registers qualified consumers  &amp; volunteers</a:t>
            </a:r>
          </a:p>
          <a:p>
            <a:pPr lvl="1"/>
            <a:r>
              <a:rPr lang="en-US" sz="1800" dirty="0"/>
              <a:t>Collects basic information including:</a:t>
            </a:r>
          </a:p>
          <a:p>
            <a:pPr lvl="2"/>
            <a:r>
              <a:rPr lang="en-US" dirty="0"/>
              <a:t>Contact</a:t>
            </a:r>
          </a:p>
          <a:p>
            <a:pPr lvl="2"/>
            <a:r>
              <a:rPr lang="en-US" dirty="0"/>
              <a:t>Eligibility for service (checkbox)</a:t>
            </a:r>
          </a:p>
          <a:p>
            <a:pPr lvl="2"/>
            <a:r>
              <a:rPr lang="en-US" dirty="0"/>
              <a:t>Demographics</a:t>
            </a:r>
          </a:p>
          <a:p>
            <a:pPr lvl="2"/>
            <a:r>
              <a:rPr lang="en-US" dirty="0"/>
              <a:t>Emergency contact</a:t>
            </a:r>
          </a:p>
          <a:p>
            <a:pPr lvl="2"/>
            <a:r>
              <a:rPr lang="en-US" dirty="0"/>
              <a:t>Attestation of Lawful Presence in the US</a:t>
            </a:r>
          </a:p>
          <a:p>
            <a:pPr lvl="1"/>
            <a:r>
              <a:rPr lang="en-US" sz="1800" dirty="0"/>
              <a:t>Registers for all Idaho meal sites</a:t>
            </a:r>
          </a:p>
          <a:p>
            <a:pPr lvl="1"/>
            <a:r>
              <a:rPr lang="en-US" sz="1800" dirty="0"/>
              <a:t>Includes person on roster</a:t>
            </a:r>
            <a:br>
              <a:rPr lang="en-US" dirty="0"/>
            </a:br>
            <a:endParaRPr lang="en-US" dirty="0"/>
          </a:p>
        </p:txBody>
      </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p:txBody>
          <a:bodyPr/>
          <a:lstStyle/>
          <a:p>
            <a:r>
              <a:rPr lang="en-US" b="1" dirty="0"/>
              <a:t>What the Registration Form Does</a:t>
            </a:r>
          </a:p>
        </p:txBody>
      </p:sp>
    </p:spTree>
    <p:custDataLst>
      <p:tags r:id="rId1"/>
    </p:custDataLst>
    <p:extLst>
      <p:ext uri="{BB962C8B-B14F-4D97-AF65-F5344CB8AC3E}">
        <p14:creationId xmlns:p14="http://schemas.microsoft.com/office/powerpoint/2010/main" val="393560490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1527C3-06F4-4F4D-B364-8E97266450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9" name="Freeform 6">
              <a:extLst>
                <a:ext uri="{FF2B5EF4-FFF2-40B4-BE49-F238E27FC236}">
                  <a16:creationId xmlns:a16="http://schemas.microsoft.com/office/drawing/2014/main" id="{BF1C23D2-D74F-4456-AD7B-904A6E28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0" name="Freeform 7">
              <a:extLst>
                <a:ext uri="{FF2B5EF4-FFF2-40B4-BE49-F238E27FC236}">
                  <a16:creationId xmlns:a16="http://schemas.microsoft.com/office/drawing/2014/main" id="{578577AD-563A-4936-9ACB-FDCF29841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1" name="Freeform 8">
              <a:extLst>
                <a:ext uri="{FF2B5EF4-FFF2-40B4-BE49-F238E27FC236}">
                  <a16:creationId xmlns:a16="http://schemas.microsoft.com/office/drawing/2014/main" id="{1C9F3743-BFAB-4636-81C7-ACD99C694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2" name="Freeform 9">
              <a:extLst>
                <a:ext uri="{FF2B5EF4-FFF2-40B4-BE49-F238E27FC236}">
                  <a16:creationId xmlns:a16="http://schemas.microsoft.com/office/drawing/2014/main" id="{FC58029E-BC15-45E4-AA28-CC80C96A3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3" name="Freeform 10">
              <a:extLst>
                <a:ext uri="{FF2B5EF4-FFF2-40B4-BE49-F238E27FC236}">
                  <a16:creationId xmlns:a16="http://schemas.microsoft.com/office/drawing/2014/main" id="{41CBB721-7EDD-4FEA-9D6B-A3656D9F4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4" name="Freeform 11">
              <a:extLst>
                <a:ext uri="{FF2B5EF4-FFF2-40B4-BE49-F238E27FC236}">
                  <a16:creationId xmlns:a16="http://schemas.microsoft.com/office/drawing/2014/main" id="{4C945CDA-4F14-4FA0-B272-B1E25B4FA1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16" name="Rectangle 15">
            <a:extLst>
              <a:ext uri="{FF2B5EF4-FFF2-40B4-BE49-F238E27FC236}">
                <a16:creationId xmlns:a16="http://schemas.microsoft.com/office/drawing/2014/main" id="{E03BF673-8C68-4092-BF1B-53C57EFEC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618" cy="6858000"/>
          </a:xfrm>
          <a:prstGeom prst="rect">
            <a:avLst/>
          </a:pr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p>
        </p:txBody>
      </p:sp>
      <p:sp useBgFill="1">
        <p:nvSpPr>
          <p:cNvPr id="18" name="Freeform: Shape 17">
            <a:extLst>
              <a:ext uri="{FF2B5EF4-FFF2-40B4-BE49-F238E27FC236}">
                <a16:creationId xmlns:a16="http://schemas.microsoft.com/office/drawing/2014/main" id="{B1BDB70B-F0E6-4867-818F-C582494FB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2812" y="0"/>
            <a:ext cx="8351188" cy="6858000"/>
          </a:xfrm>
          <a:custGeom>
            <a:avLst/>
            <a:gdLst>
              <a:gd name="connsiteX0" fmla="*/ 7627977 w 11134917"/>
              <a:gd name="connsiteY0" fmla="*/ 0 h 6858000"/>
              <a:gd name="connsiteX1" fmla="*/ 8129873 w 11134917"/>
              <a:gd name="connsiteY1" fmla="*/ 0 h 6858000"/>
              <a:gd name="connsiteX2" fmla="*/ 11134917 w 11134917"/>
              <a:gd name="connsiteY2" fmla="*/ 0 h 6858000"/>
              <a:gd name="connsiteX3" fmla="*/ 11134917 w 11134917"/>
              <a:gd name="connsiteY3" fmla="*/ 6858000 h 6858000"/>
              <a:gd name="connsiteX4" fmla="*/ 8129873 w 11134917"/>
              <a:gd name="connsiteY4" fmla="*/ 6858000 h 6858000"/>
              <a:gd name="connsiteX5" fmla="*/ 7627977 w 11134917"/>
              <a:gd name="connsiteY5" fmla="*/ 6858000 h 6858000"/>
              <a:gd name="connsiteX6" fmla="*/ 7627977 w 11134917"/>
              <a:gd name="connsiteY6" fmla="*/ 6857419 h 6858000"/>
              <a:gd name="connsiteX7" fmla="*/ 1921931 w 11134917"/>
              <a:gd name="connsiteY7" fmla="*/ 6850814 h 6858000"/>
              <a:gd name="connsiteX8" fmla="*/ 0 w 11134917"/>
              <a:gd name="connsiteY8" fmla="*/ 5325357 h 6858000"/>
              <a:gd name="connsiteX9" fmla="*/ 838199 w 11134917"/>
              <a:gd name="connsiteY9" fmla="*/ 7331 h 6858000"/>
              <a:gd name="connsiteX10" fmla="*/ 7627977 w 11134917"/>
              <a:gd name="connsiteY10" fmla="*/ 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34917" h="6858000">
                <a:moveTo>
                  <a:pt x="7627977" y="0"/>
                </a:moveTo>
                <a:lnTo>
                  <a:pt x="8129873" y="0"/>
                </a:lnTo>
                <a:lnTo>
                  <a:pt x="11134917" y="0"/>
                </a:lnTo>
                <a:lnTo>
                  <a:pt x="11134917" y="6858000"/>
                </a:lnTo>
                <a:lnTo>
                  <a:pt x="8129873" y="6858000"/>
                </a:lnTo>
                <a:lnTo>
                  <a:pt x="7627977" y="6858000"/>
                </a:lnTo>
                <a:lnTo>
                  <a:pt x="7627977" y="6857419"/>
                </a:lnTo>
                <a:lnTo>
                  <a:pt x="1921931" y="6850814"/>
                </a:lnTo>
                <a:lnTo>
                  <a:pt x="0" y="5325357"/>
                </a:lnTo>
                <a:lnTo>
                  <a:pt x="838199" y="7331"/>
                </a:lnTo>
                <a:lnTo>
                  <a:pt x="7627977" y="50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1E52C707-F508-47B5-8864-8CC3EE0F0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9018" y="0"/>
            <a:ext cx="1827609" cy="6858001"/>
            <a:chOff x="1320800" y="0"/>
            <a:chExt cx="2436813" cy="6858001"/>
          </a:xfrm>
        </p:grpSpPr>
        <p:sp>
          <p:nvSpPr>
            <p:cNvPr id="21" name="Freeform 6">
              <a:extLst>
                <a:ext uri="{FF2B5EF4-FFF2-40B4-BE49-F238E27FC236}">
                  <a16:creationId xmlns:a16="http://schemas.microsoft.com/office/drawing/2014/main" id="{066B5DD9-1C9B-4957-AF7C-8E11C7E88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8DF9D480-2CEE-4037-8C1B-6380686300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3" name="Freeform 8">
              <a:extLst>
                <a:ext uri="{FF2B5EF4-FFF2-40B4-BE49-F238E27FC236}">
                  <a16:creationId xmlns:a16="http://schemas.microsoft.com/office/drawing/2014/main" id="{EBF6F7B8-E51D-495D-B944-B8E2E84C57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4" name="Freeform 9">
              <a:extLst>
                <a:ext uri="{FF2B5EF4-FFF2-40B4-BE49-F238E27FC236}">
                  <a16:creationId xmlns:a16="http://schemas.microsoft.com/office/drawing/2014/main" id="{F43BB0F7-F9F4-4CFA-9277-2B671DC70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5" name="Freeform 10">
              <a:extLst>
                <a:ext uri="{FF2B5EF4-FFF2-40B4-BE49-F238E27FC236}">
                  <a16:creationId xmlns:a16="http://schemas.microsoft.com/office/drawing/2014/main" id="{D51F18A6-D926-4462-B110-63097184F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6" name="Freeform 11">
              <a:extLst>
                <a:ext uri="{FF2B5EF4-FFF2-40B4-BE49-F238E27FC236}">
                  <a16:creationId xmlns:a16="http://schemas.microsoft.com/office/drawing/2014/main" id="{ED77B4F5-55D8-444A-9EFF-CAAA8CD69F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a:xfrm>
            <a:off x="1147218" y="1072609"/>
            <a:ext cx="2710441" cy="4522647"/>
          </a:xfrm>
          <a:effectLst/>
        </p:spPr>
        <p:txBody>
          <a:bodyPr vert="horz" lIns="91440" tIns="45720" rIns="91440" bIns="45720" rtlCol="0" anchor="ctr">
            <a:normAutofit/>
          </a:bodyPr>
          <a:lstStyle/>
          <a:p>
            <a:pPr algn="l"/>
            <a:r>
              <a:rPr lang="en-US" b="1" cap="none" dirty="0">
                <a:solidFill>
                  <a:schemeClr val="tx2"/>
                </a:solidFill>
                <a:effectLst/>
              </a:rPr>
              <a:t>Older Americans Act States</a:t>
            </a:r>
          </a:p>
        </p:txBody>
      </p:sp>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a:xfrm>
            <a:off x="3861774" y="1072609"/>
            <a:ext cx="4787405" cy="4522647"/>
          </a:xfrm>
        </p:spPr>
        <p:txBody>
          <a:bodyPr vert="horz" lIns="91440" tIns="45720" rIns="91440" bIns="45720" rtlCol="0" anchor="ctr">
            <a:normAutofit/>
          </a:bodyPr>
          <a:lstStyle/>
          <a:p>
            <a:r>
              <a:rPr lang="en-US" sz="1800" b="0" i="0" dirty="0"/>
              <a:t>Services are not intended to reach every individual in the community. Programs target adults age 60 and older who are in greatest social and economic need, with particular attention to the following groups:</a:t>
            </a:r>
          </a:p>
          <a:p>
            <a:pPr lvl="1"/>
            <a:r>
              <a:rPr lang="en-US" sz="1800" b="0" i="0" dirty="0"/>
              <a:t>Low-income older adults</a:t>
            </a:r>
          </a:p>
          <a:p>
            <a:pPr lvl="1"/>
            <a:r>
              <a:rPr lang="en-US" sz="1800" b="0" i="0" dirty="0"/>
              <a:t>Minority older individuals</a:t>
            </a:r>
          </a:p>
          <a:p>
            <a:pPr lvl="1"/>
            <a:r>
              <a:rPr lang="en-US" sz="1800" b="0" i="0" dirty="0"/>
              <a:t>Older adults in rural communities</a:t>
            </a:r>
          </a:p>
          <a:p>
            <a:pPr lvl="1"/>
            <a:r>
              <a:rPr lang="en-US" sz="1800" b="0" i="0" dirty="0"/>
              <a:t>Older individuals with limited English proficiency</a:t>
            </a:r>
          </a:p>
          <a:p>
            <a:pPr lvl="1"/>
            <a:r>
              <a:rPr lang="en-US" sz="1800" b="0" i="0" dirty="0"/>
              <a:t>Older adults at risk of institutional care</a:t>
            </a:r>
          </a:p>
        </p:txBody>
      </p:sp>
    </p:spTree>
    <p:custDataLst>
      <p:tags r:id="rId1"/>
    </p:custDataLst>
    <p:extLst>
      <p:ext uri="{BB962C8B-B14F-4D97-AF65-F5344CB8AC3E}">
        <p14:creationId xmlns:p14="http://schemas.microsoft.com/office/powerpoint/2010/main" val="279576294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BE13223-D3D1-42C5-B4C3-6ECA53585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3A891607-F768-41F9-A2E9-BB38370DE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DFFDBE37-1DFE-4594-9095-CF67C8A11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F17ED4D4-301C-4B04-A0BA-3E375BF76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D638DC08-E258-4B63-8732-1347A7250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703EEC3E-6C68-4D71-8D2F-9EF6065C0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A25FF1C4-BA3B-45E8-907B-A362C65A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a:xfrm>
            <a:off x="951308" y="295223"/>
            <a:ext cx="2853927" cy="2295577"/>
          </a:xfrm>
        </p:spPr>
        <p:txBody>
          <a:bodyPr vert="horz" lIns="91440" tIns="45720" rIns="91440" bIns="45720" rtlCol="0" anchor="ctr">
            <a:noAutofit/>
          </a:bodyPr>
          <a:lstStyle/>
          <a:p>
            <a:r>
              <a:rPr lang="en-US" b="1" cap="none" dirty="0">
                <a:effectLst/>
              </a:rPr>
              <a:t>The Nutritional Health Survey </a:t>
            </a:r>
          </a:p>
        </p:txBody>
      </p:sp>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a:xfrm>
            <a:off x="4038599" y="612056"/>
            <a:ext cx="4862051" cy="4798143"/>
          </a:xfrm>
        </p:spPr>
        <p:txBody>
          <a:bodyPr vert="horz" lIns="91440" tIns="45720" rIns="91440" bIns="45720" rtlCol="0" anchor="ctr">
            <a:noAutofit/>
          </a:bodyPr>
          <a:lstStyle/>
          <a:p>
            <a:pPr>
              <a:lnSpc>
                <a:spcPct val="90000"/>
              </a:lnSpc>
            </a:pPr>
            <a:r>
              <a:rPr lang="en-US" sz="1800" dirty="0"/>
              <a:t>Completed with registration</a:t>
            </a:r>
          </a:p>
          <a:p>
            <a:pPr>
              <a:lnSpc>
                <a:spcPct val="90000"/>
              </a:lnSpc>
            </a:pPr>
            <a:r>
              <a:rPr lang="en-US" sz="1800" dirty="0"/>
              <a:t>Asks 10 yes/no questions</a:t>
            </a:r>
          </a:p>
          <a:p>
            <a:pPr>
              <a:lnSpc>
                <a:spcPct val="90000"/>
              </a:lnSpc>
            </a:pPr>
            <a:r>
              <a:rPr lang="en-US" sz="1800" dirty="0"/>
              <a:t>Each has score for a “yes” answer</a:t>
            </a:r>
          </a:p>
          <a:p>
            <a:pPr>
              <a:lnSpc>
                <a:spcPct val="90000"/>
              </a:lnSpc>
            </a:pPr>
            <a:r>
              <a:rPr lang="en-US" sz="1800" dirty="0"/>
              <a:t>Total score gives suggestions for</a:t>
            </a:r>
            <a:br>
              <a:rPr lang="en-US" sz="1800" dirty="0"/>
            </a:br>
            <a:r>
              <a:rPr lang="en-US" sz="1800" dirty="0"/>
              <a:t>possible follow-up</a:t>
            </a:r>
          </a:p>
          <a:p>
            <a:pPr lvl="1">
              <a:lnSpc>
                <a:spcPct val="90000"/>
              </a:lnSpc>
            </a:pPr>
            <a:r>
              <a:rPr lang="en-US" sz="1800" dirty="0"/>
              <a:t>Individual on their own</a:t>
            </a:r>
          </a:p>
          <a:p>
            <a:pPr lvl="1">
              <a:lnSpc>
                <a:spcPct val="90000"/>
              </a:lnSpc>
            </a:pPr>
            <a:r>
              <a:rPr lang="en-US" sz="1800" dirty="0"/>
              <a:t>Coordinator</a:t>
            </a:r>
          </a:p>
          <a:p>
            <a:pPr lvl="1">
              <a:lnSpc>
                <a:spcPct val="90000"/>
              </a:lnSpc>
            </a:pPr>
            <a:r>
              <a:rPr lang="en-US" sz="1800" dirty="0"/>
              <a:t>Physician or Dietician with the person</a:t>
            </a:r>
          </a:p>
          <a:p>
            <a:pPr lvl="1">
              <a:lnSpc>
                <a:spcPct val="90000"/>
              </a:lnSpc>
            </a:pPr>
            <a:r>
              <a:rPr lang="en-US" sz="1800" dirty="0"/>
              <a:t>With permission, may speak with</a:t>
            </a:r>
            <a:br>
              <a:rPr lang="en-US" sz="1800" dirty="0"/>
            </a:br>
            <a:r>
              <a:rPr lang="en-US" sz="1800" dirty="0"/>
              <a:t>a family member</a:t>
            </a:r>
          </a:p>
          <a:p>
            <a:pPr>
              <a:lnSpc>
                <a:spcPct val="90000"/>
              </a:lnSpc>
            </a:pPr>
            <a:r>
              <a:rPr lang="en-US" sz="1800" dirty="0"/>
              <a:t>2nd page has explanations of how the</a:t>
            </a:r>
            <a:br>
              <a:rPr lang="en-US" sz="1800" dirty="0"/>
            </a:br>
            <a:r>
              <a:rPr lang="en-US" sz="1800" dirty="0"/>
              <a:t>areas affect nutrition</a:t>
            </a:r>
          </a:p>
          <a:p>
            <a:pPr>
              <a:lnSpc>
                <a:spcPct val="90000"/>
              </a:lnSpc>
            </a:pPr>
            <a:r>
              <a:rPr lang="en-US" sz="1800" dirty="0"/>
              <a:t>Consumer score &gt;=6 can request</a:t>
            </a:r>
            <a:br>
              <a:rPr lang="en-US" sz="1800" dirty="0"/>
            </a:br>
            <a:r>
              <a:rPr lang="en-US" sz="1800" dirty="0"/>
              <a:t>nutrition counseling from Dietitian</a:t>
            </a:r>
          </a:p>
        </p:txBody>
      </p:sp>
      <p:pic>
        <p:nvPicPr>
          <p:cNvPr id="4" name="Picture 3">
            <a:extLst>
              <a:ext uri="{FF2B5EF4-FFF2-40B4-BE49-F238E27FC236}">
                <a16:creationId xmlns:a16="http://schemas.microsoft.com/office/drawing/2014/main" id="{C58DD1DA-CB6E-6874-2BB2-20299FF8B915}"/>
              </a:ext>
            </a:extLst>
          </p:cNvPr>
          <p:cNvPicPr>
            <a:picLocks noChangeAspect="1"/>
          </p:cNvPicPr>
          <p:nvPr/>
        </p:nvPicPr>
        <p:blipFill>
          <a:blip r:embed="rId5"/>
          <a:stretch>
            <a:fillRect/>
          </a:stretch>
        </p:blipFill>
        <p:spPr>
          <a:xfrm>
            <a:off x="1181100" y="2717112"/>
            <a:ext cx="2498728" cy="3226488"/>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custDataLst>
      <p:tags r:id="rId1"/>
    </p:custDataLst>
    <p:extLst>
      <p:ext uri="{BB962C8B-B14F-4D97-AF65-F5344CB8AC3E}">
        <p14:creationId xmlns:p14="http://schemas.microsoft.com/office/powerpoint/2010/main" val="248024254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a:xfrm>
            <a:off x="585788" y="1447800"/>
            <a:ext cx="8634412" cy="3505200"/>
          </a:xfrm>
        </p:spPr>
        <p:txBody>
          <a:bodyPr>
            <a:normAutofit/>
          </a:bodyPr>
          <a:lstStyle/>
          <a:p>
            <a:r>
              <a:rPr lang="en-US" sz="1800" dirty="0"/>
              <a:t>New consumers</a:t>
            </a:r>
          </a:p>
          <a:p>
            <a:r>
              <a:rPr lang="en-US" sz="1800" dirty="0"/>
              <a:t>Disenrolled consumers</a:t>
            </a:r>
          </a:p>
          <a:p>
            <a:pPr>
              <a:buFont typeface="Wingdings" panose="05000000000000000000" pitchFamily="2" charset="2"/>
              <a:buChar char=""/>
            </a:pPr>
            <a:r>
              <a:rPr lang="en-US" sz="1800" dirty="0">
                <a:solidFill>
                  <a:schemeClr val="accent3"/>
                </a:solidFill>
              </a:rPr>
              <a:t>Note: Consumers should be automatically disenrolled if not</a:t>
            </a:r>
            <a:br>
              <a:rPr lang="en-US" sz="1800" dirty="0">
                <a:solidFill>
                  <a:schemeClr val="accent3"/>
                </a:solidFill>
              </a:rPr>
            </a:br>
            <a:r>
              <a:rPr lang="en-US" sz="1800" dirty="0">
                <a:solidFill>
                  <a:schemeClr val="accent3"/>
                </a:solidFill>
              </a:rPr>
              <a:t>active for a specified period of time, but latest after 12 months. </a:t>
            </a:r>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p:txBody>
          <a:bodyPr/>
          <a:lstStyle/>
          <a:p>
            <a:r>
              <a:rPr lang="en-US" b="1" dirty="0">
                <a:effectLst/>
              </a:rPr>
              <a:t>When We Need </a:t>
            </a:r>
            <a:r>
              <a:rPr lang="en-US" b="1" dirty="0"/>
              <a:t>Registration</a:t>
            </a:r>
          </a:p>
        </p:txBody>
      </p:sp>
    </p:spTree>
    <p:custDataLst>
      <p:tags r:id="rId1"/>
    </p:custDataLst>
    <p:extLst>
      <p:ext uri="{BB962C8B-B14F-4D97-AF65-F5344CB8AC3E}">
        <p14:creationId xmlns:p14="http://schemas.microsoft.com/office/powerpoint/2010/main" val="214652319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a:xfrm>
            <a:off x="585788" y="1447800"/>
            <a:ext cx="8634412" cy="4648200"/>
          </a:xfrm>
        </p:spPr>
        <p:txBody>
          <a:bodyPr>
            <a:normAutofit/>
          </a:bodyPr>
          <a:lstStyle/>
          <a:p>
            <a:r>
              <a:rPr lang="en-US" sz="1800" dirty="0"/>
              <a:t>All United States / Idahoan Citizens or legal permanent residents, or otherwise lawfully present in the US pursuant by federal law consumers 60+ years old should complete a registration form &amp; survey to register for CM / HDM services</a:t>
            </a:r>
          </a:p>
          <a:p>
            <a:r>
              <a:rPr lang="en-US" sz="1800" dirty="0"/>
              <a:t>Volunteers should register so their meals can be reimbursed, if funding allows</a:t>
            </a:r>
          </a:p>
          <a:p>
            <a:pPr lvl="0"/>
            <a:r>
              <a:rPr lang="en-US" sz="1800" dirty="0"/>
              <a:t>Refusal to register / sign or date the attestation does prevent a qualified person from receiving a meal  (</a:t>
            </a:r>
            <a:r>
              <a:rPr lang="en-US" sz="1800" dirty="0">
                <a:hlinkClick r:id="rId4"/>
              </a:rPr>
              <a:t>HOUSE BILL NO.135 (2025) - Public benefits, lawful presence</a:t>
            </a:r>
            <a:r>
              <a:rPr lang="en-US" sz="1800" dirty="0"/>
              <a:t>)</a:t>
            </a:r>
          </a:p>
          <a:p>
            <a:pPr lvl="0"/>
            <a:r>
              <a:rPr lang="en-US" sz="1800" dirty="0"/>
              <a:t>Submit registrations to AAA per their requirements</a:t>
            </a: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p:txBody>
          <a:bodyPr/>
          <a:lstStyle/>
          <a:p>
            <a:r>
              <a:rPr lang="en-US" b="1" dirty="0"/>
              <a:t>How to Complete a Registration</a:t>
            </a:r>
          </a:p>
        </p:txBody>
      </p:sp>
    </p:spTree>
    <p:custDataLst>
      <p:tags r:id="rId1"/>
    </p:custDataLst>
    <p:extLst>
      <p:ext uri="{BB962C8B-B14F-4D97-AF65-F5344CB8AC3E}">
        <p14:creationId xmlns:p14="http://schemas.microsoft.com/office/powerpoint/2010/main" val="375897591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00623" y="1163399"/>
            <a:ext cx="4531202" cy="4531202"/>
          </a:xfrm>
          <a:custGeom>
            <a:avLst/>
            <a:gdLst/>
            <a:ahLst/>
            <a:cxnLst/>
            <a:rect l="l" t="t" r="r" b="b"/>
            <a:pathLst>
              <a:path w="9062404" h="9062404">
                <a:moveTo>
                  <a:pt x="0" y="0"/>
                </a:moveTo>
                <a:lnTo>
                  <a:pt x="9062405" y="0"/>
                </a:lnTo>
                <a:lnTo>
                  <a:pt x="9062405" y="9062404"/>
                </a:lnTo>
                <a:lnTo>
                  <a:pt x="0" y="90624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US" sz="900">
              <a:solidFill>
                <a:prstClr val="black"/>
              </a:solidFill>
              <a:latin typeface="Calibri"/>
            </a:endParaRPr>
          </a:p>
        </p:txBody>
      </p:sp>
      <p:grpSp>
        <p:nvGrpSpPr>
          <p:cNvPr id="3" name="Group 3"/>
          <p:cNvGrpSpPr/>
          <p:nvPr/>
        </p:nvGrpSpPr>
        <p:grpSpPr>
          <a:xfrm>
            <a:off x="1646813" y="869809"/>
            <a:ext cx="3248150" cy="5013714"/>
            <a:chOff x="0" y="0"/>
            <a:chExt cx="526575" cy="812800"/>
          </a:xfrm>
        </p:grpSpPr>
        <p:sp>
          <p:nvSpPr>
            <p:cNvPr id="4" name="Freeform 4"/>
            <p:cNvSpPr/>
            <p:nvPr/>
          </p:nvSpPr>
          <p:spPr>
            <a:xfrm>
              <a:off x="0" y="0"/>
              <a:ext cx="526575" cy="812800"/>
            </a:xfrm>
            <a:custGeom>
              <a:avLst/>
              <a:gdLst/>
              <a:ahLst/>
              <a:cxnLst/>
              <a:rect l="l" t="t" r="r" b="b"/>
              <a:pathLst>
                <a:path w="526575" h="812800">
                  <a:moveTo>
                    <a:pt x="263287" y="0"/>
                  </a:moveTo>
                  <a:cubicBezTo>
                    <a:pt x="117878" y="0"/>
                    <a:pt x="0" y="181951"/>
                    <a:pt x="0" y="406400"/>
                  </a:cubicBezTo>
                  <a:cubicBezTo>
                    <a:pt x="0" y="630849"/>
                    <a:pt x="117878" y="812800"/>
                    <a:pt x="263287" y="812800"/>
                  </a:cubicBezTo>
                  <a:cubicBezTo>
                    <a:pt x="408697" y="812800"/>
                    <a:pt x="526575" y="630849"/>
                    <a:pt x="526575" y="406400"/>
                  </a:cubicBezTo>
                  <a:cubicBezTo>
                    <a:pt x="526575" y="181951"/>
                    <a:pt x="408697" y="0"/>
                    <a:pt x="263287" y="0"/>
                  </a:cubicBezTo>
                  <a:close/>
                </a:path>
              </a:pathLst>
            </a:custGeom>
            <a:solidFill>
              <a:srgbClr val="FFFFFF"/>
            </a:solidFill>
          </p:spPr>
          <p:txBody>
            <a:bodyPr/>
            <a:lstStyle/>
            <a:p>
              <a:pPr defTabSz="457200"/>
              <a:endParaRPr lang="en-US" sz="900">
                <a:solidFill>
                  <a:prstClr val="black"/>
                </a:solidFill>
                <a:latin typeface="Calibri"/>
              </a:endParaRPr>
            </a:p>
          </p:txBody>
        </p:sp>
        <p:sp>
          <p:nvSpPr>
            <p:cNvPr id="5" name="TextBox 5"/>
            <p:cNvSpPr txBox="1"/>
            <p:nvPr/>
          </p:nvSpPr>
          <p:spPr>
            <a:xfrm>
              <a:off x="49366" y="38100"/>
              <a:ext cx="427842" cy="698500"/>
            </a:xfrm>
            <a:prstGeom prst="rect">
              <a:avLst/>
            </a:prstGeom>
          </p:spPr>
          <p:txBody>
            <a:bodyPr lIns="25400" tIns="25400" rIns="25400" bIns="25400" rtlCol="0" anchor="ctr"/>
            <a:lstStyle/>
            <a:p>
              <a:pPr algn="ctr" defTabSz="457200">
                <a:lnSpc>
                  <a:spcPts val="1330"/>
                </a:lnSpc>
                <a:spcBef>
                  <a:spcPct val="0"/>
                </a:spcBef>
              </a:pPr>
              <a:endParaRPr sz="900">
                <a:solidFill>
                  <a:prstClr val="black"/>
                </a:solidFill>
                <a:latin typeface="Calibri"/>
              </a:endParaRPr>
            </a:p>
          </p:txBody>
        </p:sp>
      </p:grpSp>
      <p:sp>
        <p:nvSpPr>
          <p:cNvPr id="6" name="Freeform 6"/>
          <p:cNvSpPr/>
          <p:nvPr/>
        </p:nvSpPr>
        <p:spPr>
          <a:xfrm>
            <a:off x="3270888" y="951298"/>
            <a:ext cx="943362" cy="946913"/>
          </a:xfrm>
          <a:custGeom>
            <a:avLst/>
            <a:gdLst/>
            <a:ahLst/>
            <a:cxnLst/>
            <a:rect l="l" t="t" r="r" b="b"/>
            <a:pathLst>
              <a:path w="1886724" h="1893826">
                <a:moveTo>
                  <a:pt x="0" y="0"/>
                </a:moveTo>
                <a:lnTo>
                  <a:pt x="1886724" y="0"/>
                </a:lnTo>
                <a:lnTo>
                  <a:pt x="1886724" y="1893826"/>
                </a:lnTo>
                <a:lnTo>
                  <a:pt x="0" y="1893826"/>
                </a:lnTo>
                <a:lnTo>
                  <a:pt x="0" y="0"/>
                </a:lnTo>
                <a:close/>
              </a:path>
            </a:pathLst>
          </a:custGeom>
          <a:blipFill>
            <a:blip r:embed="rId4"/>
            <a:stretch>
              <a:fillRect/>
            </a:stretch>
          </a:blipFill>
        </p:spPr>
        <p:txBody>
          <a:bodyPr/>
          <a:lstStyle/>
          <a:p>
            <a:pPr defTabSz="457200"/>
            <a:endParaRPr lang="en-US" sz="900">
              <a:solidFill>
                <a:prstClr val="black"/>
              </a:solidFill>
              <a:latin typeface="Calibri"/>
            </a:endParaRPr>
          </a:p>
        </p:txBody>
      </p:sp>
      <p:sp>
        <p:nvSpPr>
          <p:cNvPr id="7" name="Freeform 7"/>
          <p:cNvSpPr/>
          <p:nvPr/>
        </p:nvSpPr>
        <p:spPr>
          <a:xfrm>
            <a:off x="5172309" y="1573444"/>
            <a:ext cx="1241424" cy="513639"/>
          </a:xfrm>
          <a:custGeom>
            <a:avLst/>
            <a:gdLst/>
            <a:ahLst/>
            <a:cxnLst/>
            <a:rect l="l" t="t" r="r" b="b"/>
            <a:pathLst>
              <a:path w="2482848" h="1027278">
                <a:moveTo>
                  <a:pt x="0" y="0"/>
                </a:moveTo>
                <a:lnTo>
                  <a:pt x="2482848" y="0"/>
                </a:lnTo>
                <a:lnTo>
                  <a:pt x="2482848" y="1027278"/>
                </a:lnTo>
                <a:lnTo>
                  <a:pt x="0" y="1027278"/>
                </a:lnTo>
                <a:lnTo>
                  <a:pt x="0" y="0"/>
                </a:lnTo>
                <a:close/>
              </a:path>
            </a:pathLst>
          </a:custGeom>
          <a:blipFill>
            <a:blip r:embed="rId5"/>
            <a:stretch>
              <a:fillRect/>
            </a:stretch>
          </a:blipFill>
        </p:spPr>
        <p:txBody>
          <a:bodyPr/>
          <a:lstStyle/>
          <a:p>
            <a:pPr defTabSz="457200"/>
            <a:endParaRPr lang="en-US" sz="900">
              <a:solidFill>
                <a:prstClr val="black"/>
              </a:solidFill>
              <a:latin typeface="Calibri"/>
            </a:endParaRPr>
          </a:p>
        </p:txBody>
      </p:sp>
      <p:sp>
        <p:nvSpPr>
          <p:cNvPr id="8" name="Freeform 8"/>
          <p:cNvSpPr/>
          <p:nvPr/>
        </p:nvSpPr>
        <p:spPr>
          <a:xfrm>
            <a:off x="6168628" y="3002388"/>
            <a:ext cx="853224" cy="853224"/>
          </a:xfrm>
          <a:custGeom>
            <a:avLst/>
            <a:gdLst/>
            <a:ahLst/>
            <a:cxnLst/>
            <a:rect l="l" t="t" r="r" b="b"/>
            <a:pathLst>
              <a:path w="1706448" h="1706448">
                <a:moveTo>
                  <a:pt x="0" y="0"/>
                </a:moveTo>
                <a:lnTo>
                  <a:pt x="1706448" y="0"/>
                </a:lnTo>
                <a:lnTo>
                  <a:pt x="1706448" y="1706448"/>
                </a:lnTo>
                <a:lnTo>
                  <a:pt x="0" y="1706448"/>
                </a:lnTo>
                <a:lnTo>
                  <a:pt x="0" y="0"/>
                </a:lnTo>
                <a:close/>
              </a:path>
            </a:pathLst>
          </a:custGeom>
          <a:blipFill>
            <a:blip r:embed="rId6"/>
            <a:stretch>
              <a:fillRect/>
            </a:stretch>
          </a:blipFill>
        </p:spPr>
        <p:txBody>
          <a:bodyPr/>
          <a:lstStyle/>
          <a:p>
            <a:pPr defTabSz="457200"/>
            <a:endParaRPr lang="en-US" sz="900">
              <a:solidFill>
                <a:prstClr val="black"/>
              </a:solidFill>
              <a:latin typeface="Calibri"/>
            </a:endParaRPr>
          </a:p>
        </p:txBody>
      </p:sp>
      <p:sp>
        <p:nvSpPr>
          <p:cNvPr id="9" name="Freeform 9"/>
          <p:cNvSpPr/>
          <p:nvPr/>
        </p:nvSpPr>
        <p:spPr>
          <a:xfrm>
            <a:off x="5599982" y="4770012"/>
            <a:ext cx="813751" cy="915613"/>
          </a:xfrm>
          <a:custGeom>
            <a:avLst/>
            <a:gdLst/>
            <a:ahLst/>
            <a:cxnLst/>
            <a:rect l="l" t="t" r="r" b="b"/>
            <a:pathLst>
              <a:path w="1627501" h="1831225">
                <a:moveTo>
                  <a:pt x="0" y="0"/>
                </a:moveTo>
                <a:lnTo>
                  <a:pt x="1627502" y="0"/>
                </a:lnTo>
                <a:lnTo>
                  <a:pt x="1627502" y="1831225"/>
                </a:lnTo>
                <a:lnTo>
                  <a:pt x="0" y="1831225"/>
                </a:lnTo>
                <a:lnTo>
                  <a:pt x="0" y="0"/>
                </a:lnTo>
                <a:close/>
              </a:path>
            </a:pathLst>
          </a:custGeom>
          <a:blipFill>
            <a:blip r:embed="rId7"/>
            <a:stretch>
              <a:fillRect/>
            </a:stretch>
          </a:blipFill>
        </p:spPr>
        <p:txBody>
          <a:bodyPr/>
          <a:lstStyle/>
          <a:p>
            <a:pPr defTabSz="457200"/>
            <a:endParaRPr lang="en-US" sz="900">
              <a:solidFill>
                <a:prstClr val="black"/>
              </a:solidFill>
              <a:latin typeface="Calibri"/>
            </a:endParaRPr>
          </a:p>
        </p:txBody>
      </p:sp>
      <p:sp>
        <p:nvSpPr>
          <p:cNvPr id="10" name="Freeform 10"/>
          <p:cNvSpPr/>
          <p:nvPr/>
        </p:nvSpPr>
        <p:spPr>
          <a:xfrm>
            <a:off x="3323825" y="4912478"/>
            <a:ext cx="971045" cy="971045"/>
          </a:xfrm>
          <a:custGeom>
            <a:avLst/>
            <a:gdLst/>
            <a:ahLst/>
            <a:cxnLst/>
            <a:rect l="l" t="t" r="r" b="b"/>
            <a:pathLst>
              <a:path w="1942089" h="1942089">
                <a:moveTo>
                  <a:pt x="0" y="0"/>
                </a:moveTo>
                <a:lnTo>
                  <a:pt x="1942089" y="0"/>
                </a:lnTo>
                <a:lnTo>
                  <a:pt x="1942089" y="1942089"/>
                </a:lnTo>
                <a:lnTo>
                  <a:pt x="0" y="19420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endParaRPr lang="en-US" sz="900">
              <a:solidFill>
                <a:prstClr val="black"/>
              </a:solidFill>
              <a:latin typeface="Calibri"/>
            </a:endParaRPr>
          </a:p>
        </p:txBody>
      </p:sp>
      <p:grpSp>
        <p:nvGrpSpPr>
          <p:cNvPr id="11" name="Group 11"/>
          <p:cNvGrpSpPr/>
          <p:nvPr/>
        </p:nvGrpSpPr>
        <p:grpSpPr>
          <a:xfrm>
            <a:off x="208397" y="2728224"/>
            <a:ext cx="5173547" cy="1354242"/>
            <a:chOff x="0" y="0"/>
            <a:chExt cx="2725160" cy="713345"/>
          </a:xfrm>
        </p:grpSpPr>
        <p:sp>
          <p:nvSpPr>
            <p:cNvPr id="12" name="Freeform 12"/>
            <p:cNvSpPr/>
            <p:nvPr/>
          </p:nvSpPr>
          <p:spPr>
            <a:xfrm>
              <a:off x="0" y="0"/>
              <a:ext cx="2725160" cy="713346"/>
            </a:xfrm>
            <a:custGeom>
              <a:avLst/>
              <a:gdLst/>
              <a:ahLst/>
              <a:cxnLst/>
              <a:rect l="l" t="t" r="r" b="b"/>
              <a:pathLst>
                <a:path w="2725160" h="713346">
                  <a:moveTo>
                    <a:pt x="38159" y="0"/>
                  </a:moveTo>
                  <a:lnTo>
                    <a:pt x="2687001" y="0"/>
                  </a:lnTo>
                  <a:cubicBezTo>
                    <a:pt x="2697122" y="0"/>
                    <a:pt x="2706828" y="4020"/>
                    <a:pt x="2713984" y="11177"/>
                  </a:cubicBezTo>
                  <a:cubicBezTo>
                    <a:pt x="2721140" y="18333"/>
                    <a:pt x="2725160" y="28039"/>
                    <a:pt x="2725160" y="38159"/>
                  </a:cubicBezTo>
                  <a:lnTo>
                    <a:pt x="2725160" y="675186"/>
                  </a:lnTo>
                  <a:cubicBezTo>
                    <a:pt x="2725160" y="685307"/>
                    <a:pt x="2721140" y="695013"/>
                    <a:pt x="2713984" y="702169"/>
                  </a:cubicBezTo>
                  <a:cubicBezTo>
                    <a:pt x="2706828" y="709325"/>
                    <a:pt x="2697122" y="713346"/>
                    <a:pt x="2687001" y="713346"/>
                  </a:cubicBezTo>
                  <a:lnTo>
                    <a:pt x="38159" y="713346"/>
                  </a:lnTo>
                  <a:cubicBezTo>
                    <a:pt x="28039" y="713346"/>
                    <a:pt x="18333" y="709325"/>
                    <a:pt x="11177" y="702169"/>
                  </a:cubicBezTo>
                  <a:cubicBezTo>
                    <a:pt x="4020" y="695013"/>
                    <a:pt x="0" y="685307"/>
                    <a:pt x="0" y="675186"/>
                  </a:cubicBezTo>
                  <a:lnTo>
                    <a:pt x="0" y="38159"/>
                  </a:lnTo>
                  <a:cubicBezTo>
                    <a:pt x="0" y="28039"/>
                    <a:pt x="4020" y="18333"/>
                    <a:pt x="11177" y="11177"/>
                  </a:cubicBezTo>
                  <a:cubicBezTo>
                    <a:pt x="18333" y="4020"/>
                    <a:pt x="28039" y="0"/>
                    <a:pt x="38159" y="0"/>
                  </a:cubicBezTo>
                  <a:close/>
                </a:path>
              </a:pathLst>
            </a:custGeom>
            <a:solidFill>
              <a:srgbClr val="9FA4BA"/>
            </a:solidFill>
          </p:spPr>
          <p:txBody>
            <a:bodyPr/>
            <a:lstStyle/>
            <a:p>
              <a:pPr defTabSz="457200"/>
              <a:endParaRPr lang="en-US" sz="900">
                <a:solidFill>
                  <a:prstClr val="black"/>
                </a:solidFill>
                <a:latin typeface="Calibri"/>
              </a:endParaRPr>
            </a:p>
          </p:txBody>
        </p:sp>
        <p:sp>
          <p:nvSpPr>
            <p:cNvPr id="13" name="TextBox 13"/>
            <p:cNvSpPr txBox="1"/>
            <p:nvPr/>
          </p:nvSpPr>
          <p:spPr>
            <a:xfrm>
              <a:off x="0" y="-38100"/>
              <a:ext cx="2725160" cy="751445"/>
            </a:xfrm>
            <a:prstGeom prst="rect">
              <a:avLst/>
            </a:prstGeom>
          </p:spPr>
          <p:txBody>
            <a:bodyPr lIns="25400" tIns="25400" rIns="25400" bIns="25400" rtlCol="0" anchor="ctr"/>
            <a:lstStyle/>
            <a:p>
              <a:pPr algn="ctr" defTabSz="457200">
                <a:lnSpc>
                  <a:spcPts val="1330"/>
                </a:lnSpc>
              </a:pPr>
              <a:endParaRPr sz="900">
                <a:solidFill>
                  <a:prstClr val="black"/>
                </a:solidFill>
                <a:latin typeface="Calibri"/>
              </a:endParaRPr>
            </a:p>
          </p:txBody>
        </p:sp>
      </p:grpSp>
      <p:sp>
        <p:nvSpPr>
          <p:cNvPr id="14" name="TextBox 14"/>
          <p:cNvSpPr txBox="1"/>
          <p:nvPr/>
        </p:nvSpPr>
        <p:spPr>
          <a:xfrm>
            <a:off x="336988" y="2862291"/>
            <a:ext cx="5044956" cy="1577355"/>
          </a:xfrm>
          <a:prstGeom prst="rect">
            <a:avLst/>
          </a:prstGeom>
        </p:spPr>
        <p:txBody>
          <a:bodyPr lIns="0" tIns="0" rIns="0" bIns="0" rtlCol="0" anchor="t">
            <a:spAutoFit/>
          </a:bodyPr>
          <a:lstStyle/>
          <a:p>
            <a:pPr defTabSz="457200">
              <a:lnSpc>
                <a:spcPts val="4061"/>
              </a:lnSpc>
            </a:pPr>
            <a:r>
              <a:rPr lang="en-US" sz="3626" b="1">
                <a:solidFill>
                  <a:srgbClr val="203260"/>
                </a:solidFill>
                <a:latin typeface="Calibri (MS) Bold"/>
                <a:ea typeface="Calibri (MS) Bold"/>
                <a:cs typeface="Calibri (MS) Bold"/>
                <a:sym typeface="Calibri (MS) Bold"/>
              </a:rPr>
              <a:t>Nutrition Program Authority &amp; Funding Flow</a:t>
            </a:r>
          </a:p>
        </p:txBody>
      </p:sp>
      <p:sp>
        <p:nvSpPr>
          <p:cNvPr id="15" name="TextBox 15"/>
          <p:cNvSpPr txBox="1"/>
          <p:nvPr/>
        </p:nvSpPr>
        <p:spPr>
          <a:xfrm>
            <a:off x="641830" y="1089231"/>
            <a:ext cx="2573959" cy="769441"/>
          </a:xfrm>
          <a:prstGeom prst="rect">
            <a:avLst/>
          </a:prstGeom>
        </p:spPr>
        <p:txBody>
          <a:bodyPr lIns="0" tIns="0" rIns="0" bIns="0" rtlCol="0" anchor="t">
            <a:spAutoFit/>
          </a:bodyPr>
          <a:lstStyle/>
          <a:p>
            <a:pPr algn="ctr" defTabSz="457200">
              <a:lnSpc>
                <a:spcPts val="2029"/>
              </a:lnSpc>
              <a:spcBef>
                <a:spcPct val="0"/>
              </a:spcBef>
            </a:pPr>
            <a:r>
              <a:rPr lang="en-US" sz="1811" i="1">
                <a:solidFill>
                  <a:srgbClr val="000000"/>
                </a:solidFill>
                <a:latin typeface="Calibri (MS) Italics"/>
                <a:ea typeface="Calibri (MS) Italics"/>
                <a:cs typeface="Calibri (MS) Italics"/>
                <a:sym typeface="Calibri (MS) Italics"/>
              </a:rPr>
              <a:t>Older Americans Act (OAA) Nutrition Program for Older Adults</a:t>
            </a:r>
          </a:p>
        </p:txBody>
      </p:sp>
      <p:sp>
        <p:nvSpPr>
          <p:cNvPr id="16" name="TextBox 16"/>
          <p:cNvSpPr txBox="1"/>
          <p:nvPr/>
        </p:nvSpPr>
        <p:spPr>
          <a:xfrm>
            <a:off x="6595240" y="1544836"/>
            <a:ext cx="2396596" cy="769441"/>
          </a:xfrm>
          <a:prstGeom prst="rect">
            <a:avLst/>
          </a:prstGeom>
        </p:spPr>
        <p:txBody>
          <a:bodyPr lIns="0" tIns="0" rIns="0" bIns="0" rtlCol="0" anchor="t">
            <a:spAutoFit/>
          </a:bodyPr>
          <a:lstStyle/>
          <a:p>
            <a:pPr algn="ctr" defTabSz="457200">
              <a:lnSpc>
                <a:spcPts val="2029"/>
              </a:lnSpc>
              <a:spcBef>
                <a:spcPct val="0"/>
              </a:spcBef>
            </a:pPr>
            <a:r>
              <a:rPr lang="en-US" sz="1811" i="1">
                <a:solidFill>
                  <a:srgbClr val="000000"/>
                </a:solidFill>
                <a:latin typeface="Calibri (MS) Italics"/>
                <a:ea typeface="Calibri (MS) Italics"/>
                <a:cs typeface="Calibri (MS) Italics"/>
                <a:sym typeface="Calibri (MS) Italics"/>
              </a:rPr>
              <a:t>Administration for Community Living (ACL)</a:t>
            </a:r>
          </a:p>
        </p:txBody>
      </p:sp>
      <p:sp>
        <p:nvSpPr>
          <p:cNvPr id="17" name="TextBox 17"/>
          <p:cNvSpPr txBox="1"/>
          <p:nvPr/>
        </p:nvSpPr>
        <p:spPr>
          <a:xfrm>
            <a:off x="7135991" y="3172727"/>
            <a:ext cx="1800013" cy="769441"/>
          </a:xfrm>
          <a:prstGeom prst="rect">
            <a:avLst/>
          </a:prstGeom>
        </p:spPr>
        <p:txBody>
          <a:bodyPr lIns="0" tIns="0" rIns="0" bIns="0" rtlCol="0" anchor="t">
            <a:spAutoFit/>
          </a:bodyPr>
          <a:lstStyle/>
          <a:p>
            <a:pPr algn="ctr" defTabSz="457200">
              <a:lnSpc>
                <a:spcPts val="2029"/>
              </a:lnSpc>
              <a:spcBef>
                <a:spcPct val="0"/>
              </a:spcBef>
            </a:pPr>
            <a:r>
              <a:rPr lang="en-US" sz="1811" i="1">
                <a:solidFill>
                  <a:srgbClr val="000000"/>
                </a:solidFill>
                <a:latin typeface="Calibri (MS) Italics"/>
                <a:ea typeface="Calibri (MS) Italics"/>
                <a:cs typeface="Calibri (MS) Italics"/>
                <a:sym typeface="Calibri (MS) Italics"/>
              </a:rPr>
              <a:t>Idaho Commission on Aging (ICOA)</a:t>
            </a:r>
          </a:p>
        </p:txBody>
      </p:sp>
      <p:sp>
        <p:nvSpPr>
          <p:cNvPr id="18" name="TextBox 18"/>
          <p:cNvSpPr txBox="1"/>
          <p:nvPr/>
        </p:nvSpPr>
        <p:spPr>
          <a:xfrm>
            <a:off x="6413733" y="4893428"/>
            <a:ext cx="2396596" cy="512961"/>
          </a:xfrm>
          <a:prstGeom prst="rect">
            <a:avLst/>
          </a:prstGeom>
        </p:spPr>
        <p:txBody>
          <a:bodyPr lIns="0" tIns="0" rIns="0" bIns="0" rtlCol="0" anchor="t">
            <a:spAutoFit/>
          </a:bodyPr>
          <a:lstStyle/>
          <a:p>
            <a:pPr algn="ctr" defTabSz="457200">
              <a:lnSpc>
                <a:spcPts val="2029"/>
              </a:lnSpc>
              <a:spcBef>
                <a:spcPct val="0"/>
              </a:spcBef>
            </a:pPr>
            <a:r>
              <a:rPr lang="en-US" sz="1811" i="1">
                <a:solidFill>
                  <a:srgbClr val="000000"/>
                </a:solidFill>
                <a:latin typeface="Calibri (MS) Italics"/>
                <a:ea typeface="Calibri (MS) Italics"/>
                <a:cs typeface="Calibri (MS) Italics"/>
                <a:sym typeface="Calibri (MS) Italics"/>
              </a:rPr>
              <a:t>Area Agency on Aging (AAA)</a:t>
            </a:r>
          </a:p>
        </p:txBody>
      </p:sp>
      <p:sp>
        <p:nvSpPr>
          <p:cNvPr id="19" name="TextBox 19"/>
          <p:cNvSpPr txBox="1"/>
          <p:nvPr/>
        </p:nvSpPr>
        <p:spPr>
          <a:xfrm>
            <a:off x="1378617" y="5073066"/>
            <a:ext cx="1837172" cy="769441"/>
          </a:xfrm>
          <a:prstGeom prst="rect">
            <a:avLst/>
          </a:prstGeom>
        </p:spPr>
        <p:txBody>
          <a:bodyPr lIns="0" tIns="0" rIns="0" bIns="0" rtlCol="0" anchor="t">
            <a:spAutoFit/>
          </a:bodyPr>
          <a:lstStyle/>
          <a:p>
            <a:pPr algn="ctr" defTabSz="457200">
              <a:lnSpc>
                <a:spcPts val="2029"/>
              </a:lnSpc>
              <a:spcBef>
                <a:spcPct val="0"/>
              </a:spcBef>
            </a:pPr>
            <a:r>
              <a:rPr lang="en-US" sz="1811" i="1" dirty="0">
                <a:solidFill>
                  <a:srgbClr val="000000"/>
                </a:solidFill>
                <a:latin typeface="Calibri (MS) Italics"/>
                <a:ea typeface="Calibri (MS) Italics"/>
                <a:cs typeface="Calibri (MS) Italics"/>
                <a:sym typeface="Calibri (MS) Italics"/>
              </a:rPr>
              <a:t>Meal Provider Nutrition Programs</a:t>
            </a:r>
          </a:p>
        </p:txBody>
      </p:sp>
      <p:pic>
        <p:nvPicPr>
          <p:cNvPr id="20" name="Picture 19">
            <a:extLst>
              <a:ext uri="{FF2B5EF4-FFF2-40B4-BE49-F238E27FC236}">
                <a16:creationId xmlns:a16="http://schemas.microsoft.com/office/drawing/2014/main" id="{987E188F-3676-CEB5-00FE-DCE208B1F489}"/>
              </a:ext>
            </a:extLst>
          </p:cNvPr>
          <p:cNvPicPr>
            <a:picLocks noChangeAspect="1"/>
          </p:cNvPicPr>
          <p:nvPr/>
        </p:nvPicPr>
        <p:blipFill>
          <a:blip r:embed="rId10"/>
          <a:stretch>
            <a:fillRect/>
          </a:stretch>
        </p:blipFill>
        <p:spPr>
          <a:xfrm>
            <a:off x="0" y="0"/>
            <a:ext cx="9144000" cy="6858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1527C3-06F4-4F4D-B364-8E97266450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9" name="Freeform 6">
              <a:extLst>
                <a:ext uri="{FF2B5EF4-FFF2-40B4-BE49-F238E27FC236}">
                  <a16:creationId xmlns:a16="http://schemas.microsoft.com/office/drawing/2014/main" id="{BF1C23D2-D74F-4456-AD7B-904A6E28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0" name="Freeform 7">
              <a:extLst>
                <a:ext uri="{FF2B5EF4-FFF2-40B4-BE49-F238E27FC236}">
                  <a16:creationId xmlns:a16="http://schemas.microsoft.com/office/drawing/2014/main" id="{578577AD-563A-4936-9ACB-FDCF29841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1" name="Freeform 8">
              <a:extLst>
                <a:ext uri="{FF2B5EF4-FFF2-40B4-BE49-F238E27FC236}">
                  <a16:creationId xmlns:a16="http://schemas.microsoft.com/office/drawing/2014/main" id="{1C9F3743-BFAB-4636-81C7-ACD99C694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2" name="Freeform 9">
              <a:extLst>
                <a:ext uri="{FF2B5EF4-FFF2-40B4-BE49-F238E27FC236}">
                  <a16:creationId xmlns:a16="http://schemas.microsoft.com/office/drawing/2014/main" id="{FC58029E-BC15-45E4-AA28-CC80C96A3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3" name="Freeform 10">
              <a:extLst>
                <a:ext uri="{FF2B5EF4-FFF2-40B4-BE49-F238E27FC236}">
                  <a16:creationId xmlns:a16="http://schemas.microsoft.com/office/drawing/2014/main" id="{41CBB721-7EDD-4FEA-9D6B-A3656D9F4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4" name="Freeform 11">
              <a:extLst>
                <a:ext uri="{FF2B5EF4-FFF2-40B4-BE49-F238E27FC236}">
                  <a16:creationId xmlns:a16="http://schemas.microsoft.com/office/drawing/2014/main" id="{4C945CDA-4F14-4FA0-B272-B1E25B4FA1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16" name="Rectangle 15">
            <a:extLst>
              <a:ext uri="{FF2B5EF4-FFF2-40B4-BE49-F238E27FC236}">
                <a16:creationId xmlns:a16="http://schemas.microsoft.com/office/drawing/2014/main" id="{C8643778-7F6C-4E8D-84D1-D5CDB992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1D22F88D-6907-48AF-B024-346E855E0D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372084" y="685801"/>
            <a:ext cx="2057400" cy="5105400"/>
          </a:xfrm>
        </p:spPr>
        <p:txBody>
          <a:bodyPr vert="horz" lIns="91440" tIns="45720" rIns="91440" bIns="45720" rtlCol="0" anchor="ctr">
            <a:normAutofit/>
          </a:bodyPr>
          <a:lstStyle/>
          <a:p>
            <a:pPr algn="l"/>
            <a:r>
              <a:rPr lang="en-US" b="1" cap="none" dirty="0">
                <a:solidFill>
                  <a:srgbClr val="FFFFFF"/>
                </a:solidFill>
                <a:effectLst/>
              </a:rPr>
              <a:t>Why We Need Rosters &amp; Sign-In Sheets</a:t>
            </a:r>
          </a:p>
        </p:txBody>
      </p:sp>
      <p:grpSp>
        <p:nvGrpSpPr>
          <p:cNvPr id="20" name="Group 19">
            <a:extLst>
              <a:ext uri="{FF2B5EF4-FFF2-40B4-BE49-F238E27FC236}">
                <a16:creationId xmlns:a16="http://schemas.microsoft.com/office/drawing/2014/main" id="{F3842748-48B5-4DD0-A06A-A31C74024A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21" name="Freeform 6">
              <a:extLst>
                <a:ext uri="{FF2B5EF4-FFF2-40B4-BE49-F238E27FC236}">
                  <a16:creationId xmlns:a16="http://schemas.microsoft.com/office/drawing/2014/main" id="{548E99BE-1071-4690-9B9C-07926CEE5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9301F039-B467-413A-B25C-770E51069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3" name="Freeform 8">
              <a:extLst>
                <a:ext uri="{FF2B5EF4-FFF2-40B4-BE49-F238E27FC236}">
                  <a16:creationId xmlns:a16="http://schemas.microsoft.com/office/drawing/2014/main" id="{9F06AEC1-5558-49E8-8CAC-FEBD00DF0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4" name="Freeform 9">
              <a:extLst>
                <a:ext uri="{FF2B5EF4-FFF2-40B4-BE49-F238E27FC236}">
                  <a16:creationId xmlns:a16="http://schemas.microsoft.com/office/drawing/2014/main" id="{D10B76B9-BA68-471E-B58C-ED91198A9F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5" name="Freeform 10">
              <a:extLst>
                <a:ext uri="{FF2B5EF4-FFF2-40B4-BE49-F238E27FC236}">
                  <a16:creationId xmlns:a16="http://schemas.microsoft.com/office/drawing/2014/main" id="{FEB3913B-54A3-490E-BA4B-5D0330990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6" name="Freeform 11">
              <a:extLst>
                <a:ext uri="{FF2B5EF4-FFF2-40B4-BE49-F238E27FC236}">
                  <a16:creationId xmlns:a16="http://schemas.microsoft.com/office/drawing/2014/main" id="{F75DC961-08A4-46F8-8A80-2E1FB977E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3837829" y="685801"/>
            <a:ext cx="4789439" cy="5105400"/>
          </a:xfrm>
        </p:spPr>
        <p:txBody>
          <a:bodyPr vert="horz" lIns="91440" tIns="45720" rIns="91440" bIns="45720" rtlCol="0" anchor="ctr">
            <a:normAutofit/>
          </a:bodyPr>
          <a:lstStyle/>
          <a:p>
            <a:r>
              <a:rPr lang="en-US" sz="1800" dirty="0"/>
              <a:t>Provides required data for everyone 60+</a:t>
            </a:r>
            <a:br>
              <a:rPr lang="en-US" sz="1800" dirty="0"/>
            </a:br>
            <a:r>
              <a:rPr lang="en-US" sz="1800" dirty="0"/>
              <a:t>including volunteers</a:t>
            </a:r>
          </a:p>
          <a:p>
            <a:r>
              <a:rPr lang="en-US" sz="1800" dirty="0"/>
              <a:t>Basis for monthly invoices</a:t>
            </a:r>
          </a:p>
          <a:p>
            <a:r>
              <a:rPr lang="en-US" sz="1800" dirty="0"/>
              <a:t>Required for participation reporting, program</a:t>
            </a:r>
            <a:br>
              <a:rPr lang="en-US" sz="1800" dirty="0"/>
            </a:br>
            <a:r>
              <a:rPr lang="en-US" sz="1800" dirty="0"/>
              <a:t>funding  &amp; reimbursement</a:t>
            </a:r>
          </a:p>
          <a:p>
            <a:r>
              <a:rPr lang="en-US" sz="1800" dirty="0"/>
              <a:t>Reported to State Legislature &amp; ACL</a:t>
            </a:r>
          </a:p>
          <a:p>
            <a:r>
              <a:rPr lang="en-US" sz="1800" dirty="0"/>
              <a:t>Sign-in sheets may document non-qualified and those who refuse to register</a:t>
            </a:r>
          </a:p>
        </p:txBody>
      </p:sp>
    </p:spTree>
    <p:custDataLst>
      <p:tags r:id="rId1"/>
    </p:custDataLst>
    <p:extLst>
      <p:ext uri="{BB962C8B-B14F-4D97-AF65-F5344CB8AC3E}">
        <p14:creationId xmlns:p14="http://schemas.microsoft.com/office/powerpoint/2010/main" val="385076594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a:xfrm>
            <a:off x="838200" y="1447800"/>
            <a:ext cx="8382000" cy="3581400"/>
          </a:xfrm>
        </p:spPr>
        <p:txBody>
          <a:bodyPr>
            <a:normAutofit/>
          </a:bodyPr>
          <a:lstStyle/>
          <a:p>
            <a:r>
              <a:rPr lang="en-US" sz="1800" dirty="0"/>
              <a:t>Rosters should be received electronically from AAA</a:t>
            </a:r>
            <a:br>
              <a:rPr lang="en-US" sz="1800" dirty="0"/>
            </a:br>
            <a:r>
              <a:rPr lang="en-US" sz="1800" dirty="0"/>
              <a:t>prior to the start of the month</a:t>
            </a:r>
          </a:p>
          <a:p>
            <a:r>
              <a:rPr lang="en-US" sz="1800" dirty="0"/>
              <a:t>Should be used to capture participation at</a:t>
            </a:r>
            <a:br>
              <a:rPr lang="en-US" sz="1800" dirty="0"/>
            </a:br>
            <a:r>
              <a:rPr lang="en-US" sz="1800" dirty="0"/>
              <a:t>each service</a:t>
            </a:r>
          </a:p>
          <a:p>
            <a:r>
              <a:rPr lang="en-US" sz="1800" dirty="0"/>
              <a:t>Specific reporting requirements determined by AAA</a:t>
            </a:r>
          </a:p>
          <a:p>
            <a:r>
              <a:rPr lang="en-US" sz="1800" dirty="0"/>
              <a:t>Generally submitted at least monthly with Sign-In Sheets</a:t>
            </a:r>
          </a:p>
          <a:p>
            <a:r>
              <a:rPr lang="en-US" sz="1800" dirty="0"/>
              <a:t>Ask AAA Nutrition Program staff to clarify questions</a:t>
            </a:r>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a:xfrm>
            <a:off x="1295400" y="152401"/>
            <a:ext cx="7410477" cy="1208358"/>
          </a:xfrm>
        </p:spPr>
        <p:txBody>
          <a:bodyPr/>
          <a:lstStyle/>
          <a:p>
            <a:r>
              <a:rPr lang="en-US" b="1" dirty="0">
                <a:effectLst/>
              </a:rPr>
              <a:t>When We Need </a:t>
            </a:r>
            <a:r>
              <a:rPr lang="en-US" b="1" dirty="0"/>
              <a:t>Rosters &amp; Sign-in Sheets</a:t>
            </a:r>
          </a:p>
        </p:txBody>
      </p:sp>
    </p:spTree>
    <p:custDataLst>
      <p:tags r:id="rId1"/>
    </p:custDataLst>
    <p:extLst>
      <p:ext uri="{BB962C8B-B14F-4D97-AF65-F5344CB8AC3E}">
        <p14:creationId xmlns:p14="http://schemas.microsoft.com/office/powerpoint/2010/main" val="170202172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BE13223-D3D1-42C5-B4C3-6ECA53585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1" name="Freeform 6">
              <a:extLst>
                <a:ext uri="{FF2B5EF4-FFF2-40B4-BE49-F238E27FC236}">
                  <a16:creationId xmlns:a16="http://schemas.microsoft.com/office/drawing/2014/main" id="{3A891607-F768-41F9-A2E9-BB38370DE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2" name="Freeform 7">
              <a:extLst>
                <a:ext uri="{FF2B5EF4-FFF2-40B4-BE49-F238E27FC236}">
                  <a16:creationId xmlns:a16="http://schemas.microsoft.com/office/drawing/2014/main" id="{DFFDBE37-1DFE-4594-9095-CF67C8A11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3" name="Freeform 8">
              <a:extLst>
                <a:ext uri="{FF2B5EF4-FFF2-40B4-BE49-F238E27FC236}">
                  <a16:creationId xmlns:a16="http://schemas.microsoft.com/office/drawing/2014/main" id="{F17ED4D4-301C-4B04-A0BA-3E375BF76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4" name="Freeform 9">
              <a:extLst>
                <a:ext uri="{FF2B5EF4-FFF2-40B4-BE49-F238E27FC236}">
                  <a16:creationId xmlns:a16="http://schemas.microsoft.com/office/drawing/2014/main" id="{D638DC08-E258-4B63-8732-1347A7250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5" name="Freeform 10">
              <a:extLst>
                <a:ext uri="{FF2B5EF4-FFF2-40B4-BE49-F238E27FC236}">
                  <a16:creationId xmlns:a16="http://schemas.microsoft.com/office/drawing/2014/main" id="{703EEC3E-6C68-4D71-8D2F-9EF6065C0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6" name="Freeform 11">
              <a:extLst>
                <a:ext uri="{FF2B5EF4-FFF2-40B4-BE49-F238E27FC236}">
                  <a16:creationId xmlns:a16="http://schemas.microsoft.com/office/drawing/2014/main" id="{A25FF1C4-BA3B-45E8-907B-A362C65A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1113233" y="0"/>
            <a:ext cx="6659167" cy="1214437"/>
          </a:xfrm>
        </p:spPr>
        <p:txBody>
          <a:bodyPr vert="horz" lIns="91440" tIns="45720" rIns="91440" bIns="45720" rtlCol="0" anchor="ctr">
            <a:noAutofit/>
          </a:bodyPr>
          <a:lstStyle/>
          <a:p>
            <a:r>
              <a:rPr lang="en-US" b="1" cap="none" dirty="0">
                <a:effectLst/>
              </a:rPr>
              <a:t>How to Complete Rosters &amp; Sign-in Sheets</a:t>
            </a:r>
          </a:p>
        </p:txBody>
      </p:sp>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a:xfrm>
            <a:off x="1113233" y="1295400"/>
            <a:ext cx="5352078" cy="5486400"/>
          </a:xfrm>
        </p:spPr>
        <p:txBody>
          <a:bodyPr vert="horz" lIns="91440" tIns="45720" rIns="91440" bIns="45720" rtlCol="0" anchor="t">
            <a:noAutofit/>
          </a:bodyPr>
          <a:lstStyle/>
          <a:p>
            <a:pPr lvl="0">
              <a:lnSpc>
                <a:spcPct val="90000"/>
              </a:lnSpc>
            </a:pPr>
            <a:r>
              <a:rPr lang="en-US" sz="1800" dirty="0"/>
              <a:t>Use rosters to check-in previously registered</a:t>
            </a:r>
            <a:br>
              <a:rPr lang="en-US" sz="1800" dirty="0"/>
            </a:br>
            <a:r>
              <a:rPr lang="en-US" sz="1800" dirty="0"/>
              <a:t>consumers &amp; volunteers</a:t>
            </a:r>
          </a:p>
          <a:p>
            <a:pPr lvl="0">
              <a:lnSpc>
                <a:spcPct val="90000"/>
              </a:lnSpc>
            </a:pPr>
            <a:r>
              <a:rPr lang="en-US" sz="1800" dirty="0"/>
              <a:t>Write- in names of people who register for the first time at  of the roster</a:t>
            </a:r>
          </a:p>
          <a:p>
            <a:pPr lvl="0">
              <a:lnSpc>
                <a:spcPct val="90000"/>
              </a:lnSpc>
            </a:pPr>
            <a:r>
              <a:rPr lang="en-US" sz="1800" dirty="0"/>
              <a:t>Indicate their participation</a:t>
            </a:r>
            <a:br>
              <a:rPr lang="en-US" sz="1800" dirty="0"/>
            </a:br>
            <a:r>
              <a:rPr lang="en-US" sz="1800" dirty="0"/>
              <a:t>for the current meal</a:t>
            </a:r>
          </a:p>
          <a:p>
            <a:pPr lvl="0">
              <a:lnSpc>
                <a:spcPct val="90000"/>
              </a:lnSpc>
            </a:pPr>
            <a:r>
              <a:rPr lang="en-US" sz="1800" dirty="0"/>
              <a:t>Sign-in sheets </a:t>
            </a:r>
          </a:p>
          <a:p>
            <a:pPr lvl="1">
              <a:lnSpc>
                <a:spcPct val="90000"/>
              </a:lnSpc>
            </a:pPr>
            <a:r>
              <a:rPr lang="en-US" sz="1800" dirty="0"/>
              <a:t>People &lt;60 or refuse to register</a:t>
            </a:r>
          </a:p>
          <a:p>
            <a:pPr lvl="1">
              <a:lnSpc>
                <a:spcPct val="90000"/>
              </a:lnSpc>
            </a:pPr>
            <a:r>
              <a:rPr lang="en-US" sz="1800" dirty="0"/>
              <a:t>If  Visitors come from another country or another state, senior centers may ask them to pay at their discretion as the OAA funds are for eligible participants, based on the criteria you read in the last few pages </a:t>
            </a:r>
          </a:p>
          <a:p>
            <a:pPr lvl="1">
              <a:lnSpc>
                <a:spcPct val="90000"/>
              </a:lnSpc>
            </a:pPr>
            <a:r>
              <a:rPr lang="en-US" sz="1800" dirty="0"/>
              <a:t>Meal site can charge</a:t>
            </a:r>
            <a:br>
              <a:rPr lang="en-US" sz="1800" dirty="0"/>
            </a:br>
            <a:r>
              <a:rPr lang="en-US" sz="1800" dirty="0"/>
              <a:t>people &lt;60 for the meal</a:t>
            </a:r>
            <a:br>
              <a:rPr lang="en-US" sz="1800" dirty="0"/>
            </a:br>
            <a:r>
              <a:rPr lang="en-US" sz="1800" dirty="0"/>
              <a:t>unless Idaho Food Bank</a:t>
            </a:r>
            <a:br>
              <a:rPr lang="en-US" sz="1800" dirty="0"/>
            </a:br>
            <a:r>
              <a:rPr lang="en-US" sz="1800" dirty="0"/>
              <a:t>commodities used, then</a:t>
            </a:r>
            <a:br>
              <a:rPr lang="en-US" sz="1800" dirty="0"/>
            </a:br>
            <a:r>
              <a:rPr lang="en-US" sz="1800" dirty="0"/>
              <a:t>cannot charge</a:t>
            </a:r>
          </a:p>
        </p:txBody>
      </p:sp>
      <p:pic>
        <p:nvPicPr>
          <p:cNvPr id="5" name="Picture 4" descr="Iage of the standardized sign-in sheet (2019)">
            <a:hlinkClick r:id="rId5" action="ppaction://hlinkfile"/>
            <a:extLst>
              <a:ext uri="{FF2B5EF4-FFF2-40B4-BE49-F238E27FC236}">
                <a16:creationId xmlns:a16="http://schemas.microsoft.com/office/drawing/2014/main" id="{3FD62748-6803-46C4-BB65-ACC8CFE95C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15331" y="1295400"/>
            <a:ext cx="2314138" cy="2995649"/>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custDataLst>
      <p:tags r:id="rId1"/>
    </p:custDataLst>
    <p:extLst>
      <p:ext uri="{BB962C8B-B14F-4D97-AF65-F5344CB8AC3E}">
        <p14:creationId xmlns:p14="http://schemas.microsoft.com/office/powerpoint/2010/main" val="127037224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17" name="Rectangle 16">
            <a:extLst>
              <a:ext uri="{FF2B5EF4-FFF2-40B4-BE49-F238E27FC236}">
                <a16:creationId xmlns:a16="http://schemas.microsoft.com/office/drawing/2014/main" id="{5B2F4B0B-6CDE-4467-A567-7930C6692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FBD904E-E2AA-40C0-9B75-6705C2936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1" y="685800"/>
            <a:ext cx="2716259" cy="5105400"/>
          </a:xfrm>
        </p:spPr>
        <p:txBody>
          <a:bodyPr vert="horz" lIns="91440" tIns="45720" rIns="91440" bIns="45720" rtlCol="0" anchor="ctr">
            <a:normAutofit/>
          </a:bodyPr>
          <a:lstStyle/>
          <a:p>
            <a:pPr algn="l"/>
            <a:r>
              <a:rPr lang="en-US" b="1" cap="none" dirty="0">
                <a:solidFill>
                  <a:srgbClr val="FFFFFF"/>
                </a:solidFill>
                <a:effectLst/>
              </a:rPr>
              <a:t>How to Submit Documentation</a:t>
            </a:r>
          </a:p>
        </p:txBody>
      </p:sp>
      <p:grpSp>
        <p:nvGrpSpPr>
          <p:cNvPr id="21" name="Group 20">
            <a:extLst>
              <a:ext uri="{FF2B5EF4-FFF2-40B4-BE49-F238E27FC236}">
                <a16:creationId xmlns:a16="http://schemas.microsoft.com/office/drawing/2014/main" id="{C2CA0337-9B09-4746-93D0-7E92F42202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22" name="Freeform 6">
              <a:extLst>
                <a:ext uri="{FF2B5EF4-FFF2-40B4-BE49-F238E27FC236}">
                  <a16:creationId xmlns:a16="http://schemas.microsoft.com/office/drawing/2014/main" id="{9400DCF3-F870-42BD-9169-1B4BD854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BC4C6F6B-30DD-4B7F-8169-7A575C25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66C1E1CC-3625-43BC-98A8-A1C67FAD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37C6358A-C557-444E-A1F5-149AD3B6C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E1981B58-ABB6-4FEB-BE0A-17F8AD1B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828B56B0-6617-4529-B84C-73B093A8F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graphicFrame>
        <p:nvGraphicFramePr>
          <p:cNvPr id="5" name="Content Placeholder 1">
            <a:extLst>
              <a:ext uri="{FF2B5EF4-FFF2-40B4-BE49-F238E27FC236}">
                <a16:creationId xmlns:a16="http://schemas.microsoft.com/office/drawing/2014/main" id="{8EB88005-B3FE-5D56-26BD-9189391ADB2E}"/>
              </a:ext>
            </a:extLst>
          </p:cNvPr>
          <p:cNvGraphicFramePr>
            <a:graphicFrameLocks noGrp="1"/>
          </p:cNvGraphicFramePr>
          <p:nvPr>
            <p:ph sz="quarter" idx="16"/>
            <p:extLst>
              <p:ext uri="{D42A27DB-BD31-4B8C-83A1-F6EECF244321}">
                <p14:modId xmlns:p14="http://schemas.microsoft.com/office/powerpoint/2010/main" val="2452462507"/>
              </p:ext>
            </p:extLst>
          </p:nvPr>
        </p:nvGraphicFramePr>
        <p:xfrm>
          <a:off x="3757612" y="152400"/>
          <a:ext cx="4869656" cy="5638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69483969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17" name="Rectangle 16">
            <a:extLst>
              <a:ext uri="{FF2B5EF4-FFF2-40B4-BE49-F238E27FC236}">
                <a16:creationId xmlns:a16="http://schemas.microsoft.com/office/drawing/2014/main" id="{5B2F4B0B-6CDE-4467-A567-7930C6692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FBD904E-E2AA-40C0-9B75-6705C2936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401264" y="685800"/>
            <a:ext cx="2293107" cy="5105400"/>
          </a:xfrm>
        </p:spPr>
        <p:txBody>
          <a:bodyPr vert="horz" lIns="91440" tIns="45720" rIns="91440" bIns="45720" rtlCol="0" anchor="ctr">
            <a:normAutofit/>
          </a:bodyPr>
          <a:lstStyle/>
          <a:p>
            <a:r>
              <a:rPr lang="en-US" b="1" cap="none" dirty="0">
                <a:solidFill>
                  <a:srgbClr val="FFFFFF"/>
                </a:solidFill>
                <a:effectLst/>
              </a:rPr>
              <a:t>Why Follow Donation Guidance</a:t>
            </a:r>
          </a:p>
        </p:txBody>
      </p:sp>
      <p:grpSp>
        <p:nvGrpSpPr>
          <p:cNvPr id="21" name="Group 20">
            <a:extLst>
              <a:ext uri="{FF2B5EF4-FFF2-40B4-BE49-F238E27FC236}">
                <a16:creationId xmlns:a16="http://schemas.microsoft.com/office/drawing/2014/main" id="{C2CA0337-9B09-4746-93D0-7E92F42202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22" name="Freeform 6">
              <a:extLst>
                <a:ext uri="{FF2B5EF4-FFF2-40B4-BE49-F238E27FC236}">
                  <a16:creationId xmlns:a16="http://schemas.microsoft.com/office/drawing/2014/main" id="{9400DCF3-F870-42BD-9169-1B4BD854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BC4C6F6B-30DD-4B7F-8169-7A575C25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66C1E1CC-3625-43BC-98A8-A1C67FAD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37C6358A-C557-444E-A1F5-149AD3B6C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E1981B58-ABB6-4FEB-BE0A-17F8AD1B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828B56B0-6617-4529-B84C-73B093A8F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graphicFrame>
        <p:nvGraphicFramePr>
          <p:cNvPr id="5" name="Content Placeholder 1">
            <a:extLst>
              <a:ext uri="{FF2B5EF4-FFF2-40B4-BE49-F238E27FC236}">
                <a16:creationId xmlns:a16="http://schemas.microsoft.com/office/drawing/2014/main" id="{73BC6310-C38E-A3F9-D6D8-D0B3B544B503}"/>
              </a:ext>
            </a:extLst>
          </p:cNvPr>
          <p:cNvGraphicFramePr>
            <a:graphicFrameLocks noGrp="1"/>
          </p:cNvGraphicFramePr>
          <p:nvPr>
            <p:ph sz="quarter" idx="16"/>
            <p:extLst>
              <p:ext uri="{D42A27DB-BD31-4B8C-83A1-F6EECF244321}">
                <p14:modId xmlns:p14="http://schemas.microsoft.com/office/powerpoint/2010/main" val="2516033676"/>
              </p:ext>
            </p:extLst>
          </p:nvPr>
        </p:nvGraphicFramePr>
        <p:xfrm>
          <a:off x="3757612" y="0"/>
          <a:ext cx="5386388"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57886470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BE13223-D3D1-42C5-B4C3-6ECA53585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1" name="Freeform 6">
              <a:extLst>
                <a:ext uri="{FF2B5EF4-FFF2-40B4-BE49-F238E27FC236}">
                  <a16:creationId xmlns:a16="http://schemas.microsoft.com/office/drawing/2014/main" id="{3A891607-F768-41F9-A2E9-BB38370DE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2" name="Freeform 7">
              <a:extLst>
                <a:ext uri="{FF2B5EF4-FFF2-40B4-BE49-F238E27FC236}">
                  <a16:creationId xmlns:a16="http://schemas.microsoft.com/office/drawing/2014/main" id="{DFFDBE37-1DFE-4594-9095-CF67C8A11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3" name="Freeform 8">
              <a:extLst>
                <a:ext uri="{FF2B5EF4-FFF2-40B4-BE49-F238E27FC236}">
                  <a16:creationId xmlns:a16="http://schemas.microsoft.com/office/drawing/2014/main" id="{F17ED4D4-301C-4B04-A0BA-3E375BF76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4" name="Freeform 9">
              <a:extLst>
                <a:ext uri="{FF2B5EF4-FFF2-40B4-BE49-F238E27FC236}">
                  <a16:creationId xmlns:a16="http://schemas.microsoft.com/office/drawing/2014/main" id="{D638DC08-E258-4B63-8732-1347A7250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5" name="Freeform 10">
              <a:extLst>
                <a:ext uri="{FF2B5EF4-FFF2-40B4-BE49-F238E27FC236}">
                  <a16:creationId xmlns:a16="http://schemas.microsoft.com/office/drawing/2014/main" id="{703EEC3E-6C68-4D71-8D2F-9EF6065C0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6" name="Freeform 11">
              <a:extLst>
                <a:ext uri="{FF2B5EF4-FFF2-40B4-BE49-F238E27FC236}">
                  <a16:creationId xmlns:a16="http://schemas.microsoft.com/office/drawing/2014/main" id="{A25FF1C4-BA3B-45E8-907B-A362C65A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a:xfrm>
            <a:off x="1113233" y="152400"/>
            <a:ext cx="2849167" cy="3124200"/>
          </a:xfrm>
        </p:spPr>
        <p:txBody>
          <a:bodyPr vert="horz" lIns="91440" tIns="45720" rIns="91440" bIns="45720" rtlCol="0" anchor="ctr">
            <a:noAutofit/>
          </a:bodyPr>
          <a:lstStyle/>
          <a:p>
            <a:r>
              <a:rPr lang="en-US" b="1" cap="none" dirty="0">
                <a:effectLst/>
              </a:rPr>
              <a:t>What Correct Donation Acceptance means</a:t>
            </a:r>
          </a:p>
        </p:txBody>
      </p:sp>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a:xfrm>
            <a:off x="1113233" y="3276600"/>
            <a:ext cx="2500122" cy="2514600"/>
          </a:xfrm>
        </p:spPr>
        <p:txBody>
          <a:bodyPr vert="horz" lIns="91440" tIns="45720" rIns="91440" bIns="45720" rtlCol="0" anchor="t">
            <a:noAutofit/>
          </a:bodyPr>
          <a:lstStyle/>
          <a:p>
            <a:pPr lvl="0"/>
            <a:r>
              <a:rPr lang="en-US" sz="1800" dirty="0"/>
              <a:t>Following Voluntary Contributions/Donations</a:t>
            </a:r>
            <a:br>
              <a:rPr lang="en-US" sz="1800" dirty="0"/>
            </a:br>
            <a:r>
              <a:rPr lang="en-US" sz="1800" dirty="0"/>
              <a:t>Guidance (GU.NU.01)</a:t>
            </a:r>
          </a:p>
          <a:p>
            <a:pPr marL="0" indent="0"/>
            <a:r>
              <a:rPr lang="en-US" sz="1800" dirty="0"/>
              <a:t>Train staff &amp; volunteers</a:t>
            </a:r>
            <a:br>
              <a:rPr lang="en-US" sz="1800" dirty="0"/>
            </a:br>
            <a:r>
              <a:rPr lang="en-US" sz="1800" dirty="0"/>
              <a:t>how to protect privacy &amp;</a:t>
            </a:r>
            <a:br>
              <a:rPr lang="en-US" sz="1800" dirty="0"/>
            </a:br>
            <a:r>
              <a:rPr lang="en-US" sz="1800" dirty="0"/>
              <a:t>confidentiality of consumers</a:t>
            </a:r>
            <a:br>
              <a:rPr lang="en-US" sz="1800" dirty="0"/>
            </a:br>
            <a:r>
              <a:rPr lang="en-US" sz="1800" dirty="0"/>
              <a:t> decision related to donating.</a:t>
            </a:r>
          </a:p>
        </p:txBody>
      </p:sp>
      <p:pic>
        <p:nvPicPr>
          <p:cNvPr id="5" name="Picture 4" descr="Image of the Voluntary Contribution/Donations Guidance documenconfidence">
            <a:hlinkClick r:id="rId5" action="ppaction://hlinkfile"/>
            <a:extLst>
              <a:ext uri="{FF2B5EF4-FFF2-40B4-BE49-F238E27FC236}">
                <a16:creationId xmlns:a16="http://schemas.microsoft.com/office/drawing/2014/main" id="{64A682C9-384A-47AA-8D0F-B9448773E8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35155" y="685799"/>
            <a:ext cx="3903480" cy="5053050"/>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custDataLst>
      <p:tags r:id="rId1"/>
    </p:custDataLst>
    <p:extLst>
      <p:ext uri="{BB962C8B-B14F-4D97-AF65-F5344CB8AC3E}">
        <p14:creationId xmlns:p14="http://schemas.microsoft.com/office/powerpoint/2010/main" val="268219795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54600-0D11-54E2-7555-2AEEC23DD20C}"/>
              </a:ext>
            </a:extLst>
          </p:cNvPr>
          <p:cNvSpPr>
            <a:spLocks noGrp="1"/>
          </p:cNvSpPr>
          <p:nvPr>
            <p:ph type="title"/>
          </p:nvPr>
        </p:nvSpPr>
        <p:spPr>
          <a:xfrm>
            <a:off x="982133" y="457201"/>
            <a:ext cx="8085667" cy="1447799"/>
          </a:xfrm>
        </p:spPr>
        <p:txBody>
          <a:bodyPr>
            <a:normAutofit/>
          </a:bodyPr>
          <a:lstStyle/>
          <a:p>
            <a:r>
              <a:rPr lang="en-US" b="1" dirty="0"/>
              <a:t>Contribution for Services Under the Area Plan Contract</a:t>
            </a:r>
          </a:p>
        </p:txBody>
      </p:sp>
      <p:sp>
        <p:nvSpPr>
          <p:cNvPr id="3" name="Content Placeholder 2">
            <a:extLst>
              <a:ext uri="{FF2B5EF4-FFF2-40B4-BE49-F238E27FC236}">
                <a16:creationId xmlns:a16="http://schemas.microsoft.com/office/drawing/2014/main" id="{67F29A0B-5783-8EB5-2382-B939FB52D11B}"/>
              </a:ext>
            </a:extLst>
          </p:cNvPr>
          <p:cNvSpPr>
            <a:spLocks noGrp="1"/>
          </p:cNvSpPr>
          <p:nvPr>
            <p:ph idx="1"/>
          </p:nvPr>
        </p:nvSpPr>
        <p:spPr>
          <a:xfrm>
            <a:off x="982133" y="1828800"/>
            <a:ext cx="7704667" cy="4171016"/>
          </a:xfrm>
        </p:spPr>
        <p:txBody>
          <a:bodyPr>
            <a:normAutofit lnSpcReduction="10000"/>
          </a:bodyPr>
          <a:lstStyle/>
          <a:p>
            <a:r>
              <a:rPr lang="en-US" dirty="0"/>
              <a:t>As required by the Older Americans Act Section 315. CONSUMER CONTRIBUTIONS. The Area Agency on Aging (AAA) shall ensure that each service provider will inform and provide each participant with an opportunity to voluntarily contribute to the cost of the service.</a:t>
            </a:r>
          </a:p>
          <a:p>
            <a:r>
              <a:rPr lang="en-US"/>
              <a:t>Income </a:t>
            </a:r>
            <a:r>
              <a:rPr lang="en-US" dirty="0"/>
              <a:t>shall be utilized on a first-in, first-out basis. There is no carry-over of program income from one grant year to another. • If income exceeds the budget amount it shall be used to further reduce the federal, state or county funds allocated regardless of the budget percentages shown in the grant.</a:t>
            </a:r>
          </a:p>
        </p:txBody>
      </p:sp>
    </p:spTree>
    <p:extLst>
      <p:ext uri="{BB962C8B-B14F-4D97-AF65-F5344CB8AC3E}">
        <p14:creationId xmlns:p14="http://schemas.microsoft.com/office/powerpoint/2010/main" val="6661145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mage 3, third from the top, showing a compiant donation box">
            <a:hlinkClick r:id="" action="ppaction://noaction"/>
            <a:extLst>
              <a:ext uri="{FF2B5EF4-FFF2-40B4-BE49-F238E27FC236}">
                <a16:creationId xmlns:a16="http://schemas.microsoft.com/office/drawing/2014/main" id="{911D85BE-B5C3-4141-BF9B-C044CD3920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8983" y="2057400"/>
            <a:ext cx="2759013" cy="2069259"/>
          </a:xfrm>
          <a:prstGeom prst="roundRect">
            <a:avLst/>
          </a:prstGeom>
          <a:ln w="19050">
            <a:solidFill>
              <a:schemeClr val="accent4">
                <a:lumMod val="75000"/>
              </a:schemeClr>
            </a:solidFill>
          </a:ln>
          <a:effectLst>
            <a:outerShdw blurRad="50800" dist="38100" dir="2700000" algn="tl" rotWithShape="0">
              <a:prstClr val="black">
                <a:alpha val="40000"/>
              </a:prstClr>
            </a:outerShdw>
          </a:effectLst>
        </p:spPr>
      </p:pic>
      <p:sp>
        <p:nvSpPr>
          <p:cNvPr id="3" name="Title 2">
            <a:extLst>
              <a:ext uri="{FF2B5EF4-FFF2-40B4-BE49-F238E27FC236}">
                <a16:creationId xmlns:a16="http://schemas.microsoft.com/office/drawing/2014/main" id="{157661D0-C402-47BB-B7C8-3FE6E32BE89E}"/>
              </a:ext>
            </a:extLst>
          </p:cNvPr>
          <p:cNvSpPr>
            <a:spLocks noGrp="1"/>
          </p:cNvSpPr>
          <p:nvPr>
            <p:ph type="title"/>
          </p:nvPr>
        </p:nvSpPr>
        <p:spPr>
          <a:xfrm>
            <a:off x="402336" y="838200"/>
            <a:ext cx="8817864" cy="535531"/>
          </a:xfrm>
        </p:spPr>
        <p:txBody>
          <a:bodyPr/>
          <a:lstStyle/>
          <a:p>
            <a:r>
              <a:rPr lang="en-US" b="1" dirty="0"/>
              <a:t>Which Image(s) Follow Guidelines?</a:t>
            </a:r>
          </a:p>
        </p:txBody>
      </p:sp>
      <p:pic>
        <p:nvPicPr>
          <p:cNvPr id="9" name="Picture 8" descr="Image 1 at top left, showing a non-compliant donation box">
            <a:hlinkClick r:id="" action="ppaction://noaction"/>
            <a:extLst>
              <a:ext uri="{FF2B5EF4-FFF2-40B4-BE49-F238E27FC236}">
                <a16:creationId xmlns:a16="http://schemas.microsoft.com/office/drawing/2014/main" id="{9C42928A-0868-4643-B87F-C5EA7D3B0B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669" y="2286000"/>
            <a:ext cx="2172843" cy="2897124"/>
          </a:xfrm>
          <a:prstGeom prst="roundRect">
            <a:avLst/>
          </a:prstGeom>
          <a:ln w="19050">
            <a:solidFill>
              <a:schemeClr val="accent4">
                <a:lumMod val="75000"/>
              </a:schemeClr>
            </a:solidFill>
          </a:ln>
          <a:effectLst>
            <a:outerShdw blurRad="50800" dist="38100" dir="2700000" algn="tl" rotWithShape="0">
              <a:prstClr val="black">
                <a:alpha val="40000"/>
              </a:prstClr>
            </a:outerShdw>
          </a:effectLst>
        </p:spPr>
      </p:pic>
      <p:pic>
        <p:nvPicPr>
          <p:cNvPr id="4" name="Picture 3" descr="Image 5 showing appropriate donation box placement">
            <a:hlinkClick r:id="" action="ppaction://noaction"/>
            <a:extLst>
              <a:ext uri="{FF2B5EF4-FFF2-40B4-BE49-F238E27FC236}">
                <a16:creationId xmlns:a16="http://schemas.microsoft.com/office/drawing/2014/main" id="{B65806FD-82FA-4766-B509-3CC2F44723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9387" y="4560140"/>
            <a:ext cx="2759013" cy="2069260"/>
          </a:xfrm>
          <a:prstGeom prst="round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63043147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585788" y="1447800"/>
            <a:ext cx="8634412" cy="3657600"/>
          </a:xfrm>
        </p:spPr>
        <p:txBody>
          <a:bodyPr>
            <a:normAutofit/>
          </a:bodyPr>
          <a:lstStyle/>
          <a:p>
            <a:r>
              <a:rPr lang="en-US" sz="1800" dirty="0"/>
              <a:t>Donations will support nutrition programs</a:t>
            </a:r>
          </a:p>
          <a:p>
            <a:pPr lvl="0"/>
            <a:r>
              <a:rPr lang="en-US" sz="1800" dirty="0"/>
              <a:t>Donation totals included with monthly invoice</a:t>
            </a:r>
          </a:p>
          <a:p>
            <a:pPr lvl="0"/>
            <a:r>
              <a:rPr lang="en-US" sz="1800" dirty="0"/>
              <a:t>Report to ICOA</a:t>
            </a:r>
          </a:p>
          <a:p>
            <a:pPr lvl="0"/>
            <a:r>
              <a:rPr lang="en-US" sz="1800" dirty="0"/>
              <a:t>ICOA will report to State Legislature &amp; ACL</a:t>
            </a: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402336" y="825227"/>
            <a:ext cx="8634411" cy="1308373"/>
          </a:xfrm>
        </p:spPr>
        <p:txBody>
          <a:bodyPr/>
          <a:lstStyle/>
          <a:p>
            <a:r>
              <a:rPr lang="en-US" b="1" dirty="0"/>
              <a:t>Why Complete Donation Tracking Sheets</a:t>
            </a:r>
          </a:p>
        </p:txBody>
      </p:sp>
    </p:spTree>
    <p:custDataLst>
      <p:tags r:id="rId1"/>
    </p:custDataLst>
    <p:extLst>
      <p:ext uri="{BB962C8B-B14F-4D97-AF65-F5344CB8AC3E}">
        <p14:creationId xmlns:p14="http://schemas.microsoft.com/office/powerpoint/2010/main" val="574779731"/>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17" name="Rectangle 16">
            <a:extLst>
              <a:ext uri="{FF2B5EF4-FFF2-40B4-BE49-F238E27FC236}">
                <a16:creationId xmlns:a16="http://schemas.microsoft.com/office/drawing/2014/main" id="{5B2F4B0B-6CDE-4467-A567-7930C6692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FBD904E-E2AA-40C0-9B75-6705C2936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a:xfrm>
            <a:off x="401265" y="685800"/>
            <a:ext cx="1979972" cy="5105400"/>
          </a:xfrm>
        </p:spPr>
        <p:txBody>
          <a:bodyPr vert="horz" lIns="91440" tIns="45720" rIns="91440" bIns="45720" rtlCol="0" anchor="ctr">
            <a:normAutofit/>
          </a:bodyPr>
          <a:lstStyle/>
          <a:p>
            <a:r>
              <a:rPr lang="en-US" b="1" cap="none" dirty="0">
                <a:solidFill>
                  <a:srgbClr val="FFFFFF"/>
                </a:solidFill>
                <a:effectLst/>
              </a:rPr>
              <a:t>What Should Be Tracked</a:t>
            </a:r>
          </a:p>
        </p:txBody>
      </p:sp>
      <p:grpSp>
        <p:nvGrpSpPr>
          <p:cNvPr id="21" name="Group 20">
            <a:extLst>
              <a:ext uri="{FF2B5EF4-FFF2-40B4-BE49-F238E27FC236}">
                <a16:creationId xmlns:a16="http://schemas.microsoft.com/office/drawing/2014/main" id="{C2CA0337-9B09-4746-93D0-7E92F42202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22" name="Freeform 6">
              <a:extLst>
                <a:ext uri="{FF2B5EF4-FFF2-40B4-BE49-F238E27FC236}">
                  <a16:creationId xmlns:a16="http://schemas.microsoft.com/office/drawing/2014/main" id="{9400DCF3-F870-42BD-9169-1B4BD854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BC4C6F6B-30DD-4B7F-8169-7A575C25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66C1E1CC-3625-43BC-98A8-A1C67FAD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37C6358A-C557-444E-A1F5-149AD3B6C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E1981B58-ABB6-4FEB-BE0A-17F8AD1B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828B56B0-6617-4529-B84C-73B093A8F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graphicFrame>
        <p:nvGraphicFramePr>
          <p:cNvPr id="5" name="Content Placeholder 1">
            <a:extLst>
              <a:ext uri="{FF2B5EF4-FFF2-40B4-BE49-F238E27FC236}">
                <a16:creationId xmlns:a16="http://schemas.microsoft.com/office/drawing/2014/main" id="{5D7DC04A-5B6D-CC97-B26E-82629FCC5D23}"/>
              </a:ext>
            </a:extLst>
          </p:cNvPr>
          <p:cNvGraphicFramePr>
            <a:graphicFrameLocks noGrp="1"/>
          </p:cNvGraphicFramePr>
          <p:nvPr>
            <p:ph sz="quarter" idx="16"/>
            <p:extLst>
              <p:ext uri="{D42A27DB-BD31-4B8C-83A1-F6EECF244321}">
                <p14:modId xmlns:p14="http://schemas.microsoft.com/office/powerpoint/2010/main" val="1462973350"/>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06791626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37264" y="457200"/>
            <a:ext cx="6977936" cy="535531"/>
          </a:xfrm>
        </p:spPr>
        <p:txBody>
          <a:bodyPr/>
          <a:lstStyle/>
          <a:p>
            <a:r>
              <a:rPr lang="en-US" b="1" dirty="0">
                <a:sym typeface="Yanone Kaffeesatz Bold"/>
              </a:rPr>
              <a:t>OAA Nutrition Program Goals</a:t>
            </a:r>
            <a:endParaRPr lang="en-US" b="1" dirty="0"/>
          </a:p>
        </p:txBody>
      </p:sp>
      <p:pic>
        <p:nvPicPr>
          <p:cNvPr id="6" name="Picture 5" descr="Image of happy, smiling older man">
            <a:extLst>
              <a:ext uri="{FF2B5EF4-FFF2-40B4-BE49-F238E27FC236}">
                <a16:creationId xmlns:a16="http://schemas.microsoft.com/office/drawing/2014/main" id="{8962A1B5-6A4A-4A7D-961B-36B89F2087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961" y="1055240"/>
            <a:ext cx="3446340" cy="2297560"/>
          </a:xfrm>
          <a:prstGeom prst="roundRect">
            <a:avLst/>
          </a:prstGeom>
          <a:ln w="12700">
            <a:solidFill>
              <a:schemeClr val="tx1"/>
            </a:solidFill>
          </a:ln>
          <a:effectLst>
            <a:outerShdw blurRad="50800" dist="38100" dir="2700000" algn="tl" rotWithShape="0">
              <a:prstClr val="black">
                <a:alpha val="40000"/>
              </a:prstClr>
            </a:outerShdw>
          </a:effectLst>
        </p:spPr>
      </p:pic>
      <p:pic>
        <p:nvPicPr>
          <p:cNvPr id="4" name="Picture 3" descr="Image of happy, smiling older couple">
            <a:extLst>
              <a:ext uri="{FF2B5EF4-FFF2-40B4-BE49-F238E27FC236}">
                <a16:creationId xmlns:a16="http://schemas.microsoft.com/office/drawing/2014/main" id="{A760215B-1352-4AA4-9E13-EF4B98E0F7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5527" y="2231085"/>
            <a:ext cx="3625672" cy="2417115"/>
          </a:xfrm>
          <a:prstGeom prst="roundRect">
            <a:avLst/>
          </a:prstGeom>
          <a:ln w="12700">
            <a:solidFill>
              <a:schemeClr val="tx1"/>
            </a:solidFill>
          </a:ln>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E98E191C-3B39-48BC-B6BB-3580E26E802C}"/>
              </a:ext>
            </a:extLst>
          </p:cNvPr>
          <p:cNvSpPr/>
          <p:nvPr/>
        </p:nvSpPr>
        <p:spPr>
          <a:xfrm>
            <a:off x="5943600" y="1106031"/>
            <a:ext cx="2895600" cy="1631216"/>
          </a:xfrm>
          <a:prstGeom prst="rect">
            <a:avLst/>
          </a:prstGeom>
        </p:spPr>
        <p:txBody>
          <a:bodyPr wrap="square">
            <a:spAutoFit/>
          </a:bodyPr>
          <a:lstStyle/>
          <a:p>
            <a:pPr marL="342900" lvl="1" indent="-342900">
              <a:spcAft>
                <a:spcPts val="600"/>
              </a:spcAft>
              <a:buFont typeface="Wingdings" panose="05000000000000000000" pitchFamily="2" charset="2"/>
              <a:buChar char="§"/>
            </a:pPr>
            <a:r>
              <a:rPr lang="en-US" dirty="0">
                <a:solidFill>
                  <a:srgbClr val="000000"/>
                </a:solidFill>
              </a:rPr>
              <a:t>Reduce hunger &amp; food insecurity, malnutrition</a:t>
            </a:r>
          </a:p>
          <a:p>
            <a:pPr marL="342900" lvl="1" indent="-342900">
              <a:spcAft>
                <a:spcPts val="600"/>
              </a:spcAft>
              <a:buFont typeface="Wingdings" panose="05000000000000000000" pitchFamily="2" charset="2"/>
              <a:buChar char="§"/>
            </a:pPr>
            <a:r>
              <a:rPr lang="en-US" dirty="0">
                <a:solidFill>
                  <a:srgbClr val="000000"/>
                </a:solidFill>
              </a:rPr>
              <a:t>Promote socialization  </a:t>
            </a:r>
          </a:p>
          <a:p>
            <a:pPr marL="342900" lvl="1" indent="-342900">
              <a:spcAft>
                <a:spcPts val="600"/>
              </a:spcAft>
              <a:buFont typeface="Wingdings" panose="05000000000000000000" pitchFamily="2" charset="2"/>
              <a:buChar char="§"/>
            </a:pPr>
            <a:r>
              <a:rPr lang="en-US" dirty="0">
                <a:solidFill>
                  <a:srgbClr val="000000"/>
                </a:solidFill>
              </a:rPr>
              <a:t>Delay onset of adverse health conditions</a:t>
            </a:r>
          </a:p>
        </p:txBody>
      </p:sp>
      <p:pic>
        <p:nvPicPr>
          <p:cNvPr id="9" name="Picture 8" descr="Image of happy younger woman with older woman">
            <a:extLst>
              <a:ext uri="{FF2B5EF4-FFF2-40B4-BE49-F238E27FC236}">
                <a16:creationId xmlns:a16="http://schemas.microsoft.com/office/drawing/2014/main" id="{4FBBC21C-AD4B-43D8-B650-2EF99A1274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05400" y="4339753"/>
            <a:ext cx="3428643" cy="2285998"/>
          </a:xfrm>
          <a:prstGeom prst="roundRect">
            <a:avLst/>
          </a:prstGeom>
          <a:ln w="12700">
            <a:solidFill>
              <a:schemeClr val="tx1"/>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018637292"/>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a:xfrm>
            <a:off x="1320529" y="685800"/>
            <a:ext cx="7306739" cy="1752599"/>
          </a:xfrm>
        </p:spPr>
        <p:txBody>
          <a:bodyPr vert="horz" lIns="91440" tIns="45720" rIns="91440" bIns="45720" rtlCol="0" anchor="ctr">
            <a:normAutofit/>
          </a:bodyPr>
          <a:lstStyle/>
          <a:p>
            <a:r>
              <a:rPr lang="en-US" b="1" cap="none" dirty="0">
                <a:effectLst/>
              </a:rPr>
              <a:t>When to Count Donations</a:t>
            </a:r>
          </a:p>
        </p:txBody>
      </p:sp>
      <p:graphicFrame>
        <p:nvGraphicFramePr>
          <p:cNvPr id="5" name="Content Placeholder 1">
            <a:extLst>
              <a:ext uri="{FF2B5EF4-FFF2-40B4-BE49-F238E27FC236}">
                <a16:creationId xmlns:a16="http://schemas.microsoft.com/office/drawing/2014/main" id="{2A9590A5-AC04-929E-DABF-AC30B93D0D88}"/>
              </a:ext>
            </a:extLst>
          </p:cNvPr>
          <p:cNvGraphicFramePr>
            <a:graphicFrameLocks noGrp="1"/>
          </p:cNvGraphicFramePr>
          <p:nvPr>
            <p:ph sz="quarter" idx="16"/>
            <p:extLst>
              <p:ext uri="{D42A27DB-BD31-4B8C-83A1-F6EECF244321}">
                <p14:modId xmlns:p14="http://schemas.microsoft.com/office/powerpoint/2010/main" val="3774442512"/>
              </p:ext>
            </p:extLst>
          </p:nvPr>
        </p:nvGraphicFramePr>
        <p:xfrm>
          <a:off x="1320528" y="1981200"/>
          <a:ext cx="7306740" cy="381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827456504"/>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1181101" y="0"/>
            <a:ext cx="7849790" cy="1219200"/>
          </a:xfrm>
        </p:spPr>
        <p:txBody>
          <a:bodyPr vert="horz" lIns="91440" tIns="45720" rIns="91440" bIns="45720" rtlCol="0" anchor="ctr">
            <a:noAutofit/>
          </a:bodyPr>
          <a:lstStyle/>
          <a:p>
            <a:r>
              <a:rPr lang="en-US" b="1" cap="none" dirty="0">
                <a:effectLst/>
              </a:rPr>
              <a:t>How to Complete Donation Tracking Sheets Recommendation</a:t>
            </a:r>
          </a:p>
        </p:txBody>
      </p:sp>
      <p:graphicFrame>
        <p:nvGraphicFramePr>
          <p:cNvPr id="5" name="Content Placeholder 1">
            <a:extLst>
              <a:ext uri="{FF2B5EF4-FFF2-40B4-BE49-F238E27FC236}">
                <a16:creationId xmlns:a16="http://schemas.microsoft.com/office/drawing/2014/main" id="{568D354B-21B7-90E8-6958-50C1BDCC0CD3}"/>
              </a:ext>
            </a:extLst>
          </p:cNvPr>
          <p:cNvGraphicFramePr>
            <a:graphicFrameLocks noGrp="1"/>
          </p:cNvGraphicFramePr>
          <p:nvPr>
            <p:ph sz="quarter" idx="16"/>
            <p:extLst>
              <p:ext uri="{D42A27DB-BD31-4B8C-83A1-F6EECF244321}">
                <p14:modId xmlns:p14="http://schemas.microsoft.com/office/powerpoint/2010/main" val="2688392004"/>
              </p:ext>
            </p:extLst>
          </p:nvPr>
        </p:nvGraphicFramePr>
        <p:xfrm>
          <a:off x="1320527" y="1219200"/>
          <a:ext cx="7849789" cy="5638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565908326"/>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1320529" y="1"/>
            <a:ext cx="7306739" cy="1524000"/>
          </a:xfrm>
        </p:spPr>
        <p:txBody>
          <a:bodyPr vert="horz" lIns="91440" tIns="45720" rIns="91440" bIns="45720" rtlCol="0" anchor="ctr">
            <a:normAutofit/>
          </a:bodyPr>
          <a:lstStyle/>
          <a:p>
            <a:r>
              <a:rPr lang="en-US" b="1" cap="none" dirty="0">
                <a:effectLst/>
              </a:rPr>
              <a:t>Idaho Foodbank Food and Donations</a:t>
            </a:r>
          </a:p>
        </p:txBody>
      </p:sp>
      <p:graphicFrame>
        <p:nvGraphicFramePr>
          <p:cNvPr id="5" name="Content Placeholder 1">
            <a:extLst>
              <a:ext uri="{FF2B5EF4-FFF2-40B4-BE49-F238E27FC236}">
                <a16:creationId xmlns:a16="http://schemas.microsoft.com/office/drawing/2014/main" id="{1A5F285F-1117-B8F3-71DA-265E28586A70}"/>
              </a:ext>
            </a:extLst>
          </p:cNvPr>
          <p:cNvGraphicFramePr>
            <a:graphicFrameLocks noGrp="1"/>
          </p:cNvGraphicFramePr>
          <p:nvPr>
            <p:ph sz="quarter" idx="16"/>
            <p:extLst>
              <p:ext uri="{D42A27DB-BD31-4B8C-83A1-F6EECF244321}">
                <p14:modId xmlns:p14="http://schemas.microsoft.com/office/powerpoint/2010/main" val="3288372310"/>
              </p:ext>
            </p:extLst>
          </p:nvPr>
        </p:nvGraphicFramePr>
        <p:xfrm>
          <a:off x="1320528" y="685800"/>
          <a:ext cx="7306740"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675967488"/>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914400" y="1524000"/>
            <a:ext cx="8305800" cy="3733800"/>
          </a:xfrm>
        </p:spPr>
        <p:txBody>
          <a:bodyPr>
            <a:normAutofit/>
          </a:bodyPr>
          <a:lstStyle/>
          <a:p>
            <a:r>
              <a:rPr lang="en-US" sz="1800" dirty="0"/>
              <a:t>Required of programs funded by the OAA</a:t>
            </a:r>
          </a:p>
          <a:p>
            <a:r>
              <a:rPr lang="en-US" sz="1800" dirty="0"/>
              <a:t>Enhances health  &amp; wellbeing</a:t>
            </a:r>
          </a:p>
          <a:p>
            <a:r>
              <a:rPr lang="en-US" sz="1800" dirty="0"/>
              <a:t>Clarifies optimal nutrient intake concept </a:t>
            </a:r>
          </a:p>
          <a:p>
            <a:r>
              <a:rPr lang="en-US" sz="1800" dirty="0"/>
              <a:t>Engages clients using a variety of delivery methods</a:t>
            </a:r>
          </a:p>
          <a:p>
            <a:r>
              <a:rPr lang="en-US" sz="1800" dirty="0"/>
              <a:t>Takes advantage of face-to-face contact to increase</a:t>
            </a:r>
            <a:br>
              <a:rPr lang="en-US" sz="1800" dirty="0"/>
            </a:br>
            <a:r>
              <a:rPr lang="en-US" sz="1800" dirty="0"/>
              <a:t>nutrition awareness</a:t>
            </a: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1066799" y="825227"/>
            <a:ext cx="7772401" cy="535531"/>
          </a:xfrm>
        </p:spPr>
        <p:txBody>
          <a:bodyPr/>
          <a:lstStyle/>
          <a:p>
            <a:r>
              <a:rPr lang="en-US" b="1" dirty="0"/>
              <a:t>Why Provide Nutrition Education</a:t>
            </a:r>
          </a:p>
        </p:txBody>
      </p:sp>
    </p:spTree>
    <p:custDataLst>
      <p:tags r:id="rId1"/>
    </p:custDataLst>
    <p:extLst>
      <p:ext uri="{BB962C8B-B14F-4D97-AF65-F5344CB8AC3E}">
        <p14:creationId xmlns:p14="http://schemas.microsoft.com/office/powerpoint/2010/main" val="3011190308"/>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17" name="Rectangle 16">
            <a:extLst>
              <a:ext uri="{FF2B5EF4-FFF2-40B4-BE49-F238E27FC236}">
                <a16:creationId xmlns:a16="http://schemas.microsoft.com/office/drawing/2014/main" id="{8357BADD-DFB3-4F5A-81E4-E349D0FB0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229" y="1"/>
            <a:ext cx="334177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a:xfrm>
            <a:off x="6558275" y="1074392"/>
            <a:ext cx="2472616" cy="4377961"/>
          </a:xfrm>
        </p:spPr>
        <p:txBody>
          <a:bodyPr vert="horz" lIns="91440" tIns="45720" rIns="91440" bIns="45720" rtlCol="0" anchor="ctr">
            <a:normAutofit/>
          </a:bodyPr>
          <a:lstStyle/>
          <a:p>
            <a:r>
              <a:rPr lang="en-US" b="1" cap="none" dirty="0">
                <a:solidFill>
                  <a:srgbClr val="000000"/>
                </a:solidFill>
                <a:effectLst/>
              </a:rPr>
              <a:t>What Nutrition Education Includes</a:t>
            </a:r>
          </a:p>
        </p:txBody>
      </p:sp>
      <p:sp useBgFill="1">
        <p:nvSpPr>
          <p:cNvPr id="19" name="Freeform: Shape 18">
            <a:extLst>
              <a:ext uri="{FF2B5EF4-FFF2-40B4-BE49-F238E27FC236}">
                <a16:creationId xmlns:a16="http://schemas.microsoft.com/office/drawing/2014/main" id="{9FCFD583-58F5-4010-85B3-8CBB03E868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6774075" cy="6858000"/>
          </a:xfrm>
          <a:custGeom>
            <a:avLst/>
            <a:gdLst>
              <a:gd name="connsiteX0" fmla="*/ 7891921 w 9032100"/>
              <a:gd name="connsiteY0" fmla="*/ 1602751 h 6858000"/>
              <a:gd name="connsiteX1" fmla="*/ 9032100 w 9032100"/>
              <a:gd name="connsiteY1" fmla="*/ 0 h 6858000"/>
              <a:gd name="connsiteX2" fmla="*/ 7880182 w 9032100"/>
              <a:gd name="connsiteY2" fmla="*/ 0 h 6858000"/>
              <a:gd name="connsiteX3" fmla="*/ 7880182 w 9032100"/>
              <a:gd name="connsiteY3" fmla="*/ 1528762 h 6858000"/>
              <a:gd name="connsiteX4" fmla="*/ 7880182 w 9032100"/>
              <a:gd name="connsiteY4" fmla="*/ 6858000 h 6858000"/>
              <a:gd name="connsiteX5" fmla="*/ 8725712 w 9032100"/>
              <a:gd name="connsiteY5" fmla="*/ 6858000 h 6858000"/>
              <a:gd name="connsiteX6" fmla="*/ 7891921 w 9032100"/>
              <a:gd name="connsiteY6" fmla="*/ 1602751 h 6858000"/>
              <a:gd name="connsiteX7" fmla="*/ 7880182 w 9032100"/>
              <a:gd name="connsiteY7" fmla="*/ 1619252 h 6858000"/>
              <a:gd name="connsiteX8" fmla="*/ 0 w 9032100"/>
              <a:gd name="connsiteY8" fmla="*/ 6858000 h 6858000"/>
              <a:gd name="connsiteX9" fmla="*/ 7880181 w 9032100"/>
              <a:gd name="connsiteY9" fmla="*/ 6858000 h 6858000"/>
              <a:gd name="connsiteX10" fmla="*/ 7880181 w 9032100"/>
              <a:gd name="connsiteY10" fmla="*/ 0 h 6858000"/>
              <a:gd name="connsiteX11" fmla="*/ 0 w 9032100"/>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100" h="6858000">
                <a:moveTo>
                  <a:pt x="7891921" y="1602751"/>
                </a:moveTo>
                <a:lnTo>
                  <a:pt x="9032100" y="0"/>
                </a:lnTo>
                <a:lnTo>
                  <a:pt x="7880182" y="0"/>
                </a:lnTo>
                <a:lnTo>
                  <a:pt x="7880182" y="1528762"/>
                </a:lnTo>
                <a:close/>
                <a:moveTo>
                  <a:pt x="7880182" y="6858000"/>
                </a:moveTo>
                <a:lnTo>
                  <a:pt x="8725712" y="6858000"/>
                </a:lnTo>
                <a:lnTo>
                  <a:pt x="7891921" y="1602751"/>
                </a:lnTo>
                <a:lnTo>
                  <a:pt x="7880182" y="1619252"/>
                </a:lnTo>
                <a:close/>
                <a:moveTo>
                  <a:pt x="0" y="6858000"/>
                </a:moveTo>
                <a:lnTo>
                  <a:pt x="7880181" y="6858000"/>
                </a:lnTo>
                <a:lnTo>
                  <a:pt x="7880181" y="0"/>
                </a:lnTo>
                <a:lnTo>
                  <a:pt x="0" y="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21" name="Group 20">
            <a:extLst>
              <a:ext uri="{FF2B5EF4-FFF2-40B4-BE49-F238E27FC236}">
                <a16:creationId xmlns:a16="http://schemas.microsoft.com/office/drawing/2014/main" id="{486C336C-64DA-4E7A-8899-0010F56AF2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57000" y="0"/>
            <a:ext cx="1827609" cy="6858001"/>
            <a:chOff x="1320800" y="0"/>
            <a:chExt cx="2436813" cy="6858001"/>
          </a:xfrm>
        </p:grpSpPr>
        <p:sp>
          <p:nvSpPr>
            <p:cNvPr id="22" name="Freeform 6">
              <a:extLst>
                <a:ext uri="{FF2B5EF4-FFF2-40B4-BE49-F238E27FC236}">
                  <a16:creationId xmlns:a16="http://schemas.microsoft.com/office/drawing/2014/main" id="{84D7D4CE-A7BE-43EC-8FB6-B41AA60231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E7F50F84-B6A2-4A4F-B454-3433B7131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79556A8D-1D6A-4D59-BEBA-9F72F7A5E0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E53E0F7F-7E13-4B50-B87E-11DA3A741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DC56D9F3-C412-42E1-B190-402D30E496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04B3D055-D26E-4731-8653-F508249E2D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graphicFrame>
        <p:nvGraphicFramePr>
          <p:cNvPr id="5" name="Content Placeholder 1">
            <a:extLst>
              <a:ext uri="{FF2B5EF4-FFF2-40B4-BE49-F238E27FC236}">
                <a16:creationId xmlns:a16="http://schemas.microsoft.com/office/drawing/2014/main" id="{8D924073-6C2D-72DB-330F-1FA7FF37C328}"/>
              </a:ext>
            </a:extLst>
          </p:cNvPr>
          <p:cNvGraphicFramePr>
            <a:graphicFrameLocks noGrp="1"/>
          </p:cNvGraphicFramePr>
          <p:nvPr>
            <p:ph sz="quarter" idx="16"/>
            <p:extLst>
              <p:ext uri="{D42A27DB-BD31-4B8C-83A1-F6EECF244321}">
                <p14:modId xmlns:p14="http://schemas.microsoft.com/office/powerpoint/2010/main" val="495265162"/>
              </p:ext>
            </p:extLst>
          </p:nvPr>
        </p:nvGraphicFramePr>
        <p:xfrm>
          <a:off x="482600" y="643468"/>
          <a:ext cx="5062141" cy="52398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959873449"/>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1527C3-06F4-4F4D-B364-8E97266450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29" name="Freeform 6">
              <a:extLst>
                <a:ext uri="{FF2B5EF4-FFF2-40B4-BE49-F238E27FC236}">
                  <a16:creationId xmlns:a16="http://schemas.microsoft.com/office/drawing/2014/main" id="{BF1C23D2-D74F-4456-AD7B-904A6E28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0" name="Freeform 7">
              <a:extLst>
                <a:ext uri="{FF2B5EF4-FFF2-40B4-BE49-F238E27FC236}">
                  <a16:creationId xmlns:a16="http://schemas.microsoft.com/office/drawing/2014/main" id="{578577AD-563A-4936-9ACB-FDCF29841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1" name="Freeform 8">
              <a:extLst>
                <a:ext uri="{FF2B5EF4-FFF2-40B4-BE49-F238E27FC236}">
                  <a16:creationId xmlns:a16="http://schemas.microsoft.com/office/drawing/2014/main" id="{1C9F3743-BFAB-4636-81C7-ACD99C694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2" name="Freeform 9">
              <a:extLst>
                <a:ext uri="{FF2B5EF4-FFF2-40B4-BE49-F238E27FC236}">
                  <a16:creationId xmlns:a16="http://schemas.microsoft.com/office/drawing/2014/main" id="{FC58029E-BC15-45E4-AA28-CC80C96A3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3" name="Freeform 10">
              <a:extLst>
                <a:ext uri="{FF2B5EF4-FFF2-40B4-BE49-F238E27FC236}">
                  <a16:creationId xmlns:a16="http://schemas.microsoft.com/office/drawing/2014/main" id="{41CBB721-7EDD-4FEA-9D6B-A3656D9F4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4" name="Freeform 11">
              <a:extLst>
                <a:ext uri="{FF2B5EF4-FFF2-40B4-BE49-F238E27FC236}">
                  <a16:creationId xmlns:a16="http://schemas.microsoft.com/office/drawing/2014/main" id="{4C945CDA-4F14-4FA0-B272-B1E25B4FA1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16" name="Rectangle 15">
            <a:extLst>
              <a:ext uri="{FF2B5EF4-FFF2-40B4-BE49-F238E27FC236}">
                <a16:creationId xmlns:a16="http://schemas.microsoft.com/office/drawing/2014/main" id="{24C41CF4-4A13-4AA9-9300-CB7A2E37C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a:xfrm>
            <a:off x="512706" y="764372"/>
            <a:ext cx="2459094" cy="5216013"/>
          </a:xfrm>
        </p:spPr>
        <p:txBody>
          <a:bodyPr vert="horz" lIns="91440" tIns="45720" rIns="91440" bIns="45720" rtlCol="0" anchor="ctr">
            <a:normAutofit/>
          </a:bodyPr>
          <a:lstStyle/>
          <a:p>
            <a:pPr algn="l"/>
            <a:r>
              <a:rPr lang="en-US" b="1" cap="none" dirty="0">
                <a:effectLst/>
              </a:rPr>
              <a:t>When to Provide Nutrition Education</a:t>
            </a:r>
          </a:p>
        </p:txBody>
      </p:sp>
      <p:cxnSp>
        <p:nvCxnSpPr>
          <p:cNvPr id="18" name="Straight Connector 17">
            <a:extLst>
              <a:ext uri="{FF2B5EF4-FFF2-40B4-BE49-F238E27FC236}">
                <a16:creationId xmlns:a16="http://schemas.microsoft.com/office/drawing/2014/main" id="{7A77B115-9FF3-46AE-AE08-826DEB9A62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95397" y="1923563"/>
            <a:ext cx="0" cy="30175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a:xfrm>
            <a:off x="3277603" y="764372"/>
            <a:ext cx="5314950" cy="5216013"/>
          </a:xfrm>
        </p:spPr>
        <p:txBody>
          <a:bodyPr vert="horz" lIns="91440" tIns="45720" rIns="91440" bIns="45720" rtlCol="0" anchor="ctr">
            <a:normAutofit/>
          </a:bodyPr>
          <a:lstStyle/>
          <a:p>
            <a:r>
              <a:rPr lang="en-US" sz="1800" dirty="0"/>
              <a:t>Lunchtime</a:t>
            </a:r>
          </a:p>
          <a:p>
            <a:r>
              <a:rPr lang="en-US" sz="1800" dirty="0"/>
              <a:t>Handout</a:t>
            </a:r>
          </a:p>
          <a:p>
            <a:r>
              <a:rPr lang="en-US" sz="1800" dirty="0"/>
              <a:t>Required monthly</a:t>
            </a:r>
          </a:p>
          <a:p>
            <a:r>
              <a:rPr lang="en-US" sz="1800" dirty="0"/>
              <a:t>Preferred is that HDM participants will get a printed nutrition education flyer with their meal once a month</a:t>
            </a:r>
          </a:p>
        </p:txBody>
      </p:sp>
    </p:spTree>
    <p:custDataLst>
      <p:tags r:id="rId1"/>
    </p:custDataLst>
    <p:extLst>
      <p:ext uri="{BB962C8B-B14F-4D97-AF65-F5344CB8AC3E}">
        <p14:creationId xmlns:p14="http://schemas.microsoft.com/office/powerpoint/2010/main" val="275774589"/>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BE13223-D3D1-42C5-B4C3-6ECA53585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1" name="Freeform 6">
              <a:extLst>
                <a:ext uri="{FF2B5EF4-FFF2-40B4-BE49-F238E27FC236}">
                  <a16:creationId xmlns:a16="http://schemas.microsoft.com/office/drawing/2014/main" id="{3A891607-F768-41F9-A2E9-BB38370DE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2" name="Freeform 7">
              <a:extLst>
                <a:ext uri="{FF2B5EF4-FFF2-40B4-BE49-F238E27FC236}">
                  <a16:creationId xmlns:a16="http://schemas.microsoft.com/office/drawing/2014/main" id="{DFFDBE37-1DFE-4594-9095-CF67C8A11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3" name="Freeform 8">
              <a:extLst>
                <a:ext uri="{FF2B5EF4-FFF2-40B4-BE49-F238E27FC236}">
                  <a16:creationId xmlns:a16="http://schemas.microsoft.com/office/drawing/2014/main" id="{F17ED4D4-301C-4B04-A0BA-3E375BF76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4" name="Freeform 9">
              <a:extLst>
                <a:ext uri="{FF2B5EF4-FFF2-40B4-BE49-F238E27FC236}">
                  <a16:creationId xmlns:a16="http://schemas.microsoft.com/office/drawing/2014/main" id="{D638DC08-E258-4B63-8732-1347A7250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5" name="Freeform 10">
              <a:extLst>
                <a:ext uri="{FF2B5EF4-FFF2-40B4-BE49-F238E27FC236}">
                  <a16:creationId xmlns:a16="http://schemas.microsoft.com/office/drawing/2014/main" id="{703EEC3E-6C68-4D71-8D2F-9EF6065C0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6" name="Freeform 11">
              <a:extLst>
                <a:ext uri="{FF2B5EF4-FFF2-40B4-BE49-F238E27FC236}">
                  <a16:creationId xmlns:a16="http://schemas.microsoft.com/office/drawing/2014/main" id="{A25FF1C4-BA3B-45E8-907B-A362C65A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1113233" y="152400"/>
            <a:ext cx="7802167" cy="985837"/>
          </a:xfrm>
        </p:spPr>
        <p:txBody>
          <a:bodyPr vert="horz" lIns="91440" tIns="45720" rIns="91440" bIns="45720" rtlCol="0" anchor="ctr">
            <a:noAutofit/>
          </a:bodyPr>
          <a:lstStyle/>
          <a:p>
            <a:r>
              <a:rPr lang="en-US" b="1" cap="none" dirty="0">
                <a:effectLst/>
              </a:rPr>
              <a:t>How Education Can Be Presented</a:t>
            </a:r>
          </a:p>
        </p:txBody>
      </p:sp>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a:xfrm>
            <a:off x="1113233" y="1290637"/>
            <a:ext cx="2500122" cy="4500563"/>
          </a:xfrm>
        </p:spPr>
        <p:txBody>
          <a:bodyPr vert="horz" lIns="91440" tIns="45720" rIns="91440" bIns="45720" rtlCol="0" anchor="t">
            <a:noAutofit/>
          </a:bodyPr>
          <a:lstStyle/>
          <a:p>
            <a:pPr lvl="0">
              <a:lnSpc>
                <a:spcPct val="90000"/>
              </a:lnSpc>
            </a:pPr>
            <a:r>
              <a:rPr lang="en-US" sz="1800" dirty="0"/>
              <a:t>Nutrition flier</a:t>
            </a:r>
          </a:p>
          <a:p>
            <a:pPr lvl="0">
              <a:lnSpc>
                <a:spcPct val="90000"/>
              </a:lnSpc>
            </a:pPr>
            <a:r>
              <a:rPr lang="en-US" sz="1800" dirty="0"/>
              <a:t>30-minute presentation</a:t>
            </a:r>
          </a:p>
          <a:p>
            <a:pPr lvl="0">
              <a:lnSpc>
                <a:spcPct val="90000"/>
              </a:lnSpc>
            </a:pPr>
            <a:r>
              <a:rPr lang="en-US" sz="1800" dirty="0"/>
              <a:t>Brochure</a:t>
            </a:r>
          </a:p>
          <a:p>
            <a:pPr lvl="0">
              <a:lnSpc>
                <a:spcPct val="90000"/>
              </a:lnSpc>
            </a:pPr>
            <a:r>
              <a:rPr lang="en-US" sz="1800" dirty="0"/>
              <a:t>Lunch talk</a:t>
            </a:r>
          </a:p>
          <a:p>
            <a:pPr lvl="0">
              <a:lnSpc>
                <a:spcPct val="90000"/>
              </a:lnSpc>
            </a:pPr>
            <a:r>
              <a:rPr lang="en-US" sz="1800" dirty="0"/>
              <a:t>Cooking class</a:t>
            </a:r>
          </a:p>
          <a:p>
            <a:pPr lvl="0">
              <a:lnSpc>
                <a:spcPct val="90000"/>
              </a:lnSpc>
            </a:pPr>
            <a:r>
              <a:rPr lang="en-US" sz="1800" dirty="0"/>
              <a:t>Fresh produce shopping with Dietitian</a:t>
            </a:r>
          </a:p>
          <a:p>
            <a:pPr lvl="0">
              <a:lnSpc>
                <a:spcPct val="90000"/>
              </a:lnSpc>
            </a:pPr>
            <a:r>
              <a:rPr lang="en-US" sz="1800" dirty="0"/>
              <a:t>Write a recipe with Dietitian	</a:t>
            </a:r>
          </a:p>
          <a:p>
            <a:pPr marL="403225" lvl="0" indent="0">
              <a:lnSpc>
                <a:spcPct val="90000"/>
              </a:lnSpc>
            </a:pPr>
            <a:endParaRPr lang="en-US" sz="1800" b="1" dirty="0"/>
          </a:p>
          <a:p>
            <a:pPr marL="403225" lvl="0" indent="0">
              <a:lnSpc>
                <a:spcPct val="90000"/>
              </a:lnSpc>
            </a:pPr>
            <a:r>
              <a:rPr lang="en-US" sz="1800" b="1" dirty="0"/>
              <a:t>Use your imagination!</a:t>
            </a:r>
            <a:br>
              <a:rPr lang="en-US" sz="1800" b="1" dirty="0"/>
            </a:br>
            <a:r>
              <a:rPr lang="en-US" sz="1800" b="1" dirty="0"/>
              <a:t>Make it engaging!</a:t>
            </a:r>
          </a:p>
        </p:txBody>
      </p:sp>
      <p:pic>
        <p:nvPicPr>
          <p:cNvPr id="5" name="Picture 4" descr="Female dietician holding fruits and smiling">
            <a:extLst>
              <a:ext uri="{FF2B5EF4-FFF2-40B4-BE49-F238E27FC236}">
                <a16:creationId xmlns:a16="http://schemas.microsoft.com/office/drawing/2014/main" id="{137AAC79-2406-4681-B0A2-7E1305E9F3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46524" y="1650126"/>
            <a:ext cx="4680743" cy="312439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custDataLst>
      <p:tags r:id="rId1"/>
    </p:custDataLst>
    <p:extLst>
      <p:ext uri="{BB962C8B-B14F-4D97-AF65-F5344CB8AC3E}">
        <p14:creationId xmlns:p14="http://schemas.microsoft.com/office/powerpoint/2010/main" val="4263529210"/>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17" name="Rectangle 16">
            <a:extLst>
              <a:ext uri="{FF2B5EF4-FFF2-40B4-BE49-F238E27FC236}">
                <a16:creationId xmlns:a16="http://schemas.microsoft.com/office/drawing/2014/main" id="{5B2F4B0B-6CDE-4467-A567-7930C6692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FBD904E-E2AA-40C0-9B75-6705C2936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228599" y="685800"/>
            <a:ext cx="2457893" cy="5105400"/>
          </a:xfrm>
        </p:spPr>
        <p:txBody>
          <a:bodyPr vert="horz" lIns="91440" tIns="45720" rIns="91440" bIns="45720" rtlCol="0" anchor="ctr">
            <a:normAutofit/>
          </a:bodyPr>
          <a:lstStyle/>
          <a:p>
            <a:r>
              <a:rPr lang="en-US" b="1" cap="none" dirty="0">
                <a:solidFill>
                  <a:srgbClr val="FFFFFF"/>
                </a:solidFill>
                <a:effectLst/>
              </a:rPr>
              <a:t>How to Provide Nutrition Education</a:t>
            </a:r>
          </a:p>
        </p:txBody>
      </p:sp>
      <p:grpSp>
        <p:nvGrpSpPr>
          <p:cNvPr id="21" name="Group 20">
            <a:extLst>
              <a:ext uri="{FF2B5EF4-FFF2-40B4-BE49-F238E27FC236}">
                <a16:creationId xmlns:a16="http://schemas.microsoft.com/office/drawing/2014/main" id="{C2CA0337-9B09-4746-93D0-7E92F42202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22" name="Freeform 6">
              <a:extLst>
                <a:ext uri="{FF2B5EF4-FFF2-40B4-BE49-F238E27FC236}">
                  <a16:creationId xmlns:a16="http://schemas.microsoft.com/office/drawing/2014/main" id="{9400DCF3-F870-42BD-9169-1B4BD854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BC4C6F6B-30DD-4B7F-8169-7A575C25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66C1E1CC-3625-43BC-98A8-A1C67FAD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37C6358A-C557-444E-A1F5-149AD3B6C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E1981B58-ABB6-4FEB-BE0A-17F8AD1B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828B56B0-6617-4529-B84C-73B093A8F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graphicFrame>
        <p:nvGraphicFramePr>
          <p:cNvPr id="5" name="Content Placeholder 1">
            <a:extLst>
              <a:ext uri="{FF2B5EF4-FFF2-40B4-BE49-F238E27FC236}">
                <a16:creationId xmlns:a16="http://schemas.microsoft.com/office/drawing/2014/main" id="{1766805D-728C-86D9-769F-AB2C407BB117}"/>
              </a:ext>
            </a:extLst>
          </p:cNvPr>
          <p:cNvGraphicFramePr>
            <a:graphicFrameLocks noGrp="1"/>
          </p:cNvGraphicFramePr>
          <p:nvPr>
            <p:ph sz="quarter" idx="16"/>
            <p:extLst>
              <p:ext uri="{D42A27DB-BD31-4B8C-83A1-F6EECF244321}">
                <p14:modId xmlns:p14="http://schemas.microsoft.com/office/powerpoint/2010/main" val="3361986636"/>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528247773"/>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4DBDFA9-08EB-4D7B-A78D-C55FA04115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576" y="-4763"/>
            <a:ext cx="3761187" cy="6862763"/>
            <a:chOff x="2928938" y="-4763"/>
            <a:chExt cx="5014912" cy="6862763"/>
          </a:xfrm>
        </p:grpSpPr>
        <p:sp>
          <p:nvSpPr>
            <p:cNvPr id="10" name="Freeform 6">
              <a:extLst>
                <a:ext uri="{FF2B5EF4-FFF2-40B4-BE49-F238E27FC236}">
                  <a16:creationId xmlns:a16="http://schemas.microsoft.com/office/drawing/2014/main" id="{B5DB6DAD-8C73-48BA-A076-DD97829AC8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049C0B3B-222A-4303-80BE-D4314A395A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endParaRPr lang="en-US"/>
            </a:p>
          </p:txBody>
        </p:sp>
        <p:sp>
          <p:nvSpPr>
            <p:cNvPr id="12" name="Freeform 9">
              <a:extLst>
                <a:ext uri="{FF2B5EF4-FFF2-40B4-BE49-F238E27FC236}">
                  <a16:creationId xmlns:a16="http://schemas.microsoft.com/office/drawing/2014/main" id="{07FDF952-3B6F-4C6D-B66C-94D87E627C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endParaRPr lang="en-US"/>
            </a:p>
          </p:txBody>
        </p:sp>
        <p:sp>
          <p:nvSpPr>
            <p:cNvPr id="13" name="Freeform 10">
              <a:extLst>
                <a:ext uri="{FF2B5EF4-FFF2-40B4-BE49-F238E27FC236}">
                  <a16:creationId xmlns:a16="http://schemas.microsoft.com/office/drawing/2014/main" id="{EEBA0FAD-1126-46FB-9D2D-BEA3E8FC4E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US"/>
            </a:p>
          </p:txBody>
        </p:sp>
        <p:sp>
          <p:nvSpPr>
            <p:cNvPr id="14" name="Freeform 11">
              <a:extLst>
                <a:ext uri="{FF2B5EF4-FFF2-40B4-BE49-F238E27FC236}">
                  <a16:creationId xmlns:a16="http://schemas.microsoft.com/office/drawing/2014/main" id="{58A7569F-71E5-4C1E-8F61-7B4D50B6B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US"/>
            </a:p>
          </p:txBody>
        </p:sp>
        <p:sp>
          <p:nvSpPr>
            <p:cNvPr id="15" name="Freeform 12">
              <a:extLst>
                <a:ext uri="{FF2B5EF4-FFF2-40B4-BE49-F238E27FC236}">
                  <a16:creationId xmlns:a16="http://schemas.microsoft.com/office/drawing/2014/main" id="{1E25C137-81F4-4388-AAAC-599E23DED9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endParaRPr lang="en-US"/>
            </a:p>
          </p:txBody>
        </p:sp>
      </p:grpSp>
      <p:sp useBgFill="1">
        <p:nvSpPr>
          <p:cNvPr id="17" name="Rectangle 16">
            <a:extLst>
              <a:ext uri="{FF2B5EF4-FFF2-40B4-BE49-F238E27FC236}">
                <a16:creationId xmlns:a16="http://schemas.microsoft.com/office/drawing/2014/main" id="{8A52ED48-7BA3-4D41-89CA-D8DE0DAF67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B032AD-C681-4514-98B1-4C8A2B5E623C}"/>
              </a:ext>
            </a:extLst>
          </p:cNvPr>
          <p:cNvSpPr>
            <a:spLocks noGrp="1"/>
          </p:cNvSpPr>
          <p:nvPr>
            <p:ph type="title"/>
          </p:nvPr>
        </p:nvSpPr>
        <p:spPr>
          <a:xfrm>
            <a:off x="5486400" y="648931"/>
            <a:ext cx="3657599" cy="3999269"/>
          </a:xfrm>
        </p:spPr>
        <p:txBody>
          <a:bodyPr vert="horz" lIns="91440" tIns="45720" rIns="91440" bIns="45720" rtlCol="0" anchor="b">
            <a:noAutofit/>
          </a:bodyPr>
          <a:lstStyle/>
          <a:p>
            <a:pPr>
              <a:lnSpc>
                <a:spcPct val="90000"/>
              </a:lnSpc>
            </a:pPr>
            <a:r>
              <a:rPr lang="en-US" b="1" dirty="0"/>
              <a:t>ChooseMyPlate.gov Food Identification, Use &amp; Nutritional Value Sample</a:t>
            </a:r>
            <a:endParaRPr lang="en-US" b="1" i="1" dirty="0"/>
          </a:p>
        </p:txBody>
      </p:sp>
      <p:grpSp>
        <p:nvGrpSpPr>
          <p:cNvPr id="19" name="Group 18">
            <a:extLst>
              <a:ext uri="{FF2B5EF4-FFF2-40B4-BE49-F238E27FC236}">
                <a16:creationId xmlns:a16="http://schemas.microsoft.com/office/drawing/2014/main" id="{8B9CD1EF-01C1-48B4-9F0E-3ED8A9878D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5036" y="-4763"/>
            <a:ext cx="3761187" cy="6862763"/>
            <a:chOff x="2928938" y="-4763"/>
            <a:chExt cx="5014912" cy="6862763"/>
          </a:xfrm>
        </p:grpSpPr>
        <p:sp>
          <p:nvSpPr>
            <p:cNvPr id="20" name="Freeform 6">
              <a:extLst>
                <a:ext uri="{FF2B5EF4-FFF2-40B4-BE49-F238E27FC236}">
                  <a16:creationId xmlns:a16="http://schemas.microsoft.com/office/drawing/2014/main" id="{0B11C776-A269-420E-8A45-01871212E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US"/>
            </a:p>
          </p:txBody>
        </p:sp>
        <p:sp>
          <p:nvSpPr>
            <p:cNvPr id="21" name="Freeform 7">
              <a:extLst>
                <a:ext uri="{FF2B5EF4-FFF2-40B4-BE49-F238E27FC236}">
                  <a16:creationId xmlns:a16="http://schemas.microsoft.com/office/drawing/2014/main" id="{25A997C2-CCC6-4C9F-8A7F-CD0E7B405E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endParaRPr lang="en-US"/>
            </a:p>
          </p:txBody>
        </p:sp>
        <p:sp>
          <p:nvSpPr>
            <p:cNvPr id="22" name="Freeform 25">
              <a:extLst>
                <a:ext uri="{FF2B5EF4-FFF2-40B4-BE49-F238E27FC236}">
                  <a16:creationId xmlns:a16="http://schemas.microsoft.com/office/drawing/2014/main" id="{075AB2EA-AC81-454C-8176-40AFBAA7F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endParaRPr lang="en-US"/>
            </a:p>
          </p:txBody>
        </p:sp>
        <p:sp>
          <p:nvSpPr>
            <p:cNvPr id="23" name="Freeform 26">
              <a:extLst>
                <a:ext uri="{FF2B5EF4-FFF2-40B4-BE49-F238E27FC236}">
                  <a16:creationId xmlns:a16="http://schemas.microsoft.com/office/drawing/2014/main" id="{E4F6EE63-683A-4781-9CE9-B21FB05968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US"/>
            </a:p>
          </p:txBody>
        </p:sp>
        <p:sp>
          <p:nvSpPr>
            <p:cNvPr id="24" name="Freeform 27">
              <a:extLst>
                <a:ext uri="{FF2B5EF4-FFF2-40B4-BE49-F238E27FC236}">
                  <a16:creationId xmlns:a16="http://schemas.microsoft.com/office/drawing/2014/main" id="{ECC2F271-A3DA-43CC-9A45-7D9C07EEB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US"/>
            </a:p>
          </p:txBody>
        </p:sp>
        <p:sp>
          <p:nvSpPr>
            <p:cNvPr id="25" name="Freeform 28">
              <a:extLst>
                <a:ext uri="{FF2B5EF4-FFF2-40B4-BE49-F238E27FC236}">
                  <a16:creationId xmlns:a16="http://schemas.microsoft.com/office/drawing/2014/main" id="{D1E6010C-E8FD-495D-B422-53D4C4163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endParaRPr lang="en-US"/>
            </a:p>
          </p:txBody>
        </p:sp>
      </p:grpSp>
      <p:sp>
        <p:nvSpPr>
          <p:cNvPr id="27" name="Rounded Rectangle 16">
            <a:extLst>
              <a:ext uri="{FF2B5EF4-FFF2-40B4-BE49-F238E27FC236}">
                <a16:creationId xmlns:a16="http://schemas.microsoft.com/office/drawing/2014/main" id="{7F87B64D-2D9A-476A-BBAA-92E5E5E0F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519" y="648931"/>
            <a:ext cx="5140825"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Image of a newsletter from ChhoseMyPlate.gov, discussing the health benefits of bell peppers">
            <a:hlinkClick r:id="rId5" action="ppaction://hlinkfile"/>
            <a:extLst>
              <a:ext uri="{FF2B5EF4-FFF2-40B4-BE49-F238E27FC236}">
                <a16:creationId xmlns:a16="http://schemas.microsoft.com/office/drawing/2014/main" id="{3D018BAB-A8A5-478E-9BDF-F84C7B2470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3161" y="1295400"/>
            <a:ext cx="4600839" cy="3786585"/>
          </a:xfrm>
          <a:prstGeom prst="rect">
            <a:avLst/>
          </a:prstGeom>
        </p:spPr>
      </p:pic>
    </p:spTree>
    <p:custDataLst>
      <p:tags r:id="rId1"/>
    </p:custDataLst>
    <p:extLst>
      <p:ext uri="{BB962C8B-B14F-4D97-AF65-F5344CB8AC3E}">
        <p14:creationId xmlns:p14="http://schemas.microsoft.com/office/powerpoint/2010/main" val="10766338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17" name="Rectangle 16">
            <a:extLst>
              <a:ext uri="{FF2B5EF4-FFF2-40B4-BE49-F238E27FC236}">
                <a16:creationId xmlns:a16="http://schemas.microsoft.com/office/drawing/2014/main" id="{5B2F4B0B-6CDE-4467-A567-7930C6692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FBD904E-E2AA-40C0-9B75-6705C2936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401265" y="685800"/>
            <a:ext cx="1979972" cy="5105400"/>
          </a:xfrm>
        </p:spPr>
        <p:txBody>
          <a:bodyPr vert="horz" lIns="91440" tIns="45720" rIns="91440" bIns="45720" rtlCol="0" anchor="ctr">
            <a:normAutofit/>
          </a:bodyPr>
          <a:lstStyle/>
          <a:p>
            <a:r>
              <a:rPr lang="en-US" b="1" cap="none" dirty="0">
                <a:solidFill>
                  <a:srgbClr val="FFFFFF"/>
                </a:solidFill>
                <a:effectLst/>
              </a:rPr>
              <a:t>Why Submit Invoices</a:t>
            </a:r>
          </a:p>
        </p:txBody>
      </p:sp>
      <p:grpSp>
        <p:nvGrpSpPr>
          <p:cNvPr id="21" name="Group 20">
            <a:extLst>
              <a:ext uri="{FF2B5EF4-FFF2-40B4-BE49-F238E27FC236}">
                <a16:creationId xmlns:a16="http://schemas.microsoft.com/office/drawing/2014/main" id="{C2CA0337-9B09-4746-93D0-7E92F42202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22" name="Freeform 6">
              <a:extLst>
                <a:ext uri="{FF2B5EF4-FFF2-40B4-BE49-F238E27FC236}">
                  <a16:creationId xmlns:a16="http://schemas.microsoft.com/office/drawing/2014/main" id="{9400DCF3-F870-42BD-9169-1B4BD854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BC4C6F6B-30DD-4B7F-8169-7A575C25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66C1E1CC-3625-43BC-98A8-A1C67FAD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37C6358A-C557-444E-A1F5-149AD3B6C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E1981B58-ABB6-4FEB-BE0A-17F8AD1B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828B56B0-6617-4529-B84C-73B093A8F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graphicFrame>
        <p:nvGraphicFramePr>
          <p:cNvPr id="5" name="Content Placeholder 1">
            <a:extLst>
              <a:ext uri="{FF2B5EF4-FFF2-40B4-BE49-F238E27FC236}">
                <a16:creationId xmlns:a16="http://schemas.microsoft.com/office/drawing/2014/main" id="{D454AC2E-51D6-195F-68F5-43BC4DEF83D8}"/>
              </a:ext>
            </a:extLst>
          </p:cNvPr>
          <p:cNvGraphicFramePr>
            <a:graphicFrameLocks noGrp="1"/>
          </p:cNvGraphicFramePr>
          <p:nvPr>
            <p:ph sz="quarter" idx="16"/>
            <p:extLst>
              <p:ext uri="{D42A27DB-BD31-4B8C-83A1-F6EECF244321}">
                <p14:modId xmlns:p14="http://schemas.microsoft.com/office/powerpoint/2010/main" val="1931541160"/>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58596273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982133" y="1"/>
            <a:ext cx="7704667" cy="1219200"/>
          </a:xfrm>
        </p:spPr>
        <p:txBody>
          <a:bodyPr>
            <a:noAutofit/>
          </a:bodyPr>
          <a:lstStyle/>
          <a:p>
            <a:r>
              <a:rPr lang="en-US" b="1" dirty="0">
                <a:sym typeface="Yanone Kaffeesatz Bold"/>
              </a:rPr>
              <a:t>Basic Program Participant Eligibility Criteria</a:t>
            </a:r>
            <a:endParaRPr lang="en-US" b="1" dirty="0"/>
          </a:p>
        </p:txBody>
      </p:sp>
      <p:sp>
        <p:nvSpPr>
          <p:cNvPr id="4" name="Content Placeholder 3">
            <a:extLst>
              <a:ext uri="{FF2B5EF4-FFF2-40B4-BE49-F238E27FC236}">
                <a16:creationId xmlns:a16="http://schemas.microsoft.com/office/drawing/2014/main" id="{C78E5DBC-9C7B-4C6B-9AF6-96CA5FE9F8CF}"/>
              </a:ext>
            </a:extLst>
          </p:cNvPr>
          <p:cNvSpPr>
            <a:spLocks noGrp="1"/>
          </p:cNvSpPr>
          <p:nvPr>
            <p:ph sz="half" idx="2"/>
          </p:nvPr>
        </p:nvSpPr>
        <p:spPr>
          <a:xfrm>
            <a:off x="838200" y="2174875"/>
            <a:ext cx="3659188" cy="1863725"/>
          </a:xfrm>
        </p:spPr>
        <p:txBody>
          <a:bodyPr>
            <a:normAutofit fontScale="55000" lnSpcReduction="20000"/>
          </a:bodyPr>
          <a:lstStyle/>
          <a:p>
            <a:pPr marL="0" lvl="1">
              <a:spcAft>
                <a:spcPts val="600"/>
              </a:spcAft>
            </a:pPr>
            <a:r>
              <a:rPr lang="en-US" sz="3800" dirty="0"/>
              <a:t>Age 60+</a:t>
            </a:r>
          </a:p>
          <a:p>
            <a:pPr marL="0" lvl="1">
              <a:spcAft>
                <a:spcPts val="600"/>
              </a:spcAft>
            </a:pPr>
            <a:r>
              <a:rPr lang="en-US" sz="3800" dirty="0"/>
              <a:t>US Citizen or</a:t>
            </a:r>
          </a:p>
          <a:p>
            <a:pPr marL="0" lvl="1">
              <a:spcAft>
                <a:spcPts val="600"/>
              </a:spcAft>
            </a:pPr>
            <a:r>
              <a:rPr lang="en-US" sz="3800" dirty="0"/>
              <a:t>Legal Permanent Resident or</a:t>
            </a:r>
          </a:p>
          <a:p>
            <a:pPr marL="0" lvl="1">
              <a:spcAft>
                <a:spcPts val="600"/>
              </a:spcAft>
            </a:pPr>
            <a:r>
              <a:rPr lang="en-US" sz="3800" dirty="0"/>
              <a:t>Lawfully Present in the US</a:t>
            </a:r>
          </a:p>
          <a:p>
            <a:pPr marL="0" lvl="1">
              <a:spcAft>
                <a:spcPts val="600"/>
              </a:spcAft>
            </a:pPr>
            <a:endParaRPr lang="en-US" dirty="0"/>
          </a:p>
        </p:txBody>
      </p:sp>
      <p:sp>
        <p:nvSpPr>
          <p:cNvPr id="6" name="Content Placeholder 5">
            <a:extLst>
              <a:ext uri="{FF2B5EF4-FFF2-40B4-BE49-F238E27FC236}">
                <a16:creationId xmlns:a16="http://schemas.microsoft.com/office/drawing/2014/main" id="{351F322C-91CA-41B9-A617-A7EB0E17FFA9}"/>
              </a:ext>
            </a:extLst>
          </p:cNvPr>
          <p:cNvSpPr>
            <a:spLocks noGrp="1"/>
          </p:cNvSpPr>
          <p:nvPr>
            <p:ph sz="quarter" idx="4"/>
          </p:nvPr>
        </p:nvSpPr>
        <p:spPr>
          <a:xfrm>
            <a:off x="4645025" y="1767840"/>
            <a:ext cx="4041775" cy="3947159"/>
          </a:xfrm>
        </p:spPr>
        <p:txBody>
          <a:bodyPr>
            <a:noAutofit/>
          </a:bodyPr>
          <a:lstStyle/>
          <a:p>
            <a:pPr marL="0" lvl="1"/>
            <a:r>
              <a:rPr lang="en-US" sz="1800" dirty="0"/>
              <a:t>Age 60+</a:t>
            </a:r>
          </a:p>
          <a:p>
            <a:pPr marL="0" lvl="1"/>
            <a:r>
              <a:rPr lang="en-US" sz="1800" dirty="0"/>
              <a:t>US Citizen or</a:t>
            </a:r>
          </a:p>
          <a:p>
            <a:pPr marL="0" lvl="1"/>
            <a:r>
              <a:rPr lang="en-US" sz="1800" dirty="0"/>
              <a:t>Legal Permanent Resident or</a:t>
            </a:r>
          </a:p>
          <a:p>
            <a:pPr marL="0" lvl="1"/>
            <a:r>
              <a:rPr lang="en-US" sz="1800" dirty="0"/>
              <a:t>Lawfully Present in the US</a:t>
            </a:r>
          </a:p>
          <a:p>
            <a:pPr marL="0" lvl="1" indent="0">
              <a:buNone/>
            </a:pPr>
            <a:endParaRPr lang="en-US" sz="1800" dirty="0"/>
          </a:p>
          <a:p>
            <a:pPr marL="0" lvl="1"/>
            <a:r>
              <a:rPr lang="en-US" sz="1800" dirty="0"/>
              <a:t>Homebound</a:t>
            </a:r>
          </a:p>
          <a:p>
            <a:pPr marL="0" lvl="1"/>
            <a:r>
              <a:rPr lang="en-US" sz="1800" dirty="0"/>
              <a:t>Frail</a:t>
            </a:r>
          </a:p>
          <a:p>
            <a:pPr marL="0" lvl="1"/>
            <a:r>
              <a:rPr lang="en-US" sz="1800" dirty="0"/>
              <a:t>Unable to prepare meals at home</a:t>
            </a:r>
          </a:p>
          <a:p>
            <a:pPr marL="0" lvl="1"/>
            <a:r>
              <a:rPr lang="en-US" sz="1800" dirty="0"/>
              <a:t>Other, based on each AAA</a:t>
            </a:r>
          </a:p>
        </p:txBody>
      </p:sp>
      <p:pic>
        <p:nvPicPr>
          <p:cNvPr id="11" name="Picture 10" descr="Image of smiling older couple with woman resting head on man's shoulder">
            <a:extLst>
              <a:ext uri="{FF2B5EF4-FFF2-40B4-BE49-F238E27FC236}">
                <a16:creationId xmlns:a16="http://schemas.microsoft.com/office/drawing/2014/main" id="{0BB6F721-3B2D-4D2E-99B7-E3232C6516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8141" y="4589927"/>
            <a:ext cx="2743200" cy="1828801"/>
          </a:xfrm>
          <a:prstGeom prst="roundRect">
            <a:avLst/>
          </a:prstGeom>
          <a:ln>
            <a:solidFill>
              <a:schemeClr val="accent4"/>
            </a:solidFill>
          </a:ln>
          <a:effectLst>
            <a:outerShdw blurRad="50800" dist="38100" dir="2700000" algn="tl" rotWithShape="0">
              <a:prstClr val="black">
                <a:alpha val="40000"/>
              </a:prstClr>
            </a:outerShdw>
          </a:effectLst>
        </p:spPr>
      </p:pic>
      <p:graphicFrame>
        <p:nvGraphicFramePr>
          <p:cNvPr id="9" name="Table 9">
            <a:extLst>
              <a:ext uri="{FF2B5EF4-FFF2-40B4-BE49-F238E27FC236}">
                <a16:creationId xmlns:a16="http://schemas.microsoft.com/office/drawing/2014/main" id="{74E98EA2-9D1C-EEFF-BF17-E6155681DA04}"/>
              </a:ext>
            </a:extLst>
          </p:cNvPr>
          <p:cNvGraphicFramePr>
            <a:graphicFrameLocks noGrp="1"/>
          </p:cNvGraphicFramePr>
          <p:nvPr>
            <p:extLst>
              <p:ext uri="{D42A27DB-BD31-4B8C-83A1-F6EECF244321}">
                <p14:modId xmlns:p14="http://schemas.microsoft.com/office/powerpoint/2010/main" val="2458867090"/>
              </p:ext>
            </p:extLst>
          </p:nvPr>
        </p:nvGraphicFramePr>
        <p:xfrm>
          <a:off x="1524000" y="1397000"/>
          <a:ext cx="914400" cy="37084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2772074644"/>
                    </a:ext>
                  </a:extLst>
                </a:gridCol>
              </a:tblGrid>
              <a:tr h="370840">
                <a:tc>
                  <a:txBody>
                    <a:bodyPr/>
                    <a:lstStyle/>
                    <a:p>
                      <a:r>
                        <a:rPr lang="en-US" dirty="0"/>
                        <a:t>CM</a:t>
                      </a:r>
                    </a:p>
                  </a:txBody>
                  <a:tcPr/>
                </a:tc>
                <a:extLst>
                  <a:ext uri="{0D108BD9-81ED-4DB2-BD59-A6C34878D82A}">
                    <a16:rowId xmlns:a16="http://schemas.microsoft.com/office/drawing/2014/main" val="2101299566"/>
                  </a:ext>
                </a:extLst>
              </a:tr>
            </a:tbl>
          </a:graphicData>
        </a:graphic>
      </p:graphicFrame>
      <p:graphicFrame>
        <p:nvGraphicFramePr>
          <p:cNvPr id="10" name="Table 12">
            <a:extLst>
              <a:ext uri="{FF2B5EF4-FFF2-40B4-BE49-F238E27FC236}">
                <a16:creationId xmlns:a16="http://schemas.microsoft.com/office/drawing/2014/main" id="{6B307B56-64A9-2F3F-A8F9-E5AEC20F7DAB}"/>
              </a:ext>
            </a:extLst>
          </p:cNvPr>
          <p:cNvGraphicFramePr>
            <a:graphicFrameLocks noGrp="1"/>
          </p:cNvGraphicFramePr>
          <p:nvPr>
            <p:extLst>
              <p:ext uri="{D42A27DB-BD31-4B8C-83A1-F6EECF244321}">
                <p14:modId xmlns:p14="http://schemas.microsoft.com/office/powerpoint/2010/main" val="2442027539"/>
              </p:ext>
            </p:extLst>
          </p:nvPr>
        </p:nvGraphicFramePr>
        <p:xfrm>
          <a:off x="4953000" y="1397000"/>
          <a:ext cx="1295400" cy="370840"/>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val="2035762898"/>
                    </a:ext>
                  </a:extLst>
                </a:gridCol>
              </a:tblGrid>
              <a:tr h="370840">
                <a:tc>
                  <a:txBody>
                    <a:bodyPr/>
                    <a:lstStyle/>
                    <a:p>
                      <a:r>
                        <a:rPr lang="en-US" dirty="0"/>
                        <a:t>HDM</a:t>
                      </a:r>
                    </a:p>
                  </a:txBody>
                  <a:tcPr/>
                </a:tc>
                <a:extLst>
                  <a:ext uri="{0D108BD9-81ED-4DB2-BD59-A6C34878D82A}">
                    <a16:rowId xmlns:a16="http://schemas.microsoft.com/office/drawing/2014/main" val="1870900325"/>
                  </a:ext>
                </a:extLst>
              </a:tr>
            </a:tbl>
          </a:graphicData>
        </a:graphic>
      </p:graphicFrame>
    </p:spTree>
    <p:custDataLst>
      <p:tags r:id="rId1"/>
    </p:custDataLst>
    <p:extLst>
      <p:ext uri="{BB962C8B-B14F-4D97-AF65-F5344CB8AC3E}">
        <p14:creationId xmlns:p14="http://schemas.microsoft.com/office/powerpoint/2010/main" val="22738283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17" name="Rectangle 16">
            <a:extLst>
              <a:ext uri="{FF2B5EF4-FFF2-40B4-BE49-F238E27FC236}">
                <a16:creationId xmlns:a16="http://schemas.microsoft.com/office/drawing/2014/main" id="{A791E548-71E9-4E48-95EF-028C1F694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a:xfrm>
            <a:off x="1113234" y="1284051"/>
            <a:ext cx="2239566" cy="3723836"/>
          </a:xfrm>
        </p:spPr>
        <p:txBody>
          <a:bodyPr vert="horz" lIns="91440" tIns="45720" rIns="91440" bIns="45720" rtlCol="0" anchor="ctr">
            <a:normAutofit/>
          </a:bodyPr>
          <a:lstStyle/>
          <a:p>
            <a:r>
              <a:rPr lang="en-US" b="1" cap="none" dirty="0">
                <a:solidFill>
                  <a:srgbClr val="000000"/>
                </a:solidFill>
                <a:effectLst/>
              </a:rPr>
              <a:t>What Invoicing Involves</a:t>
            </a:r>
          </a:p>
        </p:txBody>
      </p:sp>
      <p:sp useBgFill="1">
        <p:nvSpPr>
          <p:cNvPr id="19" name="Rounded Rectangle 16">
            <a:extLst>
              <a:ext uri="{FF2B5EF4-FFF2-40B4-BE49-F238E27FC236}">
                <a16:creationId xmlns:a16="http://schemas.microsoft.com/office/drawing/2014/main" id="{AAB5649A-D799-4BE2-9913-FFD6F2B4E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5871" y="648931"/>
            <a:ext cx="5161397" cy="5231964"/>
          </a:xfrm>
          <a:prstGeom prst="roundRect">
            <a:avLst>
              <a:gd name="adj" fmla="val 4834"/>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2F723DE5-3668-495B-86B4-1F6867DD0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22" name="Freeform 6">
              <a:extLst>
                <a:ext uri="{FF2B5EF4-FFF2-40B4-BE49-F238E27FC236}">
                  <a16:creationId xmlns:a16="http://schemas.microsoft.com/office/drawing/2014/main" id="{DFEC0561-D3E0-4BF7-8C2C-545131D8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EE433E0D-9006-435E-A45A-297D9DFB0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687BFE96-CA94-4295-8E58-F5EF3CD6B8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28D930B4-650A-4397-BDE6-B6B6D85E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9FC696D0-7E2A-40F7-B396-F663111E90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9A9A5E92-75F1-46AD-BE2A-814773AA9A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graphicFrame>
        <p:nvGraphicFramePr>
          <p:cNvPr id="5" name="Content Placeholder 1">
            <a:extLst>
              <a:ext uri="{FF2B5EF4-FFF2-40B4-BE49-F238E27FC236}">
                <a16:creationId xmlns:a16="http://schemas.microsoft.com/office/drawing/2014/main" id="{415D08B0-6ACC-8619-4A2C-9C7FFCA53A3C}"/>
              </a:ext>
            </a:extLst>
          </p:cNvPr>
          <p:cNvGraphicFramePr>
            <a:graphicFrameLocks noGrp="1"/>
          </p:cNvGraphicFramePr>
          <p:nvPr>
            <p:ph sz="quarter" idx="16"/>
            <p:extLst>
              <p:ext uri="{D42A27DB-BD31-4B8C-83A1-F6EECF244321}">
                <p14:modId xmlns:p14="http://schemas.microsoft.com/office/powerpoint/2010/main" val="1309890440"/>
              </p:ext>
            </p:extLst>
          </p:nvPr>
        </p:nvGraphicFramePr>
        <p:xfrm>
          <a:off x="3717092" y="648931"/>
          <a:ext cx="4678020" cy="51633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928329022"/>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a:xfrm>
            <a:off x="585788" y="1447800"/>
            <a:ext cx="8634412" cy="3276600"/>
          </a:xfrm>
        </p:spPr>
        <p:txBody>
          <a:bodyPr>
            <a:normAutofit/>
          </a:bodyPr>
          <a:lstStyle/>
          <a:p>
            <a:r>
              <a:rPr lang="en-US" sz="1800" dirty="0"/>
              <a:t>Submit to AAA on time that is determined by the AAA</a:t>
            </a:r>
          </a:p>
          <a:p>
            <a:r>
              <a:rPr lang="en-US" sz="1800" dirty="0"/>
              <a:t>Includes information for the entire prior month</a:t>
            </a:r>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p:txBody>
          <a:bodyPr/>
          <a:lstStyle/>
          <a:p>
            <a:r>
              <a:rPr lang="en-US" b="1" dirty="0"/>
              <a:t>When Invoices Are Due </a:t>
            </a:r>
          </a:p>
        </p:txBody>
      </p:sp>
    </p:spTree>
    <p:custDataLst>
      <p:tags r:id="rId1"/>
    </p:custDataLst>
    <p:extLst>
      <p:ext uri="{BB962C8B-B14F-4D97-AF65-F5344CB8AC3E}">
        <p14:creationId xmlns:p14="http://schemas.microsoft.com/office/powerpoint/2010/main" val="4241122086"/>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a:xfrm>
            <a:off x="1143000" y="1447800"/>
            <a:ext cx="8077200" cy="5029200"/>
          </a:xfrm>
        </p:spPr>
        <p:txBody>
          <a:bodyPr>
            <a:noAutofit/>
          </a:bodyPr>
          <a:lstStyle/>
          <a:p>
            <a:pPr>
              <a:buFont typeface="Wingdings" panose="05000000000000000000" pitchFamily="2" charset="2"/>
              <a:buChar char="C"/>
            </a:pPr>
            <a:r>
              <a:rPr lang="en-US" sz="1800" dirty="0"/>
              <a:t>Best practice: All invoice items should have supported</a:t>
            </a:r>
            <a:br>
              <a:rPr lang="en-US" sz="1800" dirty="0"/>
            </a:br>
            <a:r>
              <a:rPr lang="en-US" sz="1800" dirty="0"/>
              <a:t>documentation</a:t>
            </a:r>
          </a:p>
          <a:p>
            <a:pPr lvl="0"/>
            <a:r>
              <a:rPr lang="en-US" sz="1800" dirty="0"/>
              <a:t>Use the Invoice template provided on ICOA website</a:t>
            </a:r>
          </a:p>
          <a:p>
            <a:pPr lvl="0"/>
            <a:r>
              <a:rPr lang="en-US" sz="1800" dirty="0"/>
              <a:t>Shaded areas are input fields</a:t>
            </a:r>
          </a:p>
          <a:p>
            <a:pPr lvl="0"/>
            <a:r>
              <a:rPr lang="en-US" sz="1800" dirty="0"/>
              <a:t>Include the following:</a:t>
            </a:r>
          </a:p>
          <a:p>
            <a:pPr lvl="1"/>
            <a:r>
              <a:rPr lang="en-US" sz="1800" dirty="0"/>
              <a:t>Date</a:t>
            </a:r>
          </a:p>
          <a:p>
            <a:pPr lvl="1"/>
            <a:r>
              <a:rPr lang="en-US" sz="1800" dirty="0"/>
              <a:t>Invoice number </a:t>
            </a:r>
          </a:p>
          <a:p>
            <a:pPr lvl="1"/>
            <a:r>
              <a:rPr lang="en-US" sz="1800" dirty="0"/>
              <a:t>Dates of service</a:t>
            </a:r>
          </a:p>
          <a:p>
            <a:pPr lvl="1"/>
            <a:r>
              <a:rPr lang="en-US" sz="1800" dirty="0"/>
              <a:t>Relevant units &amp; rates/costs</a:t>
            </a:r>
          </a:p>
          <a:p>
            <a:pPr lvl="1"/>
            <a:r>
              <a:rPr lang="en-US" sz="1800" dirty="0"/>
              <a:t>Enter beginning, previous &amp; current</a:t>
            </a:r>
            <a:br>
              <a:rPr lang="en-US" sz="1800" dirty="0"/>
            </a:br>
            <a:r>
              <a:rPr lang="en-US" sz="1800" dirty="0"/>
              <a:t>budget balance</a:t>
            </a:r>
          </a:p>
          <a:p>
            <a:pPr lvl="1"/>
            <a:r>
              <a:rPr lang="en-US" sz="1800" dirty="0"/>
              <a:t>Volunteer hours &amp; total  value</a:t>
            </a:r>
          </a:p>
          <a:p>
            <a:pPr lvl="1"/>
            <a:r>
              <a:rPr lang="en-US" sz="1800" dirty="0"/>
              <a:t>Program income</a:t>
            </a:r>
          </a:p>
          <a:p>
            <a:pPr lvl="1"/>
            <a:r>
              <a:rPr lang="en-US" sz="1800" dirty="0"/>
              <a:t>Type &amp; title of education</a:t>
            </a:r>
          </a:p>
          <a:p>
            <a:pPr lvl="1"/>
            <a:r>
              <a:rPr lang="en-US" sz="1800" dirty="0"/>
              <a:t>Date education provided</a:t>
            </a: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402336" y="228601"/>
            <a:ext cx="8303541" cy="685799"/>
          </a:xfrm>
        </p:spPr>
        <p:txBody>
          <a:bodyPr/>
          <a:lstStyle/>
          <a:p>
            <a:r>
              <a:rPr lang="en-US" b="1" dirty="0"/>
              <a:t>How Invoices Are Completed</a:t>
            </a:r>
          </a:p>
        </p:txBody>
      </p:sp>
      <p:pic>
        <p:nvPicPr>
          <p:cNvPr id="4" name="Picture 2" descr="Image of the invoice template">
            <a:hlinkClick r:id="rId4" action="ppaction://hlinkfile"/>
            <a:extLst>
              <a:ext uri="{FF2B5EF4-FFF2-40B4-BE49-F238E27FC236}">
                <a16:creationId xmlns:a16="http://schemas.microsoft.com/office/drawing/2014/main" id="{D259D6A3-6BE6-43D7-9689-0ABD1EB40D3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489863" y="2514600"/>
            <a:ext cx="3120737" cy="4038600"/>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91291696"/>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585788" y="1447800"/>
            <a:ext cx="8634412" cy="3886200"/>
          </a:xfrm>
        </p:spPr>
        <p:txBody>
          <a:bodyPr>
            <a:normAutofit/>
          </a:bodyPr>
          <a:lstStyle/>
          <a:p>
            <a:r>
              <a:rPr lang="en-US" sz="1800" dirty="0"/>
              <a:t>Provides federal funding to local programs</a:t>
            </a:r>
          </a:p>
          <a:p>
            <a:r>
              <a:rPr lang="en-US" sz="1800" dirty="0"/>
              <a:t>Based on meals served the prior year</a:t>
            </a:r>
          </a:p>
          <a:p>
            <a:r>
              <a:rPr lang="en-US" sz="1800" dirty="0"/>
              <a:t>Funds received 3-5 times per year</a:t>
            </a:r>
          </a:p>
          <a:p>
            <a:r>
              <a:rPr lang="en-US" sz="1800" dirty="0"/>
              <a:t>“To encourage &amp; reward effective performance  &amp; efficient delivery of nutritious meals to older individuals”</a:t>
            </a: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p:txBody>
          <a:bodyPr/>
          <a:lstStyle/>
          <a:p>
            <a:r>
              <a:rPr lang="en-US" b="1" dirty="0"/>
              <a:t>Why NSIP is Important</a:t>
            </a:r>
          </a:p>
        </p:txBody>
      </p:sp>
    </p:spTree>
    <p:custDataLst>
      <p:tags r:id="rId1"/>
    </p:custDataLst>
    <p:extLst>
      <p:ext uri="{BB962C8B-B14F-4D97-AF65-F5344CB8AC3E}">
        <p14:creationId xmlns:p14="http://schemas.microsoft.com/office/powerpoint/2010/main" val="3007341917"/>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Title 2">
            <a:extLst>
              <a:ext uri="{FF2B5EF4-FFF2-40B4-BE49-F238E27FC236}">
                <a16:creationId xmlns:a16="http://schemas.microsoft.com/office/drawing/2014/main" id="{157661D0-C402-47BB-B7C8-3FE6E32BE89E}"/>
              </a:ext>
            </a:extLst>
          </p:cNvPr>
          <p:cNvSpPr>
            <a:spLocks noGrp="1"/>
          </p:cNvSpPr>
          <p:nvPr>
            <p:ph type="title"/>
          </p:nvPr>
        </p:nvSpPr>
        <p:spPr>
          <a:xfrm>
            <a:off x="1320529" y="685800"/>
            <a:ext cx="7306739" cy="1752599"/>
          </a:xfrm>
        </p:spPr>
        <p:txBody>
          <a:bodyPr vert="horz" lIns="91440" tIns="45720" rIns="91440" bIns="45720" rtlCol="0" anchor="ctr">
            <a:normAutofit/>
          </a:bodyPr>
          <a:lstStyle/>
          <a:p>
            <a:r>
              <a:rPr lang="en-US" b="1" cap="none" dirty="0">
                <a:effectLst/>
              </a:rPr>
              <a:t>What NSIP  Funding Requires</a:t>
            </a:r>
          </a:p>
        </p:txBody>
      </p:sp>
      <p:graphicFrame>
        <p:nvGraphicFramePr>
          <p:cNvPr id="5" name="Content Placeholder 1">
            <a:extLst>
              <a:ext uri="{FF2B5EF4-FFF2-40B4-BE49-F238E27FC236}">
                <a16:creationId xmlns:a16="http://schemas.microsoft.com/office/drawing/2014/main" id="{D5F3D55E-DCA1-A054-26FC-474E6EBF3966}"/>
              </a:ext>
            </a:extLst>
          </p:cNvPr>
          <p:cNvGraphicFramePr>
            <a:graphicFrameLocks noGrp="1"/>
          </p:cNvGraphicFramePr>
          <p:nvPr>
            <p:ph sz="quarter" idx="16"/>
            <p:extLst>
              <p:ext uri="{D42A27DB-BD31-4B8C-83A1-F6EECF244321}">
                <p14:modId xmlns:p14="http://schemas.microsoft.com/office/powerpoint/2010/main" val="1803629426"/>
              </p:ext>
            </p:extLst>
          </p:nvPr>
        </p:nvGraphicFramePr>
        <p:xfrm>
          <a:off x="1320528" y="2694562"/>
          <a:ext cx="7306740" cy="30966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926225431"/>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a:xfrm>
            <a:off x="1320529" y="685800"/>
            <a:ext cx="7306739" cy="1752599"/>
          </a:xfrm>
        </p:spPr>
        <p:txBody>
          <a:bodyPr vert="horz" lIns="91440" tIns="45720" rIns="91440" bIns="45720" rtlCol="0" anchor="ctr">
            <a:normAutofit/>
          </a:bodyPr>
          <a:lstStyle/>
          <a:p>
            <a:r>
              <a:rPr lang="en-US" b="1" cap="none" dirty="0">
                <a:effectLst/>
              </a:rPr>
              <a:t>What Changes Can Be Made</a:t>
            </a:r>
          </a:p>
        </p:txBody>
      </p:sp>
      <p:graphicFrame>
        <p:nvGraphicFramePr>
          <p:cNvPr id="5" name="Content Placeholder 1">
            <a:extLst>
              <a:ext uri="{FF2B5EF4-FFF2-40B4-BE49-F238E27FC236}">
                <a16:creationId xmlns:a16="http://schemas.microsoft.com/office/drawing/2014/main" id="{D300F536-1568-73E9-568D-FE713CB148E9}"/>
              </a:ext>
            </a:extLst>
          </p:cNvPr>
          <p:cNvGraphicFramePr>
            <a:graphicFrameLocks noGrp="1"/>
          </p:cNvGraphicFramePr>
          <p:nvPr>
            <p:ph sz="quarter" idx="16"/>
            <p:extLst>
              <p:ext uri="{D42A27DB-BD31-4B8C-83A1-F6EECF244321}">
                <p14:modId xmlns:p14="http://schemas.microsoft.com/office/powerpoint/2010/main" val="1967558552"/>
              </p:ext>
            </p:extLst>
          </p:nvPr>
        </p:nvGraphicFramePr>
        <p:xfrm>
          <a:off x="1320528" y="2694562"/>
          <a:ext cx="7306740" cy="30966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390072458"/>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a:xfrm>
            <a:off x="1295400" y="1447800"/>
            <a:ext cx="7924800" cy="5029200"/>
          </a:xfrm>
        </p:spPr>
        <p:txBody>
          <a:bodyPr>
            <a:normAutofit/>
          </a:bodyPr>
          <a:lstStyle/>
          <a:p>
            <a:r>
              <a:rPr lang="en-US" sz="1800" dirty="0"/>
              <a:t>Double-check all calculations in monthly reporting</a:t>
            </a:r>
          </a:p>
          <a:p>
            <a:r>
              <a:rPr lang="en-US" sz="1800" dirty="0"/>
              <a:t>Provide accurate final counts to AAA by 10/30 each year</a:t>
            </a:r>
          </a:p>
          <a:p>
            <a:r>
              <a:rPr lang="en-US" sz="1800" dirty="0"/>
              <a:t>If changes are necessary, report to AAA within 10 days &amp; provide all requested information about the change</a:t>
            </a:r>
          </a:p>
          <a:p>
            <a:r>
              <a:rPr lang="en-US" sz="1800" dirty="0"/>
              <a:t>Use NSIP funds to purchase</a:t>
            </a:r>
            <a:br>
              <a:rPr lang="en-US" sz="1800" dirty="0"/>
            </a:br>
            <a:r>
              <a:rPr lang="en-US" sz="1800" dirty="0"/>
              <a:t>domestically produced food</a:t>
            </a:r>
          </a:p>
          <a:p>
            <a:r>
              <a:rPr lang="en-US" sz="1800" dirty="0"/>
              <a:t>Build program &amp; number of meals</a:t>
            </a:r>
            <a:br>
              <a:rPr lang="en-US" sz="1800" dirty="0"/>
            </a:br>
            <a:r>
              <a:rPr lang="en-US" sz="1800" dirty="0"/>
              <a:t>served each year through this</a:t>
            </a:r>
            <a:br>
              <a:rPr lang="en-US" sz="1800" dirty="0"/>
            </a:br>
            <a:r>
              <a:rPr lang="en-US" sz="1800" dirty="0"/>
              <a:t>incentive program</a:t>
            </a:r>
          </a:p>
          <a:p>
            <a:r>
              <a:rPr lang="en-US" sz="1800" dirty="0"/>
              <a:t>Refer to Guidance for details</a:t>
            </a:r>
          </a:p>
          <a:p>
            <a:r>
              <a:rPr lang="en-US" sz="1800" dirty="0"/>
              <a:t>For-Profits are excluded to receive NSIP</a:t>
            </a: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402336" y="533401"/>
            <a:ext cx="8303541" cy="827358"/>
          </a:xfrm>
        </p:spPr>
        <p:txBody>
          <a:bodyPr/>
          <a:lstStyle/>
          <a:p>
            <a:r>
              <a:rPr lang="en-US" b="1" dirty="0"/>
              <a:t>How to Participate in NSIP</a:t>
            </a:r>
          </a:p>
        </p:txBody>
      </p:sp>
      <p:pic>
        <p:nvPicPr>
          <p:cNvPr id="5" name="Picture 4" descr="Image of the NSIP Guidance document">
            <a:hlinkClick r:id="rId4" action="ppaction://hlinkfile"/>
            <a:extLst>
              <a:ext uri="{FF2B5EF4-FFF2-40B4-BE49-F238E27FC236}">
                <a16:creationId xmlns:a16="http://schemas.microsoft.com/office/drawing/2014/main" id="{5957890B-E49B-4CA0-ABCA-E4D753B8C4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5600" y="3429000"/>
            <a:ext cx="1884218" cy="2438399"/>
          </a:xfrm>
          <a:prstGeom prst="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149190182"/>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31"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9"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40"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41"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42"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43"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28" name="Rectangle 27">
            <a:extLst>
              <a:ext uri="{FF2B5EF4-FFF2-40B4-BE49-F238E27FC236}">
                <a16:creationId xmlns:a16="http://schemas.microsoft.com/office/drawing/2014/main" id="{5B2F4B0B-6CDE-4467-A567-7930C6692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4FBD904E-E2AA-40C0-9B75-6705C2936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a:xfrm>
            <a:off x="401265" y="685800"/>
            <a:ext cx="1979972" cy="5105400"/>
          </a:xfrm>
        </p:spPr>
        <p:txBody>
          <a:bodyPr vert="horz" lIns="91440" tIns="45720" rIns="91440" bIns="45720" rtlCol="0" anchor="ctr">
            <a:normAutofit/>
          </a:bodyPr>
          <a:lstStyle/>
          <a:p>
            <a:r>
              <a:rPr lang="en-US" sz="3400" b="1" cap="none">
                <a:solidFill>
                  <a:srgbClr val="FFFFFF"/>
                </a:solidFill>
                <a:effectLst/>
              </a:rPr>
              <a:t>What Nutrition Guidance Includes</a:t>
            </a:r>
          </a:p>
        </p:txBody>
      </p:sp>
      <p:grpSp>
        <p:nvGrpSpPr>
          <p:cNvPr id="32" name="Group 31">
            <a:extLst>
              <a:ext uri="{FF2B5EF4-FFF2-40B4-BE49-F238E27FC236}">
                <a16:creationId xmlns:a16="http://schemas.microsoft.com/office/drawing/2014/main" id="{C2CA0337-9B09-4746-93D0-7E92F42202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33" name="Freeform 6">
              <a:extLst>
                <a:ext uri="{FF2B5EF4-FFF2-40B4-BE49-F238E27FC236}">
                  <a16:creationId xmlns:a16="http://schemas.microsoft.com/office/drawing/2014/main" id="{9400DCF3-F870-42BD-9169-1B4BD854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4" name="Freeform 7">
              <a:extLst>
                <a:ext uri="{FF2B5EF4-FFF2-40B4-BE49-F238E27FC236}">
                  <a16:creationId xmlns:a16="http://schemas.microsoft.com/office/drawing/2014/main" id="{BC4C6F6B-30DD-4B7F-8169-7A575C25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5" name="Freeform 8">
              <a:extLst>
                <a:ext uri="{FF2B5EF4-FFF2-40B4-BE49-F238E27FC236}">
                  <a16:creationId xmlns:a16="http://schemas.microsoft.com/office/drawing/2014/main" id="{66C1E1CC-3625-43BC-98A8-A1C67FAD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6" name="Freeform 9">
              <a:extLst>
                <a:ext uri="{FF2B5EF4-FFF2-40B4-BE49-F238E27FC236}">
                  <a16:creationId xmlns:a16="http://schemas.microsoft.com/office/drawing/2014/main" id="{37C6358A-C557-444E-A1F5-149AD3B6C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7" name="Freeform 10">
              <a:extLst>
                <a:ext uri="{FF2B5EF4-FFF2-40B4-BE49-F238E27FC236}">
                  <a16:creationId xmlns:a16="http://schemas.microsoft.com/office/drawing/2014/main" id="{E1981B58-ABB6-4FEB-BE0A-17F8AD1B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38" name="Freeform 11">
              <a:extLst>
                <a:ext uri="{FF2B5EF4-FFF2-40B4-BE49-F238E27FC236}">
                  <a16:creationId xmlns:a16="http://schemas.microsoft.com/office/drawing/2014/main" id="{828B56B0-6617-4529-B84C-73B093A8F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graphicFrame>
        <p:nvGraphicFramePr>
          <p:cNvPr id="5" name="Content Placeholder 1">
            <a:extLst>
              <a:ext uri="{FF2B5EF4-FFF2-40B4-BE49-F238E27FC236}">
                <a16:creationId xmlns:a16="http://schemas.microsoft.com/office/drawing/2014/main" id="{F2C85F85-BF87-7BA7-73D5-1CF091800074}"/>
              </a:ext>
            </a:extLst>
          </p:cNvPr>
          <p:cNvGraphicFramePr>
            <a:graphicFrameLocks noGrp="1"/>
          </p:cNvGraphicFramePr>
          <p:nvPr>
            <p:ph sz="quarter" idx="16"/>
            <p:extLst>
              <p:ext uri="{D42A27DB-BD31-4B8C-83A1-F6EECF244321}">
                <p14:modId xmlns:p14="http://schemas.microsoft.com/office/powerpoint/2010/main" val="3370633441"/>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714464298"/>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Title 2">
            <a:extLst>
              <a:ext uri="{FF2B5EF4-FFF2-40B4-BE49-F238E27FC236}">
                <a16:creationId xmlns:a16="http://schemas.microsoft.com/office/drawing/2014/main" id="{157661D0-C402-47BB-B7C8-3FE6E32BE89E}"/>
              </a:ext>
            </a:extLst>
          </p:cNvPr>
          <p:cNvSpPr>
            <a:spLocks noGrp="1"/>
          </p:cNvSpPr>
          <p:nvPr>
            <p:ph type="title"/>
          </p:nvPr>
        </p:nvSpPr>
        <p:spPr>
          <a:xfrm>
            <a:off x="1320529" y="685800"/>
            <a:ext cx="7306739" cy="1752599"/>
          </a:xfrm>
        </p:spPr>
        <p:txBody>
          <a:bodyPr vert="horz" lIns="91440" tIns="45720" rIns="91440" bIns="45720" rtlCol="0" anchor="ctr">
            <a:normAutofit/>
          </a:bodyPr>
          <a:lstStyle/>
          <a:p>
            <a:r>
              <a:rPr lang="en-US" b="1" cap="none" dirty="0">
                <a:effectLst/>
              </a:rPr>
              <a:t>What Guidance's are available</a:t>
            </a:r>
            <a:br>
              <a:rPr lang="en-US" cap="none" dirty="0">
                <a:effectLst/>
              </a:rPr>
            </a:br>
            <a:r>
              <a:rPr lang="en-US" cap="none" dirty="0">
                <a:effectLst/>
              </a:rPr>
              <a:t> </a:t>
            </a:r>
          </a:p>
        </p:txBody>
      </p:sp>
      <p:graphicFrame>
        <p:nvGraphicFramePr>
          <p:cNvPr id="5" name="Content Placeholder 1">
            <a:extLst>
              <a:ext uri="{FF2B5EF4-FFF2-40B4-BE49-F238E27FC236}">
                <a16:creationId xmlns:a16="http://schemas.microsoft.com/office/drawing/2014/main" id="{4E775CAE-7AD7-56BF-7822-A879F26C5A48}"/>
              </a:ext>
            </a:extLst>
          </p:cNvPr>
          <p:cNvGraphicFramePr>
            <a:graphicFrameLocks noGrp="1"/>
          </p:cNvGraphicFramePr>
          <p:nvPr>
            <p:ph sz="quarter" idx="16"/>
            <p:extLst>
              <p:ext uri="{D42A27DB-BD31-4B8C-83A1-F6EECF244321}">
                <p14:modId xmlns:p14="http://schemas.microsoft.com/office/powerpoint/2010/main" val="2973984230"/>
              </p:ext>
            </p:extLst>
          </p:nvPr>
        </p:nvGraphicFramePr>
        <p:xfrm>
          <a:off x="1320528" y="2694562"/>
          <a:ext cx="7306740" cy="30966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000929625"/>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17" name="Rectangle 16">
            <a:extLst>
              <a:ext uri="{FF2B5EF4-FFF2-40B4-BE49-F238E27FC236}">
                <a16:creationId xmlns:a16="http://schemas.microsoft.com/office/drawing/2014/main" id="{5B2F4B0B-6CDE-4467-A567-7930C6692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FBD904E-E2AA-40C0-9B75-6705C2936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401265" y="685800"/>
            <a:ext cx="2231652" cy="5105400"/>
          </a:xfrm>
        </p:spPr>
        <p:txBody>
          <a:bodyPr vert="horz" lIns="91440" tIns="45720" rIns="91440" bIns="45720" rtlCol="0" anchor="ctr">
            <a:normAutofit/>
          </a:bodyPr>
          <a:lstStyle/>
          <a:p>
            <a:r>
              <a:rPr lang="en-US" b="1" cap="none" dirty="0">
                <a:solidFill>
                  <a:srgbClr val="FFFFFF"/>
                </a:solidFill>
                <a:effectLst/>
              </a:rPr>
              <a:t>Why Consider the role of the Board</a:t>
            </a:r>
          </a:p>
        </p:txBody>
      </p:sp>
      <p:grpSp>
        <p:nvGrpSpPr>
          <p:cNvPr id="21" name="Group 20">
            <a:extLst>
              <a:ext uri="{FF2B5EF4-FFF2-40B4-BE49-F238E27FC236}">
                <a16:creationId xmlns:a16="http://schemas.microsoft.com/office/drawing/2014/main" id="{C2CA0337-9B09-4746-93D0-7E92F42202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22" name="Freeform 6">
              <a:extLst>
                <a:ext uri="{FF2B5EF4-FFF2-40B4-BE49-F238E27FC236}">
                  <a16:creationId xmlns:a16="http://schemas.microsoft.com/office/drawing/2014/main" id="{9400DCF3-F870-42BD-9169-1B4BD854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BC4C6F6B-30DD-4B7F-8169-7A575C25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66C1E1CC-3625-43BC-98A8-A1C67FAD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37C6358A-C557-444E-A1F5-149AD3B6C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E1981B58-ABB6-4FEB-BE0A-17F8AD1B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828B56B0-6617-4529-B84C-73B093A8F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graphicFrame>
        <p:nvGraphicFramePr>
          <p:cNvPr id="5" name="Content Placeholder 1">
            <a:extLst>
              <a:ext uri="{FF2B5EF4-FFF2-40B4-BE49-F238E27FC236}">
                <a16:creationId xmlns:a16="http://schemas.microsoft.com/office/drawing/2014/main" id="{B0A8C335-D43D-A296-2A71-5D116BDEB0AC}"/>
              </a:ext>
            </a:extLst>
          </p:cNvPr>
          <p:cNvGraphicFramePr>
            <a:graphicFrameLocks noGrp="1"/>
          </p:cNvGraphicFramePr>
          <p:nvPr>
            <p:ph sz="quarter" idx="16"/>
            <p:extLst>
              <p:ext uri="{D42A27DB-BD31-4B8C-83A1-F6EECF244321}">
                <p14:modId xmlns:p14="http://schemas.microsoft.com/office/powerpoint/2010/main" val="1599693952"/>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59376827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29E3C-8F33-56D5-EECA-3EC4A9577611}"/>
              </a:ext>
            </a:extLst>
          </p:cNvPr>
          <p:cNvSpPr>
            <a:spLocks noGrp="1"/>
          </p:cNvSpPr>
          <p:nvPr>
            <p:ph type="title"/>
          </p:nvPr>
        </p:nvSpPr>
        <p:spPr/>
        <p:txBody>
          <a:bodyPr/>
          <a:lstStyle/>
          <a:p>
            <a:r>
              <a:rPr lang="en-US" b="1" dirty="0"/>
              <a:t>Program Participant Eligibility Continued</a:t>
            </a:r>
          </a:p>
        </p:txBody>
      </p:sp>
      <p:sp>
        <p:nvSpPr>
          <p:cNvPr id="3" name="Content Placeholder 2">
            <a:extLst>
              <a:ext uri="{FF2B5EF4-FFF2-40B4-BE49-F238E27FC236}">
                <a16:creationId xmlns:a16="http://schemas.microsoft.com/office/drawing/2014/main" id="{D5D20F1F-E14A-6D60-DBCE-3D17DE2505DC}"/>
              </a:ext>
            </a:extLst>
          </p:cNvPr>
          <p:cNvSpPr>
            <a:spLocks noGrp="1"/>
          </p:cNvSpPr>
          <p:nvPr>
            <p:ph idx="1"/>
          </p:nvPr>
        </p:nvSpPr>
        <p:spPr>
          <a:xfrm>
            <a:off x="982133" y="2667000"/>
            <a:ext cx="7704667" cy="2133600"/>
          </a:xfrm>
        </p:spPr>
        <p:txBody>
          <a:bodyPr>
            <a:normAutofit/>
          </a:bodyPr>
          <a:lstStyle/>
          <a:p>
            <a:pPr marL="0" indent="0">
              <a:buNone/>
            </a:pPr>
            <a:r>
              <a:rPr lang="en-US" sz="1800" dirty="0"/>
              <a:t>If there is a waiting list in place or to foresee soon, additional eligibility requirements may be implemented. Meal Provider needs to work closely with AAA and follow all guidelines.</a:t>
            </a:r>
          </a:p>
        </p:txBody>
      </p:sp>
    </p:spTree>
    <p:extLst>
      <p:ext uri="{BB962C8B-B14F-4D97-AF65-F5344CB8AC3E}">
        <p14:creationId xmlns:p14="http://schemas.microsoft.com/office/powerpoint/2010/main" val="20366869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1527C3-06F4-4F4D-B364-8E97266450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29" name="Freeform 6">
              <a:extLst>
                <a:ext uri="{FF2B5EF4-FFF2-40B4-BE49-F238E27FC236}">
                  <a16:creationId xmlns:a16="http://schemas.microsoft.com/office/drawing/2014/main" id="{BF1C23D2-D74F-4456-AD7B-904A6E28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0" name="Freeform 7">
              <a:extLst>
                <a:ext uri="{FF2B5EF4-FFF2-40B4-BE49-F238E27FC236}">
                  <a16:creationId xmlns:a16="http://schemas.microsoft.com/office/drawing/2014/main" id="{578577AD-563A-4936-9ACB-FDCF29841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1" name="Freeform 8">
              <a:extLst>
                <a:ext uri="{FF2B5EF4-FFF2-40B4-BE49-F238E27FC236}">
                  <a16:creationId xmlns:a16="http://schemas.microsoft.com/office/drawing/2014/main" id="{1C9F3743-BFAB-4636-81C7-ACD99C694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2" name="Freeform 9">
              <a:extLst>
                <a:ext uri="{FF2B5EF4-FFF2-40B4-BE49-F238E27FC236}">
                  <a16:creationId xmlns:a16="http://schemas.microsoft.com/office/drawing/2014/main" id="{FC58029E-BC15-45E4-AA28-CC80C96A3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3" name="Freeform 10">
              <a:extLst>
                <a:ext uri="{FF2B5EF4-FFF2-40B4-BE49-F238E27FC236}">
                  <a16:creationId xmlns:a16="http://schemas.microsoft.com/office/drawing/2014/main" id="{41CBB721-7EDD-4FEA-9D6B-A3656D9F4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4" name="Freeform 11">
              <a:extLst>
                <a:ext uri="{FF2B5EF4-FFF2-40B4-BE49-F238E27FC236}">
                  <a16:creationId xmlns:a16="http://schemas.microsoft.com/office/drawing/2014/main" id="{4C945CDA-4F14-4FA0-B272-B1E25B4FA1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16" name="Rectangle 15">
            <a:extLst>
              <a:ext uri="{FF2B5EF4-FFF2-40B4-BE49-F238E27FC236}">
                <a16:creationId xmlns:a16="http://schemas.microsoft.com/office/drawing/2014/main" id="{E03BF673-8C68-4092-BF1B-53C57EFEC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618" cy="6858000"/>
          </a:xfrm>
          <a:prstGeom prst="rect">
            <a:avLst/>
          </a:pr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p>
        </p:txBody>
      </p:sp>
      <p:sp useBgFill="1">
        <p:nvSpPr>
          <p:cNvPr id="18" name="Freeform: Shape 17">
            <a:extLst>
              <a:ext uri="{FF2B5EF4-FFF2-40B4-BE49-F238E27FC236}">
                <a16:creationId xmlns:a16="http://schemas.microsoft.com/office/drawing/2014/main" id="{B1BDB70B-F0E6-4867-818F-C582494FB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2812" y="0"/>
            <a:ext cx="8351188" cy="6858000"/>
          </a:xfrm>
          <a:custGeom>
            <a:avLst/>
            <a:gdLst>
              <a:gd name="connsiteX0" fmla="*/ 7627977 w 11134917"/>
              <a:gd name="connsiteY0" fmla="*/ 0 h 6858000"/>
              <a:gd name="connsiteX1" fmla="*/ 8129873 w 11134917"/>
              <a:gd name="connsiteY1" fmla="*/ 0 h 6858000"/>
              <a:gd name="connsiteX2" fmla="*/ 11134917 w 11134917"/>
              <a:gd name="connsiteY2" fmla="*/ 0 h 6858000"/>
              <a:gd name="connsiteX3" fmla="*/ 11134917 w 11134917"/>
              <a:gd name="connsiteY3" fmla="*/ 6858000 h 6858000"/>
              <a:gd name="connsiteX4" fmla="*/ 8129873 w 11134917"/>
              <a:gd name="connsiteY4" fmla="*/ 6858000 h 6858000"/>
              <a:gd name="connsiteX5" fmla="*/ 7627977 w 11134917"/>
              <a:gd name="connsiteY5" fmla="*/ 6858000 h 6858000"/>
              <a:gd name="connsiteX6" fmla="*/ 7627977 w 11134917"/>
              <a:gd name="connsiteY6" fmla="*/ 6857419 h 6858000"/>
              <a:gd name="connsiteX7" fmla="*/ 1921931 w 11134917"/>
              <a:gd name="connsiteY7" fmla="*/ 6850814 h 6858000"/>
              <a:gd name="connsiteX8" fmla="*/ 0 w 11134917"/>
              <a:gd name="connsiteY8" fmla="*/ 5325357 h 6858000"/>
              <a:gd name="connsiteX9" fmla="*/ 838199 w 11134917"/>
              <a:gd name="connsiteY9" fmla="*/ 7331 h 6858000"/>
              <a:gd name="connsiteX10" fmla="*/ 7627977 w 11134917"/>
              <a:gd name="connsiteY10" fmla="*/ 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34917" h="6858000">
                <a:moveTo>
                  <a:pt x="7627977" y="0"/>
                </a:moveTo>
                <a:lnTo>
                  <a:pt x="8129873" y="0"/>
                </a:lnTo>
                <a:lnTo>
                  <a:pt x="11134917" y="0"/>
                </a:lnTo>
                <a:lnTo>
                  <a:pt x="11134917" y="6858000"/>
                </a:lnTo>
                <a:lnTo>
                  <a:pt x="8129873" y="6858000"/>
                </a:lnTo>
                <a:lnTo>
                  <a:pt x="7627977" y="6858000"/>
                </a:lnTo>
                <a:lnTo>
                  <a:pt x="7627977" y="6857419"/>
                </a:lnTo>
                <a:lnTo>
                  <a:pt x="1921931" y="6850814"/>
                </a:lnTo>
                <a:lnTo>
                  <a:pt x="0" y="5325357"/>
                </a:lnTo>
                <a:lnTo>
                  <a:pt x="838199" y="7331"/>
                </a:lnTo>
                <a:lnTo>
                  <a:pt x="7627977" y="50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1E52C707-F508-47B5-8864-8CC3EE0F0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9018" y="0"/>
            <a:ext cx="1827609" cy="6858001"/>
            <a:chOff x="1320800" y="0"/>
            <a:chExt cx="2436813" cy="6858001"/>
          </a:xfrm>
        </p:grpSpPr>
        <p:sp>
          <p:nvSpPr>
            <p:cNvPr id="30" name="Freeform 6">
              <a:extLst>
                <a:ext uri="{FF2B5EF4-FFF2-40B4-BE49-F238E27FC236}">
                  <a16:creationId xmlns:a16="http://schemas.microsoft.com/office/drawing/2014/main" id="{066B5DD9-1C9B-4957-AF7C-8E11C7E88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8DF9D480-2CEE-4037-8C1B-6380686300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3" name="Freeform 8">
              <a:extLst>
                <a:ext uri="{FF2B5EF4-FFF2-40B4-BE49-F238E27FC236}">
                  <a16:creationId xmlns:a16="http://schemas.microsoft.com/office/drawing/2014/main" id="{EBF6F7B8-E51D-495D-B944-B8E2E84C57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4" name="Freeform 9">
              <a:extLst>
                <a:ext uri="{FF2B5EF4-FFF2-40B4-BE49-F238E27FC236}">
                  <a16:creationId xmlns:a16="http://schemas.microsoft.com/office/drawing/2014/main" id="{F43BB0F7-F9F4-4CFA-9277-2B671DC70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5" name="Freeform 10">
              <a:extLst>
                <a:ext uri="{FF2B5EF4-FFF2-40B4-BE49-F238E27FC236}">
                  <a16:creationId xmlns:a16="http://schemas.microsoft.com/office/drawing/2014/main" id="{D51F18A6-D926-4462-B110-63097184F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6" name="Freeform 11">
              <a:extLst>
                <a:ext uri="{FF2B5EF4-FFF2-40B4-BE49-F238E27FC236}">
                  <a16:creationId xmlns:a16="http://schemas.microsoft.com/office/drawing/2014/main" id="{ED77B4F5-55D8-444A-9EFF-CAAA8CD69F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a:xfrm>
            <a:off x="1377009" y="457201"/>
            <a:ext cx="2480650" cy="5138056"/>
          </a:xfrm>
          <a:effectLst/>
        </p:spPr>
        <p:txBody>
          <a:bodyPr vert="horz" lIns="91440" tIns="45720" rIns="91440" bIns="45720" rtlCol="0" anchor="ctr">
            <a:noAutofit/>
          </a:bodyPr>
          <a:lstStyle/>
          <a:p>
            <a:pPr algn="l"/>
            <a:r>
              <a:rPr lang="en-US" b="1" cap="none" dirty="0">
                <a:solidFill>
                  <a:schemeClr val="tx2"/>
                </a:solidFill>
                <a:effectLst/>
              </a:rPr>
              <a:t>What Needs to Be Known About the</a:t>
            </a:r>
            <a:br>
              <a:rPr lang="en-US" b="1" cap="none" dirty="0">
                <a:solidFill>
                  <a:schemeClr val="tx2"/>
                </a:solidFill>
                <a:effectLst/>
              </a:rPr>
            </a:br>
            <a:r>
              <a:rPr lang="en-US" b="1" cap="none" dirty="0">
                <a:solidFill>
                  <a:schemeClr val="tx2"/>
                </a:solidFill>
                <a:effectLst/>
              </a:rPr>
              <a:t> Role of the Board</a:t>
            </a:r>
          </a:p>
        </p:txBody>
      </p:sp>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a:xfrm>
            <a:off x="3861774" y="609601"/>
            <a:ext cx="4787405" cy="6019800"/>
          </a:xfrm>
        </p:spPr>
        <p:txBody>
          <a:bodyPr vert="horz" lIns="91440" tIns="45720" rIns="91440" bIns="45720" rtlCol="0" anchor="ctr">
            <a:normAutofit/>
          </a:bodyPr>
          <a:lstStyle/>
          <a:p>
            <a:pPr lvl="0">
              <a:lnSpc>
                <a:spcPct val="90000"/>
              </a:lnSpc>
            </a:pPr>
            <a:r>
              <a:rPr lang="en-US" sz="1800" dirty="0"/>
              <a:t>Follow direction provided in </a:t>
            </a:r>
            <a:r>
              <a:rPr lang="en-US" sz="1800" dirty="0">
                <a:hlinkClick r:id="rId5"/>
              </a:rPr>
              <a:t>Manual for Non-Profits </a:t>
            </a:r>
            <a:r>
              <a:rPr lang="en-US" sz="1800" dirty="0"/>
              <a:t>by</a:t>
            </a:r>
            <a:br>
              <a:rPr lang="en-US" sz="1800" dirty="0"/>
            </a:br>
            <a:r>
              <a:rPr lang="en-US" sz="1800" dirty="0"/>
              <a:t>State of Idaho,   Office of Attorney General Lawrence Wasden </a:t>
            </a:r>
          </a:p>
          <a:p>
            <a:pPr lvl="0">
              <a:lnSpc>
                <a:spcPct val="90000"/>
              </a:lnSpc>
            </a:pPr>
            <a:r>
              <a:rPr lang="en-US" sz="1800" dirty="0"/>
              <a:t>Divided into 6 chapters:</a:t>
            </a:r>
          </a:p>
          <a:p>
            <a:pPr marL="914400" lvl="1" indent="-457200">
              <a:lnSpc>
                <a:spcPct val="90000"/>
              </a:lnSpc>
            </a:pPr>
            <a:r>
              <a:rPr lang="en-US" sz="1800" dirty="0"/>
              <a:t>Service on Charitable Organizations</a:t>
            </a:r>
          </a:p>
          <a:p>
            <a:pPr marL="914400" lvl="1" indent="-457200">
              <a:lnSpc>
                <a:spcPct val="90000"/>
              </a:lnSpc>
            </a:pPr>
            <a:r>
              <a:rPr lang="en-US" sz="1800" dirty="0"/>
              <a:t>Understanding a Board Members Role</a:t>
            </a:r>
            <a:br>
              <a:rPr lang="en-US" sz="1800" dirty="0"/>
            </a:br>
            <a:r>
              <a:rPr lang="en-US" sz="1800" dirty="0"/>
              <a:t>Need to understand the Nutrition Program &amp; </a:t>
            </a:r>
            <a:br>
              <a:rPr lang="en-US" sz="1800" dirty="0"/>
            </a:br>
            <a:r>
              <a:rPr lang="en-US" sz="1800" dirty="0"/>
              <a:t>its Purpose</a:t>
            </a:r>
          </a:p>
          <a:p>
            <a:pPr marL="914400" lvl="1" indent="-457200">
              <a:lnSpc>
                <a:spcPct val="90000"/>
              </a:lnSpc>
            </a:pPr>
            <a:r>
              <a:rPr lang="en-US" sz="1800" dirty="0"/>
              <a:t>Understanding a Board Members Rights</a:t>
            </a:r>
            <a:br>
              <a:rPr lang="en-US" sz="1800" dirty="0"/>
            </a:br>
            <a:r>
              <a:rPr lang="en-US" sz="1800" dirty="0"/>
              <a:t>Must be able to make informed decisions</a:t>
            </a:r>
          </a:p>
          <a:p>
            <a:pPr marL="914400" lvl="1" indent="-457200">
              <a:lnSpc>
                <a:spcPct val="90000"/>
              </a:lnSpc>
            </a:pPr>
            <a:r>
              <a:rPr lang="en-US" sz="1800" dirty="0"/>
              <a:t>Understanding a Board Members</a:t>
            </a:r>
            <a:br>
              <a:rPr lang="en-US" sz="1800" dirty="0"/>
            </a:br>
            <a:r>
              <a:rPr lang="en-US" sz="1800" dirty="0"/>
              <a:t>Responsibilities	</a:t>
            </a:r>
            <a:br>
              <a:rPr lang="en-US" sz="1800" dirty="0"/>
            </a:br>
            <a:r>
              <a:rPr lang="en-US" sz="1800" dirty="0"/>
              <a:t>Duties of care, Loyalty &amp; Obedience</a:t>
            </a:r>
          </a:p>
          <a:p>
            <a:pPr marL="457200" lvl="1" indent="0">
              <a:lnSpc>
                <a:spcPct val="90000"/>
              </a:lnSpc>
              <a:buNone/>
            </a:pPr>
            <a:endParaRPr lang="en-US" sz="1400" dirty="0"/>
          </a:p>
          <a:p>
            <a:pPr marL="914400" lvl="1" indent="-457200">
              <a:lnSpc>
                <a:spcPct val="90000"/>
              </a:lnSpc>
            </a:pPr>
            <a:endParaRPr lang="en-US" sz="1400" dirty="0"/>
          </a:p>
          <a:p>
            <a:pPr marL="914400" lvl="1" indent="-457200">
              <a:lnSpc>
                <a:spcPct val="90000"/>
              </a:lnSpc>
            </a:pPr>
            <a:endParaRPr lang="en-US" sz="1400" dirty="0"/>
          </a:p>
          <a:p>
            <a:pPr marL="914400" lvl="1" indent="-457200">
              <a:lnSpc>
                <a:spcPct val="90000"/>
              </a:lnSpc>
            </a:pPr>
            <a:endParaRPr lang="en-US" sz="1400" dirty="0"/>
          </a:p>
        </p:txBody>
      </p:sp>
    </p:spTree>
    <p:custDataLst>
      <p:tags r:id="rId1"/>
    </p:custDataLst>
    <p:extLst>
      <p:ext uri="{BB962C8B-B14F-4D97-AF65-F5344CB8AC3E}">
        <p14:creationId xmlns:p14="http://schemas.microsoft.com/office/powerpoint/2010/main" val="193042353"/>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1527C3-06F4-4F4D-B364-8E97266450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9" name="Freeform 6">
              <a:extLst>
                <a:ext uri="{FF2B5EF4-FFF2-40B4-BE49-F238E27FC236}">
                  <a16:creationId xmlns:a16="http://schemas.microsoft.com/office/drawing/2014/main" id="{BF1C23D2-D74F-4456-AD7B-904A6E28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0" name="Freeform 7">
              <a:extLst>
                <a:ext uri="{FF2B5EF4-FFF2-40B4-BE49-F238E27FC236}">
                  <a16:creationId xmlns:a16="http://schemas.microsoft.com/office/drawing/2014/main" id="{578577AD-563A-4936-9ACB-FDCF29841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1" name="Freeform 8">
              <a:extLst>
                <a:ext uri="{FF2B5EF4-FFF2-40B4-BE49-F238E27FC236}">
                  <a16:creationId xmlns:a16="http://schemas.microsoft.com/office/drawing/2014/main" id="{1C9F3743-BFAB-4636-81C7-ACD99C694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2" name="Freeform 9">
              <a:extLst>
                <a:ext uri="{FF2B5EF4-FFF2-40B4-BE49-F238E27FC236}">
                  <a16:creationId xmlns:a16="http://schemas.microsoft.com/office/drawing/2014/main" id="{FC58029E-BC15-45E4-AA28-CC80C96A3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3" name="Freeform 10">
              <a:extLst>
                <a:ext uri="{FF2B5EF4-FFF2-40B4-BE49-F238E27FC236}">
                  <a16:creationId xmlns:a16="http://schemas.microsoft.com/office/drawing/2014/main" id="{41CBB721-7EDD-4FEA-9D6B-A3656D9F4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4" name="Freeform 11">
              <a:extLst>
                <a:ext uri="{FF2B5EF4-FFF2-40B4-BE49-F238E27FC236}">
                  <a16:creationId xmlns:a16="http://schemas.microsoft.com/office/drawing/2014/main" id="{4C945CDA-4F14-4FA0-B272-B1E25B4FA1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16" name="Rectangle 15">
            <a:extLst>
              <a:ext uri="{FF2B5EF4-FFF2-40B4-BE49-F238E27FC236}">
                <a16:creationId xmlns:a16="http://schemas.microsoft.com/office/drawing/2014/main" id="{E03BF673-8C68-4092-BF1B-53C57EFEC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618" cy="6858000"/>
          </a:xfrm>
          <a:prstGeom prst="rect">
            <a:avLst/>
          </a:pr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p>
        </p:txBody>
      </p:sp>
      <p:sp useBgFill="1">
        <p:nvSpPr>
          <p:cNvPr id="18" name="Freeform: Shape 17">
            <a:extLst>
              <a:ext uri="{FF2B5EF4-FFF2-40B4-BE49-F238E27FC236}">
                <a16:creationId xmlns:a16="http://schemas.microsoft.com/office/drawing/2014/main" id="{B1BDB70B-F0E6-4867-818F-C582494FB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2812" y="0"/>
            <a:ext cx="8351188" cy="6858000"/>
          </a:xfrm>
          <a:custGeom>
            <a:avLst/>
            <a:gdLst>
              <a:gd name="connsiteX0" fmla="*/ 7627977 w 11134917"/>
              <a:gd name="connsiteY0" fmla="*/ 0 h 6858000"/>
              <a:gd name="connsiteX1" fmla="*/ 8129873 w 11134917"/>
              <a:gd name="connsiteY1" fmla="*/ 0 h 6858000"/>
              <a:gd name="connsiteX2" fmla="*/ 11134917 w 11134917"/>
              <a:gd name="connsiteY2" fmla="*/ 0 h 6858000"/>
              <a:gd name="connsiteX3" fmla="*/ 11134917 w 11134917"/>
              <a:gd name="connsiteY3" fmla="*/ 6858000 h 6858000"/>
              <a:gd name="connsiteX4" fmla="*/ 8129873 w 11134917"/>
              <a:gd name="connsiteY4" fmla="*/ 6858000 h 6858000"/>
              <a:gd name="connsiteX5" fmla="*/ 7627977 w 11134917"/>
              <a:gd name="connsiteY5" fmla="*/ 6858000 h 6858000"/>
              <a:gd name="connsiteX6" fmla="*/ 7627977 w 11134917"/>
              <a:gd name="connsiteY6" fmla="*/ 6857419 h 6858000"/>
              <a:gd name="connsiteX7" fmla="*/ 1921931 w 11134917"/>
              <a:gd name="connsiteY7" fmla="*/ 6850814 h 6858000"/>
              <a:gd name="connsiteX8" fmla="*/ 0 w 11134917"/>
              <a:gd name="connsiteY8" fmla="*/ 5325357 h 6858000"/>
              <a:gd name="connsiteX9" fmla="*/ 838199 w 11134917"/>
              <a:gd name="connsiteY9" fmla="*/ 7331 h 6858000"/>
              <a:gd name="connsiteX10" fmla="*/ 7627977 w 11134917"/>
              <a:gd name="connsiteY10" fmla="*/ 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34917" h="6858000">
                <a:moveTo>
                  <a:pt x="7627977" y="0"/>
                </a:moveTo>
                <a:lnTo>
                  <a:pt x="8129873" y="0"/>
                </a:lnTo>
                <a:lnTo>
                  <a:pt x="11134917" y="0"/>
                </a:lnTo>
                <a:lnTo>
                  <a:pt x="11134917" y="6858000"/>
                </a:lnTo>
                <a:lnTo>
                  <a:pt x="8129873" y="6858000"/>
                </a:lnTo>
                <a:lnTo>
                  <a:pt x="7627977" y="6858000"/>
                </a:lnTo>
                <a:lnTo>
                  <a:pt x="7627977" y="6857419"/>
                </a:lnTo>
                <a:lnTo>
                  <a:pt x="1921931" y="6850814"/>
                </a:lnTo>
                <a:lnTo>
                  <a:pt x="0" y="5325357"/>
                </a:lnTo>
                <a:lnTo>
                  <a:pt x="838199" y="7331"/>
                </a:lnTo>
                <a:lnTo>
                  <a:pt x="7627977" y="50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1E52C707-F508-47B5-8864-8CC3EE0F0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9018" y="0"/>
            <a:ext cx="1827609" cy="6858001"/>
            <a:chOff x="1320800" y="0"/>
            <a:chExt cx="2436813" cy="6858001"/>
          </a:xfrm>
        </p:grpSpPr>
        <p:sp>
          <p:nvSpPr>
            <p:cNvPr id="21" name="Freeform 6">
              <a:extLst>
                <a:ext uri="{FF2B5EF4-FFF2-40B4-BE49-F238E27FC236}">
                  <a16:creationId xmlns:a16="http://schemas.microsoft.com/office/drawing/2014/main" id="{066B5DD9-1C9B-4957-AF7C-8E11C7E88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8DF9D480-2CEE-4037-8C1B-6380686300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3" name="Freeform 8">
              <a:extLst>
                <a:ext uri="{FF2B5EF4-FFF2-40B4-BE49-F238E27FC236}">
                  <a16:creationId xmlns:a16="http://schemas.microsoft.com/office/drawing/2014/main" id="{EBF6F7B8-E51D-495D-B944-B8E2E84C57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4" name="Freeform 9">
              <a:extLst>
                <a:ext uri="{FF2B5EF4-FFF2-40B4-BE49-F238E27FC236}">
                  <a16:creationId xmlns:a16="http://schemas.microsoft.com/office/drawing/2014/main" id="{F43BB0F7-F9F4-4CFA-9277-2B671DC70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5" name="Freeform 10">
              <a:extLst>
                <a:ext uri="{FF2B5EF4-FFF2-40B4-BE49-F238E27FC236}">
                  <a16:creationId xmlns:a16="http://schemas.microsoft.com/office/drawing/2014/main" id="{D51F18A6-D926-4462-B110-63097184F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6" name="Freeform 11">
              <a:extLst>
                <a:ext uri="{FF2B5EF4-FFF2-40B4-BE49-F238E27FC236}">
                  <a16:creationId xmlns:a16="http://schemas.microsoft.com/office/drawing/2014/main" id="{ED77B4F5-55D8-444A-9EFF-CAAA8CD69F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1377009" y="1072609"/>
            <a:ext cx="2281168" cy="4522647"/>
          </a:xfrm>
          <a:effectLst/>
        </p:spPr>
        <p:txBody>
          <a:bodyPr vert="horz" lIns="91440" tIns="45720" rIns="91440" bIns="45720" rtlCol="0" anchor="ctr">
            <a:normAutofit/>
          </a:bodyPr>
          <a:lstStyle/>
          <a:p>
            <a:pPr algn="l"/>
            <a:r>
              <a:rPr lang="en-US" b="1" cap="none" dirty="0">
                <a:solidFill>
                  <a:schemeClr val="tx2"/>
                </a:solidFill>
                <a:effectLst/>
              </a:rPr>
              <a:t>How to Interact with the Board</a:t>
            </a:r>
          </a:p>
        </p:txBody>
      </p:sp>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a:xfrm>
            <a:off x="3861774" y="1072609"/>
            <a:ext cx="4787405" cy="4522647"/>
          </a:xfrm>
        </p:spPr>
        <p:txBody>
          <a:bodyPr vert="horz" lIns="91440" tIns="45720" rIns="91440" bIns="45720" rtlCol="0" anchor="ctr">
            <a:normAutofit/>
          </a:bodyPr>
          <a:lstStyle/>
          <a:p>
            <a:r>
              <a:rPr lang="en-US" sz="1800" dirty="0"/>
              <a:t>Make yourself known</a:t>
            </a:r>
          </a:p>
          <a:p>
            <a:r>
              <a:rPr lang="en-US" sz="1800" dirty="0"/>
              <a:t>Calendar the dates &amp; plan to attend meetings</a:t>
            </a:r>
          </a:p>
          <a:p>
            <a:r>
              <a:rPr lang="en-US" sz="1800" dirty="0"/>
              <a:t>Prepare brief summaries of nutrition program activities</a:t>
            </a:r>
          </a:p>
          <a:p>
            <a:r>
              <a:rPr lang="en-US" sz="1800" dirty="0"/>
              <a:t>Ask to be added to their agenda for updates</a:t>
            </a:r>
          </a:p>
          <a:p>
            <a:r>
              <a:rPr lang="en-US" sz="1800" dirty="0"/>
              <a:t>Make sure all board members know how to contact you</a:t>
            </a:r>
          </a:p>
        </p:txBody>
      </p:sp>
    </p:spTree>
    <p:custDataLst>
      <p:tags r:id="rId1"/>
    </p:custDataLst>
    <p:extLst>
      <p:ext uri="{BB962C8B-B14F-4D97-AF65-F5344CB8AC3E}">
        <p14:creationId xmlns:p14="http://schemas.microsoft.com/office/powerpoint/2010/main" val="3656879069"/>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17" name="Rectangle 16">
            <a:extLst>
              <a:ext uri="{FF2B5EF4-FFF2-40B4-BE49-F238E27FC236}">
                <a16:creationId xmlns:a16="http://schemas.microsoft.com/office/drawing/2014/main" id="{A791E548-71E9-4E48-95EF-028C1F694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1113234" y="1284051"/>
            <a:ext cx="2109288" cy="3723836"/>
          </a:xfrm>
        </p:spPr>
        <p:txBody>
          <a:bodyPr vert="horz" lIns="91440" tIns="45720" rIns="91440" bIns="45720" rtlCol="0" anchor="ctr">
            <a:normAutofit/>
          </a:bodyPr>
          <a:lstStyle/>
          <a:p>
            <a:r>
              <a:rPr lang="en-US" b="1" cap="none" dirty="0">
                <a:solidFill>
                  <a:srgbClr val="000000"/>
                </a:solidFill>
                <a:effectLst/>
              </a:rPr>
              <a:t>Why Approve Menus</a:t>
            </a:r>
          </a:p>
        </p:txBody>
      </p:sp>
      <p:sp useBgFill="1">
        <p:nvSpPr>
          <p:cNvPr id="19" name="Rounded Rectangle 16">
            <a:extLst>
              <a:ext uri="{FF2B5EF4-FFF2-40B4-BE49-F238E27FC236}">
                <a16:creationId xmlns:a16="http://schemas.microsoft.com/office/drawing/2014/main" id="{AAB5649A-D799-4BE2-9913-FFD6F2B4E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5871" y="648931"/>
            <a:ext cx="5161397" cy="5231964"/>
          </a:xfrm>
          <a:prstGeom prst="roundRect">
            <a:avLst>
              <a:gd name="adj" fmla="val 4834"/>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2F723DE5-3668-495B-86B4-1F6867DD0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22" name="Freeform 6">
              <a:extLst>
                <a:ext uri="{FF2B5EF4-FFF2-40B4-BE49-F238E27FC236}">
                  <a16:creationId xmlns:a16="http://schemas.microsoft.com/office/drawing/2014/main" id="{DFEC0561-D3E0-4BF7-8C2C-545131D8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EE433E0D-9006-435E-A45A-297D9DFB0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687BFE96-CA94-4295-8E58-F5EF3CD6B8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28D930B4-650A-4397-BDE6-B6B6D85E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9FC696D0-7E2A-40F7-B396-F663111E90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9A9A5E92-75F1-46AD-BE2A-814773AA9A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graphicFrame>
        <p:nvGraphicFramePr>
          <p:cNvPr id="5" name="Content Placeholder 1">
            <a:extLst>
              <a:ext uri="{FF2B5EF4-FFF2-40B4-BE49-F238E27FC236}">
                <a16:creationId xmlns:a16="http://schemas.microsoft.com/office/drawing/2014/main" id="{8BA26E73-5685-DF6E-F712-24A75E36157D}"/>
              </a:ext>
            </a:extLst>
          </p:cNvPr>
          <p:cNvGraphicFramePr>
            <a:graphicFrameLocks noGrp="1"/>
          </p:cNvGraphicFramePr>
          <p:nvPr>
            <p:ph sz="quarter" idx="16"/>
            <p:extLst>
              <p:ext uri="{D42A27DB-BD31-4B8C-83A1-F6EECF244321}">
                <p14:modId xmlns:p14="http://schemas.microsoft.com/office/powerpoint/2010/main" val="2172689188"/>
              </p:ext>
            </p:extLst>
          </p:nvPr>
        </p:nvGraphicFramePr>
        <p:xfrm>
          <a:off x="3705900" y="992181"/>
          <a:ext cx="4678020" cy="45662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95186501"/>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1BE13223-D3D1-42C5-B4C3-6ECA53585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21" name="Freeform 6">
              <a:extLst>
                <a:ext uri="{FF2B5EF4-FFF2-40B4-BE49-F238E27FC236}">
                  <a16:creationId xmlns:a16="http://schemas.microsoft.com/office/drawing/2014/main" id="{3A891607-F768-41F9-A2E9-BB38370DE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DFFDBE37-1DFE-4594-9095-CF67C8A11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3" name="Freeform 8">
              <a:extLst>
                <a:ext uri="{FF2B5EF4-FFF2-40B4-BE49-F238E27FC236}">
                  <a16:creationId xmlns:a16="http://schemas.microsoft.com/office/drawing/2014/main" id="{F17ED4D4-301C-4B04-A0BA-3E375BF76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4" name="Freeform 9">
              <a:extLst>
                <a:ext uri="{FF2B5EF4-FFF2-40B4-BE49-F238E27FC236}">
                  <a16:creationId xmlns:a16="http://schemas.microsoft.com/office/drawing/2014/main" id="{D638DC08-E258-4B63-8732-1347A7250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5" name="Freeform 10">
              <a:extLst>
                <a:ext uri="{FF2B5EF4-FFF2-40B4-BE49-F238E27FC236}">
                  <a16:creationId xmlns:a16="http://schemas.microsoft.com/office/drawing/2014/main" id="{703EEC3E-6C68-4D71-8D2F-9EF6065C0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6" name="Freeform 11">
              <a:extLst>
                <a:ext uri="{FF2B5EF4-FFF2-40B4-BE49-F238E27FC236}">
                  <a16:creationId xmlns:a16="http://schemas.microsoft.com/office/drawing/2014/main" id="{A25FF1C4-BA3B-45E8-907B-A362C65A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grpSp>
        <p:nvGrpSpPr>
          <p:cNvPr id="28" name="Group 27">
            <a:extLst>
              <a:ext uri="{FF2B5EF4-FFF2-40B4-BE49-F238E27FC236}">
                <a16:creationId xmlns:a16="http://schemas.microsoft.com/office/drawing/2014/main" id="{37FDA103-E93C-4CEF-81ED-76C691476AB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29" name="Freeform 6">
              <a:extLst>
                <a:ext uri="{FF2B5EF4-FFF2-40B4-BE49-F238E27FC236}">
                  <a16:creationId xmlns:a16="http://schemas.microsoft.com/office/drawing/2014/main" id="{C34390FC-0287-47DE-BC09-4B8AD26125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0" name="Freeform 7">
              <a:extLst>
                <a:ext uri="{FF2B5EF4-FFF2-40B4-BE49-F238E27FC236}">
                  <a16:creationId xmlns:a16="http://schemas.microsoft.com/office/drawing/2014/main" id="{D8FAF106-53CB-4766-A369-0DF61B5639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1" name="Freeform 8">
              <a:extLst>
                <a:ext uri="{FF2B5EF4-FFF2-40B4-BE49-F238E27FC236}">
                  <a16:creationId xmlns:a16="http://schemas.microsoft.com/office/drawing/2014/main" id="{EE066CE1-19D1-4BE6-ACF8-EAA97B391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2" name="Freeform 9">
              <a:extLst>
                <a:ext uri="{FF2B5EF4-FFF2-40B4-BE49-F238E27FC236}">
                  <a16:creationId xmlns:a16="http://schemas.microsoft.com/office/drawing/2014/main" id="{CC70B74E-2A5C-40A6-98DB-A57702C1D6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3" name="Freeform 10">
              <a:extLst>
                <a:ext uri="{FF2B5EF4-FFF2-40B4-BE49-F238E27FC236}">
                  <a16:creationId xmlns:a16="http://schemas.microsoft.com/office/drawing/2014/main" id="{EF2F2CE3-E9F2-4B88-A344-E673E08CF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34" name="Freeform 11">
              <a:extLst>
                <a:ext uri="{FF2B5EF4-FFF2-40B4-BE49-F238E27FC236}">
                  <a16:creationId xmlns:a16="http://schemas.microsoft.com/office/drawing/2014/main" id="{FB11C1E1-E825-4847-9FF9-8194D26DA3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a:xfrm>
            <a:off x="1113234" y="685800"/>
            <a:ext cx="3209196" cy="1752599"/>
          </a:xfrm>
        </p:spPr>
        <p:txBody>
          <a:bodyPr vert="horz" lIns="91440" tIns="45720" rIns="91440" bIns="45720" rtlCol="0" anchor="ctr">
            <a:normAutofit/>
          </a:bodyPr>
          <a:lstStyle/>
          <a:p>
            <a:pPr>
              <a:lnSpc>
                <a:spcPct val="90000"/>
              </a:lnSpc>
            </a:pPr>
            <a:r>
              <a:rPr lang="en-US" b="1" cap="none" dirty="0">
                <a:effectLst/>
              </a:rPr>
              <a:t>What Menu Approval Requires</a:t>
            </a:r>
          </a:p>
        </p:txBody>
      </p:sp>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a:xfrm>
            <a:off x="1113232" y="2666999"/>
            <a:ext cx="3209197" cy="3124201"/>
          </a:xfrm>
        </p:spPr>
        <p:txBody>
          <a:bodyPr vert="horz" lIns="91440" tIns="45720" rIns="91440" bIns="45720" rtlCol="0" anchor="ctr">
            <a:normAutofit/>
          </a:bodyPr>
          <a:lstStyle/>
          <a:p>
            <a:pPr>
              <a:lnSpc>
                <a:spcPct val="90000"/>
              </a:lnSpc>
            </a:pPr>
            <a:r>
              <a:rPr lang="en-US" sz="1800" dirty="0"/>
              <a:t>Menus prepared by authorized kitchen staff</a:t>
            </a:r>
          </a:p>
          <a:p>
            <a:pPr>
              <a:lnSpc>
                <a:spcPct val="90000"/>
              </a:lnSpc>
            </a:pPr>
            <a:r>
              <a:rPr lang="en-US" sz="1800" dirty="0"/>
              <a:t>Completed menus reviewed by Dietician to ensure</a:t>
            </a:r>
            <a:br>
              <a:rPr lang="en-US" sz="1800" dirty="0"/>
            </a:br>
            <a:r>
              <a:rPr lang="en-US" sz="1800" dirty="0"/>
              <a:t>nutritional quality</a:t>
            </a:r>
          </a:p>
          <a:p>
            <a:pPr>
              <a:lnSpc>
                <a:spcPct val="90000"/>
              </a:lnSpc>
            </a:pPr>
            <a:r>
              <a:rPr lang="en-US" sz="1800" dirty="0"/>
              <a:t>Dietician signs to indicate approval</a:t>
            </a:r>
          </a:p>
          <a:p>
            <a:pPr>
              <a:lnSpc>
                <a:spcPct val="90000"/>
              </a:lnSpc>
            </a:pPr>
            <a:r>
              <a:rPr lang="en-US" sz="1800" dirty="0"/>
              <a:t>Signed menus retained for reference &amp; audit purposes</a:t>
            </a:r>
          </a:p>
        </p:txBody>
      </p:sp>
      <p:sp>
        <p:nvSpPr>
          <p:cNvPr id="36" name="Rounded Rectangle 16">
            <a:extLst>
              <a:ext uri="{FF2B5EF4-FFF2-40B4-BE49-F238E27FC236}">
                <a16:creationId xmlns:a16="http://schemas.microsoft.com/office/drawing/2014/main" id="{A26D183E-22A6-4713-B267-DCB0605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648931"/>
            <a:ext cx="4055267"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mage of a sample blank menu template">
            <a:hlinkClick r:id="rId5" action="ppaction://hlinkfile"/>
            <a:extLst>
              <a:ext uri="{FF2B5EF4-FFF2-40B4-BE49-F238E27FC236}">
                <a16:creationId xmlns:a16="http://schemas.microsoft.com/office/drawing/2014/main" id="{A879FF75-0C5A-4A22-B3DD-2A1311D61B3F}"/>
              </a:ext>
            </a:extLst>
          </p:cNvPr>
          <p:cNvPicPr/>
          <p:nvPr/>
        </p:nvPicPr>
        <p:blipFill>
          <a:blip r:embed="rId6" cstate="print">
            <a:extLst>
              <a:ext uri="{28A0092B-C50C-407E-A947-70E740481C1C}">
                <a14:useLocalDpi xmlns:a14="http://schemas.microsoft.com/office/drawing/2010/main" val="0"/>
              </a:ext>
            </a:extLst>
          </a:blip>
          <a:stretch>
            <a:fillRect/>
          </a:stretch>
        </p:blipFill>
        <p:spPr bwMode="auto">
          <a:xfrm>
            <a:off x="4825805" y="761999"/>
            <a:ext cx="3558115" cy="5118895"/>
          </a:xfrm>
          <a:prstGeom prst="rect">
            <a:avLst/>
          </a:prstGeom>
          <a:noFill/>
        </p:spPr>
      </p:pic>
    </p:spTree>
    <p:custDataLst>
      <p:tags r:id="rId1"/>
    </p:custDataLst>
    <p:extLst>
      <p:ext uri="{BB962C8B-B14F-4D97-AF65-F5344CB8AC3E}">
        <p14:creationId xmlns:p14="http://schemas.microsoft.com/office/powerpoint/2010/main" val="2937038936"/>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FDB0F91E-E08B-4543-B4C0-6DF9094A0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31" name="Freeform 6">
              <a:extLst>
                <a:ext uri="{FF2B5EF4-FFF2-40B4-BE49-F238E27FC236}">
                  <a16:creationId xmlns:a16="http://schemas.microsoft.com/office/drawing/2014/main" id="{CAA7E6E8-7988-4714-A434-6B552010B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2" name="Freeform 7">
              <a:extLst>
                <a:ext uri="{FF2B5EF4-FFF2-40B4-BE49-F238E27FC236}">
                  <a16:creationId xmlns:a16="http://schemas.microsoft.com/office/drawing/2014/main" id="{A2736B6B-CF60-477E-8405-C77A6B60D5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3" name="Freeform 8">
              <a:extLst>
                <a:ext uri="{FF2B5EF4-FFF2-40B4-BE49-F238E27FC236}">
                  <a16:creationId xmlns:a16="http://schemas.microsoft.com/office/drawing/2014/main" id="{96C54F74-7D7A-4327-AC54-03A0C30CA1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4" name="Freeform 9">
              <a:extLst>
                <a:ext uri="{FF2B5EF4-FFF2-40B4-BE49-F238E27FC236}">
                  <a16:creationId xmlns:a16="http://schemas.microsoft.com/office/drawing/2014/main" id="{40790CC2-4075-407E-B51B-01EBAB18A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5" name="Freeform 10">
              <a:extLst>
                <a:ext uri="{FF2B5EF4-FFF2-40B4-BE49-F238E27FC236}">
                  <a16:creationId xmlns:a16="http://schemas.microsoft.com/office/drawing/2014/main" id="{808D79CE-C1DC-4640-82F8-32DDB31D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36" name="Freeform 11">
              <a:extLst>
                <a:ext uri="{FF2B5EF4-FFF2-40B4-BE49-F238E27FC236}">
                  <a16:creationId xmlns:a16="http://schemas.microsoft.com/office/drawing/2014/main" id="{7690EB4B-9665-453E-A536-FA9DA06D1C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38" name="Rectangle 37">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4570" y="0"/>
            <a:ext cx="1827609" cy="6858001"/>
            <a:chOff x="1320800" y="0"/>
            <a:chExt cx="2436813" cy="6858001"/>
          </a:xfrm>
        </p:grpSpPr>
        <p:sp>
          <p:nvSpPr>
            <p:cNvPr id="41"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42"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43"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44"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45"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46"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a:xfrm>
            <a:off x="729060" y="685800"/>
            <a:ext cx="3945510" cy="1752599"/>
          </a:xfrm>
        </p:spPr>
        <p:txBody>
          <a:bodyPr vert="horz" lIns="91440" tIns="45720" rIns="91440" bIns="45720" rtlCol="0" anchor="ctr">
            <a:normAutofit/>
          </a:bodyPr>
          <a:lstStyle/>
          <a:p>
            <a:pPr algn="l">
              <a:lnSpc>
                <a:spcPct val="90000"/>
              </a:lnSpc>
            </a:pPr>
            <a:r>
              <a:rPr lang="en-US" b="1" cap="none" dirty="0">
                <a:effectLst/>
              </a:rPr>
              <a:t>When Menus Should Be Approved</a:t>
            </a:r>
          </a:p>
        </p:txBody>
      </p:sp>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a:xfrm>
            <a:off x="482601" y="2666999"/>
            <a:ext cx="3945510" cy="3124201"/>
          </a:xfrm>
        </p:spPr>
        <p:txBody>
          <a:bodyPr vert="horz" lIns="91440" tIns="45720" rIns="91440" bIns="45720" rtlCol="0" anchor="ctr">
            <a:normAutofit/>
          </a:bodyPr>
          <a:lstStyle/>
          <a:p>
            <a:r>
              <a:rPr lang="en-US" sz="1800" dirty="0"/>
              <a:t>Minimum: One month prior to planned service</a:t>
            </a:r>
          </a:p>
          <a:p>
            <a:r>
              <a:rPr lang="en-US" sz="1800" dirty="0"/>
              <a:t>Required: Prior to serving</a:t>
            </a:r>
          </a:p>
          <a:p>
            <a:r>
              <a:rPr lang="en-US" sz="1800" dirty="0"/>
              <a:t>Connect with your dietitian for menu examples and how they should look like when submitted to dietitian</a:t>
            </a:r>
          </a:p>
        </p:txBody>
      </p:sp>
    </p:spTree>
    <p:custDataLst>
      <p:tags r:id="rId1"/>
    </p:custDataLst>
    <p:extLst>
      <p:ext uri="{BB962C8B-B14F-4D97-AF65-F5344CB8AC3E}">
        <p14:creationId xmlns:p14="http://schemas.microsoft.com/office/powerpoint/2010/main" val="3856408180"/>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17" name="Rectangle 16">
            <a:extLst>
              <a:ext uri="{FF2B5EF4-FFF2-40B4-BE49-F238E27FC236}">
                <a16:creationId xmlns:a16="http://schemas.microsoft.com/office/drawing/2014/main" id="{5B2F4B0B-6CDE-4467-A567-7930C6692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FBD904E-E2AA-40C0-9B75-6705C2936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113109" y="685800"/>
            <a:ext cx="2497920" cy="5105400"/>
          </a:xfrm>
        </p:spPr>
        <p:txBody>
          <a:bodyPr vert="horz" lIns="91440" tIns="45720" rIns="91440" bIns="45720" rtlCol="0" anchor="ctr">
            <a:normAutofit/>
          </a:bodyPr>
          <a:lstStyle/>
          <a:p>
            <a:r>
              <a:rPr lang="en-US" b="1" cap="none" dirty="0">
                <a:solidFill>
                  <a:srgbClr val="FFFFFF"/>
                </a:solidFill>
                <a:effectLst/>
              </a:rPr>
              <a:t>How Menus Are Approved</a:t>
            </a:r>
          </a:p>
        </p:txBody>
      </p:sp>
      <p:grpSp>
        <p:nvGrpSpPr>
          <p:cNvPr id="21" name="Group 20">
            <a:extLst>
              <a:ext uri="{FF2B5EF4-FFF2-40B4-BE49-F238E27FC236}">
                <a16:creationId xmlns:a16="http://schemas.microsoft.com/office/drawing/2014/main" id="{C2CA0337-9B09-4746-93D0-7E92F42202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22" name="Freeform 6">
              <a:extLst>
                <a:ext uri="{FF2B5EF4-FFF2-40B4-BE49-F238E27FC236}">
                  <a16:creationId xmlns:a16="http://schemas.microsoft.com/office/drawing/2014/main" id="{9400DCF3-F870-42BD-9169-1B4BD854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BC4C6F6B-30DD-4B7F-8169-7A575C25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66C1E1CC-3625-43BC-98A8-A1C67FAD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37C6358A-C557-444E-A1F5-149AD3B6C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E1981B58-ABB6-4FEB-BE0A-17F8AD1B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828B56B0-6617-4529-B84C-73B093A8F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graphicFrame>
        <p:nvGraphicFramePr>
          <p:cNvPr id="5" name="Content Placeholder 1">
            <a:extLst>
              <a:ext uri="{FF2B5EF4-FFF2-40B4-BE49-F238E27FC236}">
                <a16:creationId xmlns:a16="http://schemas.microsoft.com/office/drawing/2014/main" id="{B8469B77-83FB-9B7E-C324-D5B48BE5C320}"/>
              </a:ext>
            </a:extLst>
          </p:cNvPr>
          <p:cNvGraphicFramePr>
            <a:graphicFrameLocks noGrp="1"/>
          </p:cNvGraphicFramePr>
          <p:nvPr>
            <p:ph sz="quarter" idx="16"/>
            <p:extLst>
              <p:ext uri="{D42A27DB-BD31-4B8C-83A1-F6EECF244321}">
                <p14:modId xmlns:p14="http://schemas.microsoft.com/office/powerpoint/2010/main" val="672892439"/>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431409378"/>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1527C3-06F4-4F4D-B364-8E97266450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9" name="Freeform 6">
              <a:extLst>
                <a:ext uri="{FF2B5EF4-FFF2-40B4-BE49-F238E27FC236}">
                  <a16:creationId xmlns:a16="http://schemas.microsoft.com/office/drawing/2014/main" id="{BF1C23D2-D74F-4456-AD7B-904A6E28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0" name="Freeform 7">
              <a:extLst>
                <a:ext uri="{FF2B5EF4-FFF2-40B4-BE49-F238E27FC236}">
                  <a16:creationId xmlns:a16="http://schemas.microsoft.com/office/drawing/2014/main" id="{578577AD-563A-4936-9ACB-FDCF29841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1" name="Freeform 8">
              <a:extLst>
                <a:ext uri="{FF2B5EF4-FFF2-40B4-BE49-F238E27FC236}">
                  <a16:creationId xmlns:a16="http://schemas.microsoft.com/office/drawing/2014/main" id="{1C9F3743-BFAB-4636-81C7-ACD99C694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2" name="Freeform 9">
              <a:extLst>
                <a:ext uri="{FF2B5EF4-FFF2-40B4-BE49-F238E27FC236}">
                  <a16:creationId xmlns:a16="http://schemas.microsoft.com/office/drawing/2014/main" id="{FC58029E-BC15-45E4-AA28-CC80C96A3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3" name="Freeform 10">
              <a:extLst>
                <a:ext uri="{FF2B5EF4-FFF2-40B4-BE49-F238E27FC236}">
                  <a16:creationId xmlns:a16="http://schemas.microsoft.com/office/drawing/2014/main" id="{41CBB721-7EDD-4FEA-9D6B-A3656D9F4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4" name="Freeform 11">
              <a:extLst>
                <a:ext uri="{FF2B5EF4-FFF2-40B4-BE49-F238E27FC236}">
                  <a16:creationId xmlns:a16="http://schemas.microsoft.com/office/drawing/2014/main" id="{4C945CDA-4F14-4FA0-B272-B1E25B4FA1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16" name="Rectangle 15">
            <a:extLst>
              <a:ext uri="{FF2B5EF4-FFF2-40B4-BE49-F238E27FC236}">
                <a16:creationId xmlns:a16="http://schemas.microsoft.com/office/drawing/2014/main" id="{24C41CF4-4A13-4AA9-9300-CB7A2E37C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342899" y="764372"/>
            <a:ext cx="2654907" cy="5216013"/>
          </a:xfrm>
        </p:spPr>
        <p:txBody>
          <a:bodyPr vert="horz" lIns="91440" tIns="45720" rIns="91440" bIns="45720" rtlCol="0" anchor="ctr">
            <a:normAutofit/>
          </a:bodyPr>
          <a:lstStyle/>
          <a:p>
            <a:pPr algn="l"/>
            <a:r>
              <a:rPr lang="en-US" b="1" cap="none" dirty="0">
                <a:effectLst/>
              </a:rPr>
              <a:t>Why Train Staff &amp; Volunteers</a:t>
            </a:r>
          </a:p>
        </p:txBody>
      </p:sp>
      <p:cxnSp>
        <p:nvCxnSpPr>
          <p:cNvPr id="18" name="Straight Connector 17">
            <a:extLst>
              <a:ext uri="{FF2B5EF4-FFF2-40B4-BE49-F238E27FC236}">
                <a16:creationId xmlns:a16="http://schemas.microsoft.com/office/drawing/2014/main" id="{7A77B115-9FF3-46AE-AE08-826DEB9A62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95397" y="1923563"/>
            <a:ext cx="0" cy="30175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3277603" y="764372"/>
            <a:ext cx="5314950" cy="5216013"/>
          </a:xfrm>
        </p:spPr>
        <p:txBody>
          <a:bodyPr vert="horz" lIns="91440" tIns="45720" rIns="91440" bIns="45720" rtlCol="0" anchor="ctr">
            <a:normAutofit/>
          </a:bodyPr>
          <a:lstStyle/>
          <a:p>
            <a:r>
              <a:rPr lang="en-US" sz="1800" dirty="0"/>
              <a:t>Assists compliance with site, program, State &amp;</a:t>
            </a:r>
            <a:br>
              <a:rPr lang="en-US" sz="1800" dirty="0"/>
            </a:br>
            <a:r>
              <a:rPr lang="en-US" sz="1800" dirty="0"/>
              <a:t>Federal requirements</a:t>
            </a:r>
          </a:p>
          <a:p>
            <a:r>
              <a:rPr lang="en-US" sz="1800" dirty="0"/>
              <a:t>Ensures staff &amp; volunteers ability to provide services</a:t>
            </a:r>
          </a:p>
          <a:p>
            <a:pPr marL="457200" lvl="1" indent="0">
              <a:buNone/>
            </a:pPr>
            <a:r>
              <a:rPr lang="en-US" sz="1800" dirty="0"/>
              <a:t>safely for themselves &amp; others</a:t>
            </a:r>
          </a:p>
          <a:p>
            <a:r>
              <a:rPr lang="en-US" sz="1800" dirty="0"/>
              <a:t>Helps people feel valued &amp; thrive in their position</a:t>
            </a:r>
          </a:p>
          <a:p>
            <a:r>
              <a:rPr lang="en-US" sz="1800" dirty="0"/>
              <a:t>Promotes sense of value to program &amp; community</a:t>
            </a:r>
          </a:p>
        </p:txBody>
      </p:sp>
    </p:spTree>
    <p:custDataLst>
      <p:tags r:id="rId1"/>
    </p:custDataLst>
    <p:extLst>
      <p:ext uri="{BB962C8B-B14F-4D97-AF65-F5344CB8AC3E}">
        <p14:creationId xmlns:p14="http://schemas.microsoft.com/office/powerpoint/2010/main" val="289819035"/>
      </p:ext>
    </p:extLst>
  </p:cSld>
  <p:clrMapOvr>
    <a:masterClrMapping/>
  </p:clrMapOvr>
  <p:transition spd="med" advTm="168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15664-ECBA-43E1-B833-EEE898C767C0}"/>
              </a:ext>
            </a:extLst>
          </p:cNvPr>
          <p:cNvSpPr>
            <a:spLocks noGrp="1"/>
          </p:cNvSpPr>
          <p:nvPr>
            <p:ph type="title"/>
          </p:nvPr>
        </p:nvSpPr>
        <p:spPr>
          <a:xfrm>
            <a:off x="982133" y="1"/>
            <a:ext cx="7704667" cy="838199"/>
          </a:xfrm>
        </p:spPr>
        <p:txBody>
          <a:bodyPr>
            <a:normAutofit/>
          </a:bodyPr>
          <a:lstStyle/>
          <a:p>
            <a:r>
              <a:rPr lang="en-US" b="1" dirty="0"/>
              <a:t>Meal Site Coordinator Focus Areas</a:t>
            </a:r>
          </a:p>
        </p:txBody>
      </p:sp>
      <p:sp>
        <p:nvSpPr>
          <p:cNvPr id="3" name="Content Placeholder 2">
            <a:extLst>
              <a:ext uri="{FF2B5EF4-FFF2-40B4-BE49-F238E27FC236}">
                <a16:creationId xmlns:a16="http://schemas.microsoft.com/office/drawing/2014/main" id="{42FE7CB1-46B0-4942-A7B7-396B273ADE7F}"/>
              </a:ext>
            </a:extLst>
          </p:cNvPr>
          <p:cNvSpPr>
            <a:spLocks noGrp="1"/>
          </p:cNvSpPr>
          <p:nvPr>
            <p:ph sz="half" idx="1"/>
          </p:nvPr>
        </p:nvSpPr>
        <p:spPr>
          <a:xfrm>
            <a:off x="1143000" y="838200"/>
            <a:ext cx="8001000" cy="5943600"/>
          </a:xfrm>
        </p:spPr>
        <p:txBody>
          <a:bodyPr numCol="2" spcCol="182880">
            <a:noAutofit/>
          </a:bodyPr>
          <a:lstStyle/>
          <a:p>
            <a:pPr marL="0" lvl="0" indent="0">
              <a:buNone/>
            </a:pPr>
            <a:r>
              <a:rPr lang="en-US" sz="1600" dirty="0"/>
              <a:t>Focus Area  1: Health District permit-license to operate a meal site</a:t>
            </a:r>
          </a:p>
          <a:p>
            <a:pPr marL="0" lvl="0" indent="0">
              <a:buNone/>
            </a:pPr>
            <a:r>
              <a:rPr lang="en-US" sz="1600" dirty="0"/>
              <a:t>Focus Area  2: Food establishment inspection</a:t>
            </a:r>
          </a:p>
          <a:p>
            <a:pPr marL="0" indent="0">
              <a:buNone/>
            </a:pPr>
            <a:r>
              <a:rPr lang="en-US" sz="1600" dirty="0"/>
              <a:t>Focus Area  3: 501 (c)3 status through IRS determination letter</a:t>
            </a:r>
          </a:p>
          <a:p>
            <a:pPr marL="0" indent="0">
              <a:buNone/>
            </a:pPr>
            <a:r>
              <a:rPr lang="en-US" sz="1600" dirty="0"/>
              <a:t>Focus Area  4: Accredited food protection manager training certification</a:t>
            </a:r>
          </a:p>
          <a:p>
            <a:pPr marL="0" lvl="0" indent="0">
              <a:buNone/>
            </a:pPr>
            <a:r>
              <a:rPr lang="en-US" sz="1600" dirty="0"/>
              <a:t>Focus Area  5: Congregate meal registration form and nutritional health risk survey</a:t>
            </a:r>
          </a:p>
          <a:p>
            <a:pPr marL="0" lvl="0" indent="0">
              <a:buNone/>
            </a:pPr>
            <a:r>
              <a:rPr lang="en-US" sz="1600" dirty="0"/>
              <a:t>Focus Area  6: Rosters and/or sign in sheets for participants, visitors and volunteers</a:t>
            </a:r>
          </a:p>
          <a:p>
            <a:pPr marL="0" lvl="0" indent="0">
              <a:buNone/>
            </a:pPr>
            <a:r>
              <a:rPr lang="en-US" sz="1600" dirty="0"/>
              <a:t>Focus Area  7: Donations &amp; donation box placement</a:t>
            </a:r>
          </a:p>
          <a:p>
            <a:pPr marL="0" lvl="0" indent="0">
              <a:buNone/>
            </a:pPr>
            <a:r>
              <a:rPr lang="en-US" sz="1600" dirty="0"/>
              <a:t>Focus Area  8: Donation tracking sheet</a:t>
            </a:r>
          </a:p>
          <a:p>
            <a:pPr marL="0" lvl="0" indent="0">
              <a:buNone/>
            </a:pPr>
            <a:r>
              <a:rPr lang="en-US" sz="1600" dirty="0"/>
              <a:t>Focus Area  9: Nutrition education at</a:t>
            </a:r>
            <a:br>
              <a:rPr lang="en-US" sz="1600" dirty="0"/>
            </a:br>
            <a:r>
              <a:rPr lang="en-US" sz="1600" dirty="0"/>
              <a:t>meal sites</a:t>
            </a:r>
          </a:p>
          <a:p>
            <a:pPr marL="0" lvl="0" indent="0">
              <a:buNone/>
            </a:pPr>
            <a:r>
              <a:rPr lang="en-US" sz="1600" dirty="0"/>
              <a:t>Focus Area  10: Invoicing for reimbursement</a:t>
            </a:r>
          </a:p>
          <a:p>
            <a:pPr marL="0" lvl="0" indent="0">
              <a:buNone/>
            </a:pPr>
            <a:endParaRPr lang="en-US" sz="1600" dirty="0"/>
          </a:p>
          <a:p>
            <a:pPr marL="0" lvl="0" indent="0">
              <a:buNone/>
            </a:pPr>
            <a:endParaRPr lang="en-US" sz="1600" dirty="0"/>
          </a:p>
          <a:p>
            <a:pPr marL="0" lvl="0" indent="0">
              <a:buNone/>
            </a:pPr>
            <a:endParaRPr lang="en-US" sz="1600" dirty="0"/>
          </a:p>
          <a:p>
            <a:pPr marL="0" lvl="0" indent="0">
              <a:buNone/>
            </a:pPr>
            <a:r>
              <a:rPr lang="en-US" sz="1600" dirty="0"/>
              <a:t>Focus Area  11: Knowledge of Nutrition Services Incentive Program (NSIP) funds </a:t>
            </a:r>
          </a:p>
          <a:p>
            <a:pPr marL="0" lvl="0" indent="0">
              <a:buNone/>
            </a:pPr>
            <a:r>
              <a:rPr lang="en-US" sz="1600" dirty="0"/>
              <a:t>Focus Area  12: Knowledge of additional nutrition guidance</a:t>
            </a:r>
          </a:p>
          <a:p>
            <a:pPr lvl="1">
              <a:buFont typeface="Wingdings" panose="05000000000000000000" pitchFamily="2" charset="2"/>
              <a:buChar char="ü"/>
            </a:pPr>
            <a:r>
              <a:rPr lang="en-US" sz="1600" dirty="0"/>
              <a:t>Commodity Donated Food Program</a:t>
            </a:r>
          </a:p>
          <a:p>
            <a:pPr lvl="1">
              <a:buFont typeface="Wingdings" panose="05000000000000000000" pitchFamily="2" charset="2"/>
              <a:buChar char="ü"/>
            </a:pPr>
            <a:r>
              <a:rPr lang="en-US" sz="1600" dirty="0"/>
              <a:t>Eligible / Ineligible Participant</a:t>
            </a:r>
          </a:p>
          <a:p>
            <a:pPr lvl="1">
              <a:buFont typeface="Wingdings" panose="05000000000000000000" pitchFamily="2" charset="2"/>
              <a:buChar char="ü"/>
            </a:pPr>
            <a:r>
              <a:rPr lang="en-US" sz="1600" dirty="0"/>
              <a:t>Home-Delivered Meal Program Compliance</a:t>
            </a:r>
          </a:p>
          <a:p>
            <a:pPr lvl="1">
              <a:buFont typeface="Wingdings" panose="05000000000000000000" pitchFamily="2" charset="2"/>
              <a:buChar char="ü"/>
            </a:pPr>
            <a:r>
              <a:rPr lang="en-US" dirty="0"/>
              <a:t>Voluntary Contributions</a:t>
            </a:r>
            <a:endParaRPr lang="en-US" sz="1600" dirty="0"/>
          </a:p>
          <a:p>
            <a:pPr lvl="1">
              <a:buFont typeface="Wingdings" panose="05000000000000000000" pitchFamily="2" charset="2"/>
              <a:buChar char="ü"/>
            </a:pPr>
            <a:r>
              <a:rPr lang="en-US" sz="1600" dirty="0"/>
              <a:t>Meal Frequency Waiver</a:t>
            </a:r>
          </a:p>
          <a:p>
            <a:pPr marL="0" lvl="0" indent="0">
              <a:buNone/>
            </a:pPr>
            <a:r>
              <a:rPr lang="en-US" sz="1600" dirty="0"/>
              <a:t>Focus Area  13: Knowledge of the role of the Board and what they should know about the nutrition program</a:t>
            </a:r>
          </a:p>
          <a:p>
            <a:pPr marL="0" lvl="0" indent="0">
              <a:buNone/>
            </a:pPr>
            <a:r>
              <a:rPr lang="en-US" sz="1600" dirty="0"/>
              <a:t>Focus Area  14: Menu approval</a:t>
            </a:r>
          </a:p>
          <a:p>
            <a:pPr marL="0" lvl="0" indent="0">
              <a:buNone/>
            </a:pPr>
            <a:r>
              <a:rPr lang="en-US" sz="1600" dirty="0"/>
              <a:t>Focus Area  15: Training to volunteers and staff</a:t>
            </a:r>
          </a:p>
        </p:txBody>
      </p:sp>
    </p:spTree>
    <p:custDataLst>
      <p:tags r:id="rId1"/>
    </p:custDataLst>
    <p:extLst>
      <p:ext uri="{BB962C8B-B14F-4D97-AF65-F5344CB8AC3E}">
        <p14:creationId xmlns:p14="http://schemas.microsoft.com/office/powerpoint/2010/main" val="229806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DB0F91E-E08B-4543-B4C0-6DF9094A0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1" name="Freeform 6">
              <a:extLst>
                <a:ext uri="{FF2B5EF4-FFF2-40B4-BE49-F238E27FC236}">
                  <a16:creationId xmlns:a16="http://schemas.microsoft.com/office/drawing/2014/main" id="{CAA7E6E8-7988-4714-A434-6B552010B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2" name="Freeform 7">
              <a:extLst>
                <a:ext uri="{FF2B5EF4-FFF2-40B4-BE49-F238E27FC236}">
                  <a16:creationId xmlns:a16="http://schemas.microsoft.com/office/drawing/2014/main" id="{A2736B6B-CF60-477E-8405-C77A6B60D5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3" name="Freeform 8">
              <a:extLst>
                <a:ext uri="{FF2B5EF4-FFF2-40B4-BE49-F238E27FC236}">
                  <a16:creationId xmlns:a16="http://schemas.microsoft.com/office/drawing/2014/main" id="{96C54F74-7D7A-4327-AC54-03A0C30CA1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4" name="Freeform 9">
              <a:extLst>
                <a:ext uri="{FF2B5EF4-FFF2-40B4-BE49-F238E27FC236}">
                  <a16:creationId xmlns:a16="http://schemas.microsoft.com/office/drawing/2014/main" id="{40790CC2-4075-407E-B51B-01EBAB18A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5" name="Freeform 10">
              <a:extLst>
                <a:ext uri="{FF2B5EF4-FFF2-40B4-BE49-F238E27FC236}">
                  <a16:creationId xmlns:a16="http://schemas.microsoft.com/office/drawing/2014/main" id="{808D79CE-C1DC-4640-82F8-32DDB31D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6" name="Freeform 11">
              <a:extLst>
                <a:ext uri="{FF2B5EF4-FFF2-40B4-BE49-F238E27FC236}">
                  <a16:creationId xmlns:a16="http://schemas.microsoft.com/office/drawing/2014/main" id="{7690EB4B-9665-453E-A536-FA9DA06D1C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18" name="Rectangle 17">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4570" y="0"/>
            <a:ext cx="1827609" cy="6858001"/>
            <a:chOff x="1320800" y="0"/>
            <a:chExt cx="2436813" cy="6858001"/>
          </a:xfrm>
        </p:grpSpPr>
        <p:sp>
          <p:nvSpPr>
            <p:cNvPr id="21"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3"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4"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5"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6"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Title 2">
            <a:extLst>
              <a:ext uri="{FF2B5EF4-FFF2-40B4-BE49-F238E27FC236}">
                <a16:creationId xmlns:a16="http://schemas.microsoft.com/office/drawing/2014/main" id="{0F9EF2CA-44B9-470C-9D23-856B86E550BC}"/>
              </a:ext>
            </a:extLst>
          </p:cNvPr>
          <p:cNvSpPr>
            <a:spLocks noGrp="1"/>
          </p:cNvSpPr>
          <p:nvPr>
            <p:ph type="title"/>
          </p:nvPr>
        </p:nvSpPr>
        <p:spPr>
          <a:xfrm>
            <a:off x="729060" y="685800"/>
            <a:ext cx="3945510" cy="1752599"/>
          </a:xfrm>
        </p:spPr>
        <p:txBody>
          <a:bodyPr vert="horz" lIns="91440" tIns="45720" rIns="91440" bIns="45720" rtlCol="0" anchor="ctr">
            <a:normAutofit/>
          </a:bodyPr>
          <a:lstStyle/>
          <a:p>
            <a:pPr algn="l"/>
            <a:r>
              <a:rPr lang="en-US" b="1" cap="none" dirty="0">
                <a:effectLst/>
              </a:rPr>
              <a:t>Why We Need a Permit-License</a:t>
            </a:r>
          </a:p>
        </p:txBody>
      </p:sp>
      <p:sp>
        <p:nvSpPr>
          <p:cNvPr id="2" name="Content Placeholder 1">
            <a:extLst>
              <a:ext uri="{FF2B5EF4-FFF2-40B4-BE49-F238E27FC236}">
                <a16:creationId xmlns:a16="http://schemas.microsoft.com/office/drawing/2014/main" id="{7224898F-3732-4901-B9BE-8240A2516312}"/>
              </a:ext>
            </a:extLst>
          </p:cNvPr>
          <p:cNvSpPr>
            <a:spLocks noGrp="1"/>
          </p:cNvSpPr>
          <p:nvPr>
            <p:ph sz="quarter" idx="16"/>
          </p:nvPr>
        </p:nvSpPr>
        <p:spPr>
          <a:xfrm>
            <a:off x="482601" y="2666999"/>
            <a:ext cx="3945510" cy="2895601"/>
          </a:xfrm>
        </p:spPr>
        <p:txBody>
          <a:bodyPr vert="horz" lIns="91440" tIns="45720" rIns="91440" bIns="45720" rtlCol="0" anchor="ctr">
            <a:noAutofit/>
          </a:bodyPr>
          <a:lstStyle/>
          <a:p>
            <a:r>
              <a:rPr lang="en-US" sz="1800" dirty="0"/>
              <a:t>Complies with Idaho law</a:t>
            </a:r>
            <a:br>
              <a:rPr lang="en-US" sz="1800" dirty="0"/>
            </a:br>
            <a:r>
              <a:rPr lang="en-US" sz="1800" i="1" dirty="0"/>
              <a:t>(Review)</a:t>
            </a:r>
            <a:r>
              <a:rPr lang="en-US" sz="1800" dirty="0">
                <a:hlinkClick r:id="rId5"/>
              </a:rPr>
              <a:t> Idaho_Food_Code_Informational.pdf</a:t>
            </a:r>
            <a:endParaRPr lang="en-US" sz="1800" i="1" dirty="0"/>
          </a:p>
          <a:p>
            <a:r>
              <a:rPr lang="en-US" sz="1800" dirty="0"/>
              <a:t>Ensures food &amp; facility safety</a:t>
            </a:r>
          </a:p>
          <a:p>
            <a:r>
              <a:rPr lang="en-US" sz="1800" dirty="0"/>
              <a:t>Includes establishing, operating &amp; maintaining</a:t>
            </a:r>
            <a:br>
              <a:rPr lang="en-US" sz="1800" dirty="0"/>
            </a:br>
            <a:r>
              <a:rPr lang="en-US" sz="1800" dirty="0"/>
              <a:t>a food establishment</a:t>
            </a:r>
          </a:p>
        </p:txBody>
      </p:sp>
    </p:spTree>
    <p:custDataLst>
      <p:tags r:id="rId1"/>
    </p:custDataLst>
    <p:extLst>
      <p:ext uri="{BB962C8B-B14F-4D97-AF65-F5344CB8AC3E}">
        <p14:creationId xmlns:p14="http://schemas.microsoft.com/office/powerpoint/2010/main" val="265425661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BE13223-D3D1-42C5-B4C3-6ECA53585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1" name="Freeform 6">
              <a:extLst>
                <a:ext uri="{FF2B5EF4-FFF2-40B4-BE49-F238E27FC236}">
                  <a16:creationId xmlns:a16="http://schemas.microsoft.com/office/drawing/2014/main" id="{3A891607-F768-41F9-A2E9-BB38370DE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2" name="Freeform 7">
              <a:extLst>
                <a:ext uri="{FF2B5EF4-FFF2-40B4-BE49-F238E27FC236}">
                  <a16:creationId xmlns:a16="http://schemas.microsoft.com/office/drawing/2014/main" id="{DFFDBE37-1DFE-4594-9095-CF67C8A11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3" name="Freeform 8">
              <a:extLst>
                <a:ext uri="{FF2B5EF4-FFF2-40B4-BE49-F238E27FC236}">
                  <a16:creationId xmlns:a16="http://schemas.microsoft.com/office/drawing/2014/main" id="{F17ED4D4-301C-4B04-A0BA-3E375BF76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4" name="Freeform 9">
              <a:extLst>
                <a:ext uri="{FF2B5EF4-FFF2-40B4-BE49-F238E27FC236}">
                  <a16:creationId xmlns:a16="http://schemas.microsoft.com/office/drawing/2014/main" id="{D638DC08-E258-4B63-8732-1347A7250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5" name="Freeform 10">
              <a:extLst>
                <a:ext uri="{FF2B5EF4-FFF2-40B4-BE49-F238E27FC236}">
                  <a16:creationId xmlns:a16="http://schemas.microsoft.com/office/drawing/2014/main" id="{703EEC3E-6C68-4D71-8D2F-9EF6065C0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6" name="Freeform 11">
              <a:extLst>
                <a:ext uri="{FF2B5EF4-FFF2-40B4-BE49-F238E27FC236}">
                  <a16:creationId xmlns:a16="http://schemas.microsoft.com/office/drawing/2014/main" id="{A25FF1C4-BA3B-45E8-907B-A362C65A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Title 2">
            <a:extLst>
              <a:ext uri="{FF2B5EF4-FFF2-40B4-BE49-F238E27FC236}">
                <a16:creationId xmlns:a16="http://schemas.microsoft.com/office/drawing/2014/main" id="{056442C7-F529-4831-A650-5836CC274FE4}"/>
              </a:ext>
            </a:extLst>
          </p:cNvPr>
          <p:cNvSpPr>
            <a:spLocks noGrp="1"/>
          </p:cNvSpPr>
          <p:nvPr>
            <p:ph type="title"/>
          </p:nvPr>
        </p:nvSpPr>
        <p:spPr>
          <a:xfrm>
            <a:off x="951309" y="76201"/>
            <a:ext cx="7964091" cy="838200"/>
          </a:xfrm>
        </p:spPr>
        <p:txBody>
          <a:bodyPr vert="horz" lIns="91440" tIns="45720" rIns="91440" bIns="45720" rtlCol="0" anchor="ctr">
            <a:noAutofit/>
          </a:bodyPr>
          <a:lstStyle/>
          <a:p>
            <a:pPr>
              <a:lnSpc>
                <a:spcPct val="90000"/>
              </a:lnSpc>
            </a:pPr>
            <a:r>
              <a:rPr lang="en-US" b="1" cap="none" dirty="0">
                <a:effectLst/>
              </a:rPr>
              <a:t>What the Permit-License Requires</a:t>
            </a:r>
          </a:p>
        </p:txBody>
      </p:sp>
      <p:sp>
        <p:nvSpPr>
          <p:cNvPr id="2" name="Content Placeholder 1">
            <a:extLst>
              <a:ext uri="{FF2B5EF4-FFF2-40B4-BE49-F238E27FC236}">
                <a16:creationId xmlns:a16="http://schemas.microsoft.com/office/drawing/2014/main" id="{2C872CD0-EDFB-45A8-8497-CCB6914477F8}"/>
              </a:ext>
            </a:extLst>
          </p:cNvPr>
          <p:cNvSpPr>
            <a:spLocks noGrp="1"/>
          </p:cNvSpPr>
          <p:nvPr>
            <p:ph sz="quarter" idx="16"/>
          </p:nvPr>
        </p:nvSpPr>
        <p:spPr>
          <a:xfrm>
            <a:off x="5414374" y="1371600"/>
            <a:ext cx="3729626" cy="4343400"/>
          </a:xfrm>
        </p:spPr>
        <p:txBody>
          <a:bodyPr vert="horz" lIns="91440" tIns="45720" rIns="91440" bIns="45720" rtlCol="0" anchor="ctr">
            <a:normAutofit/>
          </a:bodyPr>
          <a:lstStyle/>
          <a:p>
            <a:r>
              <a:rPr lang="en-US" sz="1800" dirty="0"/>
              <a:t>Completed application for local Health District</a:t>
            </a:r>
          </a:p>
          <a:p>
            <a:r>
              <a:rPr lang="en-US" sz="1800" dirty="0"/>
              <a:t>Required supporting documentation</a:t>
            </a:r>
          </a:p>
          <a:p>
            <a:r>
              <a:rPr lang="en-US" sz="1800" dirty="0"/>
              <a:t>Site inspection </a:t>
            </a:r>
            <a:br>
              <a:rPr lang="en-US" dirty="0"/>
            </a:br>
            <a:endParaRPr lang="en-US" dirty="0"/>
          </a:p>
        </p:txBody>
      </p:sp>
      <p:pic>
        <p:nvPicPr>
          <p:cNvPr id="6" name="Picture 5">
            <a:extLst>
              <a:ext uri="{FF2B5EF4-FFF2-40B4-BE49-F238E27FC236}">
                <a16:creationId xmlns:a16="http://schemas.microsoft.com/office/drawing/2014/main" id="{B2573945-E10D-CB4B-0C73-A85B0E526D60}"/>
              </a:ext>
            </a:extLst>
          </p:cNvPr>
          <p:cNvPicPr>
            <a:picLocks noChangeAspect="1"/>
          </p:cNvPicPr>
          <p:nvPr/>
        </p:nvPicPr>
        <p:blipFill>
          <a:blip r:embed="rId5"/>
          <a:stretch>
            <a:fillRect/>
          </a:stretch>
        </p:blipFill>
        <p:spPr>
          <a:xfrm>
            <a:off x="1145380" y="914401"/>
            <a:ext cx="4118974" cy="4876800"/>
          </a:xfrm>
          <a:prstGeom prst="rect">
            <a:avLst/>
          </a:prstGeom>
        </p:spPr>
      </p:pic>
    </p:spTree>
    <p:custDataLst>
      <p:tags r:id="rId1"/>
    </p:custDataLst>
    <p:extLst>
      <p:ext uri="{BB962C8B-B14F-4D97-AF65-F5344CB8AC3E}">
        <p14:creationId xmlns:p14="http://schemas.microsoft.com/office/powerpoint/2010/main" val="746029036"/>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ARTICULATE_DESIGN_ID_ICOA THEME" val="agLw2yhO"/>
  <p:tag name="ARTICULATE_DESIGN_ID_ICOA SERENITY" val="eD2U0lnH"/>
  <p:tag name="ARTICULATE_DESIGN_ID_OFFICE THEME" val="kewZxr8m"/>
  <p:tag name="ARTICULATE_DESIGN_ID_2_ICOA SERENITY" val="Tne0sMsr"/>
  <p:tag name="ARTICULATE_DESIGN_ID_3_ICOA SERENITY" val="lapNUtjT"/>
  <p:tag name="ARTICULATE_DESIGN_ID_1_ICOA SERENITY" val="pOyoCIPG"/>
  <p:tag name="ARTICULATE_DESIGN_ID_3_SERENITY" val="Cmcormy1"/>
  <p:tag name="ARTICULATE_DESIGN_ID_SERENITY" val="YZK0l5VX"/>
  <p:tag name="ARTICULATE_DESIGN_ID_ICOA FULLY THEMED PPT TEMPLATE" val="VRtEr2WP"/>
  <p:tag name="ARTICULATE_DESIGN_ID_4_ICOA SERENITY" val="dNdtiQu6"/>
  <p:tag name="TAG_BACKING_FORM_KEY" val="2562142-v:\education\nutrition programs\working documents\nutrition_mealsite_coordinatortraining_slidedeck .pptx"/>
  <p:tag name="ARTICULATE_PRESENTER_VERSION" val="8"/>
  <p:tag name="ARTICULATE_DESIGN_ID_1_ICOA THEME" val="KTtYVi2c"/>
  <p:tag name="ARTICULATE_SLIDE_COUNT" val="144"/>
  <p:tag name="ARTICULATE_PROJECT_OPEN" val="0"/>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CHARACTER_TYPE" val="photographic"/>
  <p:tag name="ARTICULATE_CHARACTER_ID" val="photo-female-00021"/>
  <p:tag name="ARTICULATE_CHARACTER_CROP" val="359"/>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DUPLICATEID" val="72e83815037043a185045d3db399e127"/>
</p:tagLst>
</file>

<file path=ppt/tags/tag137.xml><?xml version="1.0" encoding="utf-8"?>
<p:tagLst xmlns:a="http://schemas.openxmlformats.org/drawingml/2006/main" xmlns:r="http://schemas.openxmlformats.org/officeDocument/2006/relationships" xmlns:p="http://schemas.openxmlformats.org/presentationml/2006/main">
  <p:tag name="DUPLICATEID" val="262a9bbaf0d44f0c88faea33c0cd364c"/>
</p:tagLst>
</file>

<file path=ppt/tags/tag138.xml><?xml version="1.0" encoding="utf-8"?>
<p:tagLst xmlns:a="http://schemas.openxmlformats.org/drawingml/2006/main" xmlns:r="http://schemas.openxmlformats.org/officeDocument/2006/relationships" xmlns:p="http://schemas.openxmlformats.org/presentationml/2006/main">
  <p:tag name="DUPLICATEID" val="72e5da2f89c04b788b9121ee4b99fdc0"/>
</p:tagLst>
</file>

<file path=ppt/tags/tag139.xml><?xml version="1.0" encoding="utf-8"?>
<p:tagLst xmlns:a="http://schemas.openxmlformats.org/drawingml/2006/main" xmlns:r="http://schemas.openxmlformats.org/officeDocument/2006/relationships" xmlns:p="http://schemas.openxmlformats.org/presentationml/2006/main">
  <p:tag name="DUPLICATEID" val="d9ec7ff04eaf45639eb325896f92868a"/>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DUPLICATEID" val="9f6d5457e40f445c8f288499d8176c32"/>
</p:tagLst>
</file>

<file path=ppt/tags/tag141.xml><?xml version="1.0" encoding="utf-8"?>
<p:tagLst xmlns:a="http://schemas.openxmlformats.org/drawingml/2006/main" xmlns:r="http://schemas.openxmlformats.org/officeDocument/2006/relationships" xmlns:p="http://schemas.openxmlformats.org/presentationml/2006/main">
  <p:tag name="DUPLICATEID" val="e9525f9a12c24500800c045b6905a937"/>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UDIO_ID" val="257"/>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1"/>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UDIO_ID" val="300"/>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16"/>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UDIO_ID" val="300"/>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16"/>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UDIO_ID" val="300"/>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16"/>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CHARACTER_TYPE" val="photographic"/>
  <p:tag name="ARTICULATE_CHARACTER_ID" val="photo-female-00021"/>
  <p:tag name="ARTICULATE_CHARACTER_CROP" val="359"/>
</p:tagLst>
</file>

<file path=ppt/tags/tag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DUPLICATEID" val="72e83815037043a185045d3db399e127"/>
</p:tagLst>
</file>

<file path=ppt/tags/tag56.xml><?xml version="1.0" encoding="utf-8"?>
<p:tagLst xmlns:a="http://schemas.openxmlformats.org/drawingml/2006/main" xmlns:r="http://schemas.openxmlformats.org/officeDocument/2006/relationships" xmlns:p="http://schemas.openxmlformats.org/presentationml/2006/main">
  <p:tag name="DUPLICATEID" val="262a9bbaf0d44f0c88faea33c0cd364c"/>
</p:tagLst>
</file>

<file path=ppt/tags/tag57.xml><?xml version="1.0" encoding="utf-8"?>
<p:tagLst xmlns:a="http://schemas.openxmlformats.org/drawingml/2006/main" xmlns:r="http://schemas.openxmlformats.org/officeDocument/2006/relationships" xmlns:p="http://schemas.openxmlformats.org/presentationml/2006/main">
  <p:tag name="DUPLICATEID" val="72e5da2f89c04b788b9121ee4b99fdc0"/>
</p:tagLst>
</file>

<file path=ppt/tags/tag58.xml><?xml version="1.0" encoding="utf-8"?>
<p:tagLst xmlns:a="http://schemas.openxmlformats.org/drawingml/2006/main" xmlns:r="http://schemas.openxmlformats.org/officeDocument/2006/relationships" xmlns:p="http://schemas.openxmlformats.org/presentationml/2006/main">
  <p:tag name="DUPLICATEID" val="d9ec7ff04eaf45639eb325896f92868a"/>
</p:tagLst>
</file>

<file path=ppt/tags/tag59.xml><?xml version="1.0" encoding="utf-8"?>
<p:tagLst xmlns:a="http://schemas.openxmlformats.org/drawingml/2006/main" xmlns:r="http://schemas.openxmlformats.org/officeDocument/2006/relationships" xmlns:p="http://schemas.openxmlformats.org/presentationml/2006/main">
  <p:tag name="DUPLICATEID" val="9f6d5457e40f445c8f288499d8176c32"/>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DUPLICATEID" val="e9525f9a12c24500800c045b6905a937"/>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8.xml.rels><?xml version="1.0" encoding="UTF-8" standalone="yes"?>
<Relationships xmlns="http://schemas.openxmlformats.org/package/2006/relationships"><Relationship Id="rId1" Type="http://schemas.openxmlformats.org/officeDocument/2006/relationships/image" Target="../media/image16.jpeg"/></Relationships>
</file>

<file path=ppt/theme/theme1.xml><?xml version="1.0" encoding="utf-8"?>
<a:theme xmlns:a="http://schemas.openxmlformats.org/drawingml/2006/main" name="ICOA Serenity">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w="12700">
          <a:miter lim="400000"/>
        </a:ln>
      </a:spPr>
      <a:bodyPr wrap="square" lIns="90000" tIns="46800" rIns="90000" bIns="46800">
        <a:spAutoFit/>
      </a:bodyPr>
      <a:lstStyle>
        <a:defPPr>
          <a:lnSpc>
            <a:spcPct val="100000"/>
          </a:lnSpc>
          <a:defRPr sz="1600" dirty="0">
            <a:solidFill>
              <a:schemeClr val="tx2"/>
            </a:solidFill>
            <a:latin typeface="+mn-lt"/>
            <a:ea typeface="Lato Light" charset="0"/>
            <a:cs typeface="Lato Light"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COA Theme">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ICOA Serenity">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w="12700">
          <a:miter lim="400000"/>
        </a:ln>
      </a:spPr>
      <a:bodyPr wrap="square" lIns="90000" tIns="46800" rIns="90000" bIns="46800">
        <a:spAutoFit/>
      </a:bodyPr>
      <a:lstStyle>
        <a:defPPr>
          <a:lnSpc>
            <a:spcPct val="100000"/>
          </a:lnSpc>
          <a:defRPr sz="1600" dirty="0">
            <a:solidFill>
              <a:schemeClr val="tx2"/>
            </a:solidFill>
            <a:latin typeface="+mn-lt"/>
            <a:ea typeface="Lato Light" charset="0"/>
            <a:cs typeface="Lato Light"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ICOA Theme">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ICOA Serenity">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w="12700">
          <a:miter lim="400000"/>
        </a:ln>
      </a:spPr>
      <a:bodyPr wrap="square" lIns="90000" tIns="46800" rIns="90000" bIns="46800">
        <a:spAutoFit/>
      </a:bodyPr>
      <a:lstStyle>
        <a:defPPr>
          <a:lnSpc>
            <a:spcPct val="100000"/>
          </a:lnSpc>
          <a:defRPr sz="1600" dirty="0">
            <a:solidFill>
              <a:schemeClr val="tx2"/>
            </a:solidFill>
            <a:latin typeface="+mn-lt"/>
            <a:ea typeface="Lato Light" charset="0"/>
            <a:cs typeface="Lato Light"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Serenity">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w="12700">
          <a:miter lim="400000"/>
        </a:ln>
      </a:spPr>
      <a:bodyPr wrap="square" lIns="90000" tIns="46800" rIns="90000" bIns="46800">
        <a:spAutoFit/>
      </a:bodyPr>
      <a:lstStyle>
        <a:defPPr>
          <a:lnSpc>
            <a:spcPct val="100000"/>
          </a:lnSpc>
          <a:defRPr sz="1600" dirty="0">
            <a:solidFill>
              <a:schemeClr val="tx2"/>
            </a:solidFill>
            <a:latin typeface="+mn-lt"/>
            <a:ea typeface="Lato Light" charset="0"/>
            <a:cs typeface="Lato Light"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ICOA Serenity">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w="12700">
          <a:miter lim="400000"/>
        </a:ln>
      </a:spPr>
      <a:bodyPr wrap="square" lIns="90000" tIns="46800" rIns="90000" bIns="46800">
        <a:spAutoFit/>
      </a:bodyPr>
      <a:lstStyle>
        <a:defPPr>
          <a:lnSpc>
            <a:spcPct val="100000"/>
          </a:lnSpc>
          <a:defRPr sz="1600" dirty="0">
            <a:solidFill>
              <a:schemeClr val="tx2"/>
            </a:solidFill>
            <a:latin typeface="+mn-lt"/>
            <a:ea typeface="Lato Light" charset="0"/>
            <a:cs typeface="Lato Light"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8BB434"/>
      </a:accent1>
      <a:accent2>
        <a:srgbClr val="33A583"/>
      </a:accent2>
      <a:accent3>
        <a:srgbClr val="3594B4"/>
      </a:accent3>
      <a:accent4>
        <a:srgbClr val="6063B4"/>
      </a:accent4>
      <a:accent5>
        <a:srgbClr val="D35731"/>
      </a:accent5>
      <a:accent6>
        <a:srgbClr val="EBAC4B"/>
      </a:accent6>
      <a:hlink>
        <a:srgbClr val="65AD30"/>
      </a:hlink>
      <a:folHlink>
        <a:srgbClr val="8ED25B"/>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ontentPassPackage>
  <PackageId>Template-00027-PPT</PackageId>
</ContentPassPackage>
</file>

<file path=customXml/item3.xml><?xml version="1.0" encoding="utf-8"?>
<ct:contentTypeSchema xmlns:ct="http://schemas.microsoft.com/office/2006/metadata/contentType" xmlns:ma="http://schemas.microsoft.com/office/2006/metadata/properties/metaAttributes" ct:_="" ma:_="" ma:contentTypeName="Document" ma:contentTypeID="0x010100850C14E031FE9146B64E5FE823A5979F" ma:contentTypeVersion="0" ma:contentTypeDescription="Create a new document." ma:contentTypeScope="" ma:versionID="806ba805bd622c2ab17c782fd5345a15">
  <xsd:schema xmlns:xsd="http://www.w3.org/2001/XMLSchema" xmlns:xs="http://www.w3.org/2001/XMLSchema" xmlns:p="http://schemas.microsoft.com/office/2006/metadata/properties" targetNamespace="http://schemas.microsoft.com/office/2006/metadata/properties" ma:root="true" ma:fieldsID="3f1e205aec6cde8026914b1dac95d2b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ContentPassPackage>
  <PackageId>Template-00027-PPT</PackageId>
</ContentPassPackage>
</file>

<file path=customXml/item5.xml><?xml version="1.0" encoding="utf-8"?>
<ContentPassPackage>
  <PackageId>Template-00027-PPT</PackageId>
</ContentPassPackage>
</file>

<file path=customXml/item6.xml><?xml version="1.0" encoding="utf-8"?>
<?mso-contentType ?>
<FormTemplates xmlns="http://schemas.microsoft.com/sharepoint/v3/contenttype/forms">
  <Display>DocumentLibraryForm</Display>
  <Edit>DocumentLibraryForm</Edit>
  <New>DocumentLibraryForm</New>
</FormTemplates>
</file>

<file path=customXml/item7.xml><?xml version="1.0" encoding="utf-8"?>
<ContentPassPackage>
  <PackageId>Template-00027-PPT</PackageId>
</ContentPassPackage>
</file>

<file path=customXml/item8.xml><?xml version="1.0" encoding="utf-8"?>
<ContentPassPackage>
  <PackageId>Template-00027-PPT</PackageId>
</ContentPassPackage>
</file>

<file path=customXml/item9.xml><?xml version="1.0" encoding="utf-8"?>
<ContentPassPackage>
  <PackageId>Template-00027-PPT</PackageId>
</ContentPassPackage>
</file>

<file path=customXml/itemProps1.xml><?xml version="1.0" encoding="utf-8"?>
<ds:datastoreItem xmlns:ds="http://schemas.openxmlformats.org/officeDocument/2006/customXml" ds:itemID="{F3A784F1-400C-44B9-B979-AE2AAA501AEC}">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BE20050F-82BE-42D4-9B31-57D5E9C724EB}">
  <ds:schemaRefs/>
</ds:datastoreItem>
</file>

<file path=customXml/itemProps3.xml><?xml version="1.0" encoding="utf-8"?>
<ds:datastoreItem xmlns:ds="http://schemas.openxmlformats.org/officeDocument/2006/customXml" ds:itemID="{77392D25-5056-44B9-B00C-095738B474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4.xml><?xml version="1.0" encoding="utf-8"?>
<ds:datastoreItem xmlns:ds="http://schemas.openxmlformats.org/officeDocument/2006/customXml" ds:itemID="{6227418F-B16D-489C-9B34-A3D2450D6377}">
  <ds:schemaRefs/>
</ds:datastoreItem>
</file>

<file path=customXml/itemProps5.xml><?xml version="1.0" encoding="utf-8"?>
<ds:datastoreItem xmlns:ds="http://schemas.openxmlformats.org/officeDocument/2006/customXml" ds:itemID="{DECFD3D3-6E0B-4AFF-9A87-D7ABC3C229D1}">
  <ds:schemaRefs/>
</ds:datastoreItem>
</file>

<file path=customXml/itemProps6.xml><?xml version="1.0" encoding="utf-8"?>
<ds:datastoreItem xmlns:ds="http://schemas.openxmlformats.org/officeDocument/2006/customXml" ds:itemID="{470C1789-79FE-4E38-89FE-AC729F7141B4}">
  <ds:schemaRefs>
    <ds:schemaRef ds:uri="http://schemas.microsoft.com/sharepoint/v3/contenttype/forms"/>
  </ds:schemaRefs>
</ds:datastoreItem>
</file>

<file path=customXml/itemProps7.xml><?xml version="1.0" encoding="utf-8"?>
<ds:datastoreItem xmlns:ds="http://schemas.openxmlformats.org/officeDocument/2006/customXml" ds:itemID="{423DB371-AFB2-4730-882F-FF159B0A1A57}">
  <ds:schemaRefs/>
</ds:datastoreItem>
</file>

<file path=customXml/itemProps8.xml><?xml version="1.0" encoding="utf-8"?>
<ds:datastoreItem xmlns:ds="http://schemas.openxmlformats.org/officeDocument/2006/customXml" ds:itemID="{A8AA01D4-C18F-41F3-AFC3-FBC62B04652A}">
  <ds:schemaRefs/>
</ds:datastoreItem>
</file>

<file path=customXml/itemProps9.xml><?xml version="1.0" encoding="utf-8"?>
<ds:datastoreItem xmlns:ds="http://schemas.openxmlformats.org/officeDocument/2006/customXml" ds:itemID="{217C1998-E37B-49D1-BD21-B6806DB1AF2E}">
  <ds:schemaRefs/>
</ds:datastoreItem>
</file>

<file path=docProps/app.xml><?xml version="1.0" encoding="utf-8"?>
<Properties xmlns="http://schemas.openxmlformats.org/officeDocument/2006/extended-properties" xmlns:vt="http://schemas.openxmlformats.org/officeDocument/2006/docPropsVTypes">
  <TotalTime>48844</TotalTime>
  <Words>3623</Words>
  <Application>Microsoft Office PowerPoint</Application>
  <PresentationFormat>On-screen Show (4:3)</PresentationFormat>
  <Paragraphs>566</Paragraphs>
  <Slides>66</Slides>
  <Notes>63</Notes>
  <HiddenSlides>0</HiddenSlides>
  <MMClips>0</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66</vt:i4>
      </vt:variant>
    </vt:vector>
  </HeadingPairs>
  <TitlesOfParts>
    <vt:vector size="89" baseType="lpstr">
      <vt:lpstr>Webdings</vt:lpstr>
      <vt:lpstr>Calibri (MS) Bold</vt:lpstr>
      <vt:lpstr>Calibri (MS) Italics</vt:lpstr>
      <vt:lpstr>Oswald Light</vt:lpstr>
      <vt:lpstr>Corbel</vt:lpstr>
      <vt:lpstr>Gill Sans</vt:lpstr>
      <vt:lpstr>Arial</vt:lpstr>
      <vt:lpstr>Helvetica Light</vt:lpstr>
      <vt:lpstr>Calibri</vt:lpstr>
      <vt:lpstr>Yanone Kaffeesatz Bold</vt:lpstr>
      <vt:lpstr>Wingdings 2</vt:lpstr>
      <vt:lpstr>Wingdings</vt:lpstr>
      <vt:lpstr>Lato Light</vt:lpstr>
      <vt:lpstr>Century Gothic</vt:lpstr>
      <vt:lpstr>ICOA Serenity</vt:lpstr>
      <vt:lpstr>ICOA Theme</vt:lpstr>
      <vt:lpstr>3_ICOA Serenity</vt:lpstr>
      <vt:lpstr>1_ICOA Theme</vt:lpstr>
      <vt:lpstr>1_ICOA Serenity</vt:lpstr>
      <vt:lpstr>3_Serenity</vt:lpstr>
      <vt:lpstr>2_ICOA Serenity</vt:lpstr>
      <vt:lpstr>Parallax</vt:lpstr>
      <vt:lpstr>Office Theme</vt:lpstr>
      <vt:lpstr>PowerPoint Presentation</vt:lpstr>
      <vt:lpstr>Learner Objectives</vt:lpstr>
      <vt:lpstr>PowerPoint Presentation</vt:lpstr>
      <vt:lpstr>OAA Nutrition Program Goals</vt:lpstr>
      <vt:lpstr>Basic Program Participant Eligibility Criteria</vt:lpstr>
      <vt:lpstr>Program Participant Eligibility Continued</vt:lpstr>
      <vt:lpstr>Meal Site Coordinator Focus Areas</vt:lpstr>
      <vt:lpstr>Why We Need a Permit-License</vt:lpstr>
      <vt:lpstr>What the Permit-License Requires</vt:lpstr>
      <vt:lpstr>When We Need the Permit-License</vt:lpstr>
      <vt:lpstr>How to Apply for the  Permit-License</vt:lpstr>
      <vt:lpstr>Why We Need an Inspection</vt:lpstr>
      <vt:lpstr>When Inspection Occurs</vt:lpstr>
      <vt:lpstr>How to Work with Inspections</vt:lpstr>
      <vt:lpstr>Why We Need 501 (c)3 Status</vt:lpstr>
      <vt:lpstr>What 501 (c )3 Status Requires</vt:lpstr>
      <vt:lpstr>How To Apply for 501 (c)3 Status</vt:lpstr>
      <vt:lpstr>Why Manager Certification is Necessary</vt:lpstr>
      <vt:lpstr>What Idaho Requires for Food Protection  Managers </vt:lpstr>
      <vt:lpstr>How to Prepare for the Exam</vt:lpstr>
      <vt:lpstr>How to Register for the Exam</vt:lpstr>
      <vt:lpstr>How Certification Happens</vt:lpstr>
      <vt:lpstr>How Retakes Occur</vt:lpstr>
      <vt:lpstr>Why Collect Registrations &amp; Surveys</vt:lpstr>
      <vt:lpstr>What the Registration Form Does</vt:lpstr>
      <vt:lpstr>Older Americans Act States</vt:lpstr>
      <vt:lpstr>The Nutritional Health Survey </vt:lpstr>
      <vt:lpstr>When We Need Registration</vt:lpstr>
      <vt:lpstr>How to Complete a Registration</vt:lpstr>
      <vt:lpstr>Why We Need Rosters &amp; Sign-In Sheets</vt:lpstr>
      <vt:lpstr>When We Need Rosters &amp; Sign-in Sheets</vt:lpstr>
      <vt:lpstr>How to Complete Rosters &amp; Sign-in Sheets</vt:lpstr>
      <vt:lpstr>How to Submit Documentation</vt:lpstr>
      <vt:lpstr>Why Follow Donation Guidance</vt:lpstr>
      <vt:lpstr>What Correct Donation Acceptance means</vt:lpstr>
      <vt:lpstr>Contribution for Services Under the Area Plan Contract</vt:lpstr>
      <vt:lpstr>Which Image(s) Follow Guidelines?</vt:lpstr>
      <vt:lpstr>Why Complete Donation Tracking Sheets</vt:lpstr>
      <vt:lpstr>What Should Be Tracked</vt:lpstr>
      <vt:lpstr>When to Count Donations</vt:lpstr>
      <vt:lpstr>How to Complete Donation Tracking Sheets Recommendation</vt:lpstr>
      <vt:lpstr>Idaho Foodbank Food and Donations</vt:lpstr>
      <vt:lpstr>Why Provide Nutrition Education</vt:lpstr>
      <vt:lpstr>What Nutrition Education Includes</vt:lpstr>
      <vt:lpstr>When to Provide Nutrition Education</vt:lpstr>
      <vt:lpstr>How Education Can Be Presented</vt:lpstr>
      <vt:lpstr>How to Provide Nutrition Education</vt:lpstr>
      <vt:lpstr>ChooseMyPlate.gov Food Identification, Use &amp; Nutritional Value Sample</vt:lpstr>
      <vt:lpstr>Why Submit Invoices</vt:lpstr>
      <vt:lpstr>What Invoicing Involves</vt:lpstr>
      <vt:lpstr>When Invoices Are Due </vt:lpstr>
      <vt:lpstr>How Invoices Are Completed</vt:lpstr>
      <vt:lpstr>Why NSIP is Important</vt:lpstr>
      <vt:lpstr>What NSIP  Funding Requires</vt:lpstr>
      <vt:lpstr>What Changes Can Be Made</vt:lpstr>
      <vt:lpstr>How to Participate in NSIP</vt:lpstr>
      <vt:lpstr>What Nutrition Guidance Includes</vt:lpstr>
      <vt:lpstr>What Guidance's are available  </vt:lpstr>
      <vt:lpstr>Why Consider the role of the Board</vt:lpstr>
      <vt:lpstr>What Needs to Be Known About the  Role of the Board</vt:lpstr>
      <vt:lpstr>How to Interact with the Board</vt:lpstr>
      <vt:lpstr>Why Approve Menus</vt:lpstr>
      <vt:lpstr>What Menu Approval Requires</vt:lpstr>
      <vt:lpstr>When Menus Should Be Approved</vt:lpstr>
      <vt:lpstr>How Menus Are Approved</vt:lpstr>
      <vt:lpstr>Why Train Staff &amp; Volunteers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nutrition; Meal Site; Training</dc:title>
  <dc:creator>Erin A. Olsen</dc:creator>
  <cp:keywords>nutrition</cp:keywords>
  <cp:lastModifiedBy>Birgit Luebeck</cp:lastModifiedBy>
  <cp:revision>1438</cp:revision>
  <cp:lastPrinted>2019-05-09T20:19:23Z</cp:lastPrinted>
  <dcterms:created xsi:type="dcterms:W3CDTF">2018-02-22T19:16:11Z</dcterms:created>
  <dcterms:modified xsi:type="dcterms:W3CDTF">2026-03-17T15:43:46Z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PWD_4</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ContentTypeId">
    <vt:lpwstr>0x010100850C14E031FE9146B64E5FE823A5979F</vt:lpwstr>
  </property>
  <property fmtid="{D5CDD505-2E9C-101B-9397-08002B2CF9AE}" pid="6" name="ArticulateGUID">
    <vt:lpwstr>2B6B1247-EA3B-43C4-BACC-B89379F3A0C8</vt:lpwstr>
  </property>
  <property fmtid="{D5CDD505-2E9C-101B-9397-08002B2CF9AE}" pid="7" name="ArticulateProjectFull">
    <vt:lpwstr>V:\Education\Nutrition Programs\Nutrition Education 01 - Meal Site Coordinator Fundamentals\Final Curriculum\Source Files\Nutrition_MealSite_CoordinatorTraining_Master.ppta</vt:lpwstr>
  </property>
</Properties>
</file>